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7.xml" ContentType="application/vnd.openxmlformats-officedocument.theme+xml"/>
  <Override PartName="/ppt/slideLayouts/slideLayout61.xml" ContentType="application/vnd.openxmlformats-officedocument.presentationml.slideLayout+xml"/>
  <Override PartName="/ppt/theme/theme8.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9.xml" ContentType="application/vnd.openxmlformats-officedocument.theme+xml"/>
  <Override PartName="/ppt/slideLayouts/slideLayout64.xml" ContentType="application/vnd.openxmlformats-officedocument.presentationml.slideLayout+xml"/>
  <Override PartName="/ppt/theme/theme10.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11.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12.xml" ContentType="application/vnd.openxmlformats-officedocument.theme+xml"/>
  <Override PartName="/ppt/slideLayouts/slideLayout88.xml" ContentType="application/vnd.openxmlformats-officedocument.presentationml.slideLayout+xml"/>
  <Override PartName="/ppt/theme/theme13.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4.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5.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6.xml" ContentType="application/vnd.openxmlformats-officedocument.theme+xml"/>
  <Override PartName="/ppt/slideLayouts/slideLayout104.xml" ContentType="application/vnd.openxmlformats-officedocument.presentationml.slideLayout+xml"/>
  <Override PartName="/ppt/theme/theme17.xml" ContentType="application/vnd.openxmlformats-officedocument.theme+xml"/>
  <Override PartName="/ppt/slideLayouts/slideLayout105.xml" ContentType="application/vnd.openxmlformats-officedocument.presentationml.slideLayout+xml"/>
  <Override PartName="/ppt/theme/theme18.xml" ContentType="application/vnd.openxmlformats-officedocument.theme+xml"/>
  <Override PartName="/ppt/slideLayouts/slideLayout106.xml" ContentType="application/vnd.openxmlformats-officedocument.presentationml.slideLayout+xml"/>
  <Override PartName="/ppt/theme/theme19.xml" ContentType="application/vnd.openxmlformats-officedocument.theme+xml"/>
  <Override PartName="/ppt/slideLayouts/slideLayout107.xml" ContentType="application/vnd.openxmlformats-officedocument.presentationml.slideLayout+xml"/>
  <Override PartName="/ppt/theme/theme20.xml" ContentType="application/vnd.openxmlformats-officedocument.theme+xml"/>
  <Override PartName="/ppt/slideLayouts/slideLayout108.xml" ContentType="application/vnd.openxmlformats-officedocument.presentationml.slideLayout+xml"/>
  <Override PartName="/ppt/theme/theme21.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22.xml" ContentType="application/vnd.openxmlformats-officedocument.theme+xml"/>
  <Override PartName="/ppt/slideLayouts/slideLayout112.xml" ContentType="application/vnd.openxmlformats-officedocument.presentationml.slideLayout+xml"/>
  <Override PartName="/ppt/theme/theme23.xml" ContentType="application/vnd.openxmlformats-officedocument.theme+xml"/>
  <Override PartName="/ppt/slideLayouts/slideLayout113.xml" ContentType="application/vnd.openxmlformats-officedocument.presentationml.slideLayout+xml"/>
  <Override PartName="/ppt/theme/theme24.xml" ContentType="application/vnd.openxmlformats-officedocument.theme+xml"/>
  <Override PartName="/ppt/slideLayouts/slideLayout114.xml" ContentType="application/vnd.openxmlformats-officedocument.presentationml.slideLayout+xml"/>
  <Override PartName="/ppt/theme/theme25.xml" ContentType="application/vnd.openxmlformats-officedocument.theme+xml"/>
  <Override PartName="/ppt/slideLayouts/slideLayout115.xml" ContentType="application/vnd.openxmlformats-officedocument.presentationml.slideLayout+xml"/>
  <Override PartName="/ppt/theme/theme26.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27.xml" ContentType="application/vnd.openxmlformats-officedocument.theme+xml"/>
  <Override PartName="/ppt/slideLayouts/slideLayout118.xml" ContentType="application/vnd.openxmlformats-officedocument.presentationml.slideLayout+xml"/>
  <Override PartName="/ppt/theme/theme28.xml" ContentType="application/vnd.openxmlformats-officedocument.theme+xml"/>
  <Override PartName="/ppt/slideLayouts/slideLayout119.xml" ContentType="application/vnd.openxmlformats-officedocument.presentationml.slideLayout+xml"/>
  <Override PartName="/ppt/theme/theme29.xml" ContentType="application/vnd.openxmlformats-officedocument.theme+xml"/>
  <Override PartName="/ppt/slideLayouts/slideLayout120.xml" ContentType="application/vnd.openxmlformats-officedocument.presentationml.slideLayout+xml"/>
  <Override PartName="/ppt/theme/theme30.xml" ContentType="application/vnd.openxmlformats-officedocument.theme+xml"/>
  <Override PartName="/ppt/slideLayouts/slideLayout121.xml" ContentType="application/vnd.openxmlformats-officedocument.presentationml.slideLayout+xml"/>
  <Override PartName="/ppt/theme/theme31.xml" ContentType="application/vnd.openxmlformats-officedocument.theme+xml"/>
  <Override PartName="/ppt/slideLayouts/slideLayout122.xml" ContentType="application/vnd.openxmlformats-officedocument.presentationml.slideLayout+xml"/>
  <Override PartName="/ppt/theme/theme32.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33.xml" ContentType="application/vnd.openxmlformats-officedocument.theme+xml"/>
  <Override PartName="/ppt/slideLayouts/slideLayout136.xml" ContentType="application/vnd.openxmlformats-officedocument.presentationml.slideLayout+xml"/>
  <Override PartName="/ppt/theme/theme34.xml" ContentType="application/vnd.openxmlformats-officedocument.theme+xml"/>
  <Override PartName="/ppt/slideLayouts/slideLayout137.xml" ContentType="application/vnd.openxmlformats-officedocument.presentationml.slideLayout+xml"/>
  <Override PartName="/ppt/theme/theme35.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36.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37.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38.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39.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40.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41.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42.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43.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44.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45.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46.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47.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48.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49.xml" ContentType="application/vnd.openxmlformats-officedocument.theme+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theme/theme50.xml" ContentType="application/vnd.openxmlformats-officedocument.theme+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theme/theme51.xml" ContentType="application/vnd.openxmlformats-officedocument.theme+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theme/theme52.xml" ContentType="application/vnd.openxmlformats-officedocument.theme+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theme/theme53.xml" ContentType="application/vnd.openxmlformats-officedocument.theme+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theme/theme54.xml" ContentType="application/vnd.openxmlformats-officedocument.theme+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theme/theme55.xml" ContentType="application/vnd.openxmlformats-officedocument.theme+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theme/theme56.xml" ContentType="application/vnd.openxmlformats-officedocument.theme+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theme/theme57.xml" ContentType="application/vnd.openxmlformats-officedocument.theme+xml"/>
  <Override PartName="/ppt/theme/theme5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heme/themeOverride1.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2.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77" r:id="rId2"/>
    <p:sldMasterId id="2147483721" r:id="rId3"/>
    <p:sldMasterId id="2147483735" r:id="rId4"/>
    <p:sldMasterId id="2147483749" r:id="rId5"/>
    <p:sldMasterId id="2147483754" r:id="rId6"/>
    <p:sldMasterId id="2147483838" r:id="rId7"/>
    <p:sldMasterId id="2147484527" r:id="rId8"/>
    <p:sldMasterId id="2147484529" r:id="rId9"/>
    <p:sldMasterId id="2147484534" r:id="rId10"/>
    <p:sldMasterId id="2147485372" r:id="rId11"/>
    <p:sldMasterId id="2147485385" r:id="rId12"/>
    <p:sldMasterId id="2147485397" r:id="rId13"/>
    <p:sldMasterId id="2147485399" r:id="rId14"/>
    <p:sldMasterId id="2147485411" r:id="rId15"/>
    <p:sldMasterId id="2147485943" r:id="rId16"/>
    <p:sldMasterId id="2147485946" r:id="rId17"/>
    <p:sldMasterId id="2147485948" r:id="rId18"/>
    <p:sldMasterId id="2147485950" r:id="rId19"/>
    <p:sldMasterId id="2147485952" r:id="rId20"/>
    <p:sldMasterId id="2147485954" r:id="rId21"/>
    <p:sldMasterId id="2147486333" r:id="rId22"/>
    <p:sldMasterId id="2147486336" r:id="rId23"/>
    <p:sldMasterId id="2147486338" r:id="rId24"/>
    <p:sldMasterId id="2147486340" r:id="rId25"/>
    <p:sldMasterId id="2147486342" r:id="rId26"/>
    <p:sldMasterId id="2147486936" r:id="rId27"/>
    <p:sldMasterId id="2147486938" r:id="rId28"/>
    <p:sldMasterId id="2147486941" r:id="rId29"/>
    <p:sldMasterId id="2147486943" r:id="rId30"/>
    <p:sldMasterId id="2147487773" r:id="rId31"/>
    <p:sldMasterId id="2147488047" r:id="rId32"/>
    <p:sldMasterId id="2147488061" r:id="rId33"/>
    <p:sldMasterId id="2147488075" r:id="rId34"/>
    <p:sldMasterId id="2147488077" r:id="rId35"/>
    <p:sldMasterId id="2147491212" r:id="rId36"/>
    <p:sldMasterId id="2147492029" r:id="rId37"/>
    <p:sldMasterId id="2147492334" r:id="rId38"/>
    <p:sldMasterId id="2147492346" r:id="rId39"/>
    <p:sldMasterId id="2147492358" r:id="rId40"/>
    <p:sldMasterId id="2147492370" r:id="rId41"/>
    <p:sldMasterId id="2147492382" r:id="rId42"/>
    <p:sldMasterId id="2147492394" r:id="rId43"/>
    <p:sldMasterId id="2147492406" r:id="rId44"/>
    <p:sldMasterId id="2147492418" r:id="rId45"/>
    <p:sldMasterId id="2147492430" r:id="rId46"/>
    <p:sldMasterId id="2147492442" r:id="rId47"/>
    <p:sldMasterId id="2147492454" r:id="rId48"/>
    <p:sldMasterId id="2147492466" r:id="rId49"/>
    <p:sldMasterId id="2147492478" r:id="rId50"/>
    <p:sldMasterId id="2147492490" r:id="rId51"/>
    <p:sldMasterId id="2147492502" r:id="rId52"/>
    <p:sldMasterId id="2147492514" r:id="rId53"/>
    <p:sldMasterId id="2147492526" r:id="rId54"/>
    <p:sldMasterId id="2147492538" r:id="rId55"/>
    <p:sldMasterId id="2147493876" r:id="rId56"/>
    <p:sldMasterId id="2147495218" r:id="rId57"/>
  </p:sldMasterIdLst>
  <p:notesMasterIdLst>
    <p:notesMasterId r:id="rId457"/>
  </p:notesMasterIdLst>
  <p:sldIdLst>
    <p:sldId id="955" r:id="rId58"/>
    <p:sldId id="954" r:id="rId59"/>
    <p:sldId id="956" r:id="rId60"/>
    <p:sldId id="957" r:id="rId61"/>
    <p:sldId id="958" r:id="rId62"/>
    <p:sldId id="959" r:id="rId63"/>
    <p:sldId id="294" r:id="rId64"/>
    <p:sldId id="961" r:id="rId65"/>
    <p:sldId id="962" r:id="rId66"/>
    <p:sldId id="963" r:id="rId67"/>
    <p:sldId id="964" r:id="rId68"/>
    <p:sldId id="965" r:id="rId69"/>
    <p:sldId id="966" r:id="rId70"/>
    <p:sldId id="967" r:id="rId71"/>
    <p:sldId id="968" r:id="rId72"/>
    <p:sldId id="969" r:id="rId73"/>
    <p:sldId id="970" r:id="rId74"/>
    <p:sldId id="971" r:id="rId75"/>
    <p:sldId id="268" r:id="rId76"/>
    <p:sldId id="269" r:id="rId77"/>
    <p:sldId id="292" r:id="rId78"/>
    <p:sldId id="972" r:id="rId79"/>
    <p:sldId id="315" r:id="rId80"/>
    <p:sldId id="526" r:id="rId81"/>
    <p:sldId id="973" r:id="rId82"/>
    <p:sldId id="974" r:id="rId83"/>
    <p:sldId id="322" r:id="rId84"/>
    <p:sldId id="323" r:id="rId85"/>
    <p:sldId id="975" r:id="rId86"/>
    <p:sldId id="976" r:id="rId87"/>
    <p:sldId id="977" r:id="rId88"/>
    <p:sldId id="978" r:id="rId89"/>
    <p:sldId id="979" r:id="rId90"/>
    <p:sldId id="980" r:id="rId91"/>
    <p:sldId id="981" r:id="rId92"/>
    <p:sldId id="982" r:id="rId93"/>
    <p:sldId id="319" r:id="rId94"/>
    <p:sldId id="329" r:id="rId95"/>
    <p:sldId id="330" r:id="rId96"/>
    <p:sldId id="376" r:id="rId97"/>
    <p:sldId id="983" r:id="rId98"/>
    <p:sldId id="901" r:id="rId99"/>
    <p:sldId id="984" r:id="rId100"/>
    <p:sldId id="1000" r:id="rId101"/>
    <p:sldId id="1001" r:id="rId102"/>
    <p:sldId id="1002" r:id="rId103"/>
    <p:sldId id="1003" r:id="rId104"/>
    <p:sldId id="1004" r:id="rId105"/>
    <p:sldId id="1005" r:id="rId106"/>
    <p:sldId id="909" r:id="rId107"/>
    <p:sldId id="910" r:id="rId108"/>
    <p:sldId id="911" r:id="rId109"/>
    <p:sldId id="912" r:id="rId110"/>
    <p:sldId id="913" r:id="rId111"/>
    <p:sldId id="914" r:id="rId112"/>
    <p:sldId id="915" r:id="rId113"/>
    <p:sldId id="985" r:id="rId114"/>
    <p:sldId id="986" r:id="rId115"/>
    <p:sldId id="918" r:id="rId116"/>
    <p:sldId id="919" r:id="rId117"/>
    <p:sldId id="920" r:id="rId118"/>
    <p:sldId id="921" r:id="rId119"/>
    <p:sldId id="987" r:id="rId120"/>
    <p:sldId id="922" r:id="rId121"/>
    <p:sldId id="923" r:id="rId122"/>
    <p:sldId id="924" r:id="rId123"/>
    <p:sldId id="925" r:id="rId124"/>
    <p:sldId id="926" r:id="rId125"/>
    <p:sldId id="948" r:id="rId126"/>
    <p:sldId id="988" r:id="rId127"/>
    <p:sldId id="989" r:id="rId128"/>
    <p:sldId id="990" r:id="rId129"/>
    <p:sldId id="991" r:id="rId130"/>
    <p:sldId id="992" r:id="rId131"/>
    <p:sldId id="993" r:id="rId132"/>
    <p:sldId id="994" r:id="rId133"/>
    <p:sldId id="995" r:id="rId134"/>
    <p:sldId id="996" r:id="rId135"/>
    <p:sldId id="997" r:id="rId136"/>
    <p:sldId id="998" r:id="rId137"/>
    <p:sldId id="999" r:id="rId138"/>
    <p:sldId id="928" r:id="rId139"/>
    <p:sldId id="929" r:id="rId140"/>
    <p:sldId id="930" r:id="rId141"/>
    <p:sldId id="931" r:id="rId142"/>
    <p:sldId id="932" r:id="rId143"/>
    <p:sldId id="933" r:id="rId144"/>
    <p:sldId id="934" r:id="rId145"/>
    <p:sldId id="935" r:id="rId146"/>
    <p:sldId id="936" r:id="rId147"/>
    <p:sldId id="937" r:id="rId148"/>
    <p:sldId id="938" r:id="rId149"/>
    <p:sldId id="939" r:id="rId150"/>
    <p:sldId id="940" r:id="rId151"/>
    <p:sldId id="941" r:id="rId152"/>
    <p:sldId id="942" r:id="rId153"/>
    <p:sldId id="943" r:id="rId154"/>
    <p:sldId id="944" r:id="rId155"/>
    <p:sldId id="897" r:id="rId156"/>
    <p:sldId id="368" r:id="rId157"/>
    <p:sldId id="394" r:id="rId158"/>
    <p:sldId id="412" r:id="rId159"/>
    <p:sldId id="434" r:id="rId160"/>
    <p:sldId id="433" r:id="rId161"/>
    <p:sldId id="435" r:id="rId162"/>
    <p:sldId id="413" r:id="rId163"/>
    <p:sldId id="420" r:id="rId164"/>
    <p:sldId id="437" r:id="rId165"/>
    <p:sldId id="417" r:id="rId166"/>
    <p:sldId id="411" r:id="rId167"/>
    <p:sldId id="395" r:id="rId168"/>
    <p:sldId id="438" r:id="rId169"/>
    <p:sldId id="442" r:id="rId170"/>
    <p:sldId id="439" r:id="rId171"/>
    <p:sldId id="443" r:id="rId172"/>
    <p:sldId id="441" r:id="rId173"/>
    <p:sldId id="396" r:id="rId174"/>
    <p:sldId id="275" r:id="rId175"/>
    <p:sldId id="397" r:id="rId176"/>
    <p:sldId id="440" r:id="rId177"/>
    <p:sldId id="398" r:id="rId178"/>
    <p:sldId id="407" r:id="rId179"/>
    <p:sldId id="408" r:id="rId180"/>
    <p:sldId id="399" r:id="rId181"/>
    <p:sldId id="409" r:id="rId182"/>
    <p:sldId id="445" r:id="rId183"/>
    <p:sldId id="446" r:id="rId184"/>
    <p:sldId id="447" r:id="rId185"/>
    <p:sldId id="400" r:id="rId186"/>
    <p:sldId id="453" r:id="rId187"/>
    <p:sldId id="455" r:id="rId188"/>
    <p:sldId id="454" r:id="rId189"/>
    <p:sldId id="448" r:id="rId190"/>
    <p:sldId id="456" r:id="rId191"/>
    <p:sldId id="449" r:id="rId192"/>
    <p:sldId id="450" r:id="rId193"/>
    <p:sldId id="945" r:id="rId194"/>
    <p:sldId id="463" r:id="rId195"/>
    <p:sldId id="464" r:id="rId196"/>
    <p:sldId id="465" r:id="rId197"/>
    <p:sldId id="466" r:id="rId198"/>
    <p:sldId id="467" r:id="rId199"/>
    <p:sldId id="468" r:id="rId200"/>
    <p:sldId id="469" r:id="rId201"/>
    <p:sldId id="470" r:id="rId202"/>
    <p:sldId id="471" r:id="rId203"/>
    <p:sldId id="472" r:id="rId204"/>
    <p:sldId id="473" r:id="rId205"/>
    <p:sldId id="474" r:id="rId206"/>
    <p:sldId id="475" r:id="rId207"/>
    <p:sldId id="476" r:id="rId208"/>
    <p:sldId id="477" r:id="rId209"/>
    <p:sldId id="478" r:id="rId210"/>
    <p:sldId id="479" r:id="rId211"/>
    <p:sldId id="480" r:id="rId212"/>
    <p:sldId id="481" r:id="rId213"/>
    <p:sldId id="482" r:id="rId214"/>
    <p:sldId id="483" r:id="rId215"/>
    <p:sldId id="484" r:id="rId216"/>
    <p:sldId id="485" r:id="rId217"/>
    <p:sldId id="1006" r:id="rId218"/>
    <p:sldId id="487" r:id="rId219"/>
    <p:sldId id="488" r:id="rId220"/>
    <p:sldId id="489" r:id="rId221"/>
    <p:sldId id="490" r:id="rId222"/>
    <p:sldId id="491" r:id="rId223"/>
    <p:sldId id="492" r:id="rId224"/>
    <p:sldId id="493" r:id="rId225"/>
    <p:sldId id="494" r:id="rId226"/>
    <p:sldId id="495" r:id="rId227"/>
    <p:sldId id="496" r:id="rId228"/>
    <p:sldId id="497" r:id="rId229"/>
    <p:sldId id="498" r:id="rId230"/>
    <p:sldId id="499" r:id="rId231"/>
    <p:sldId id="500" r:id="rId232"/>
    <p:sldId id="501" r:id="rId233"/>
    <p:sldId id="502" r:id="rId234"/>
    <p:sldId id="503" r:id="rId235"/>
    <p:sldId id="504" r:id="rId236"/>
    <p:sldId id="505" r:id="rId237"/>
    <p:sldId id="506" r:id="rId238"/>
    <p:sldId id="507" r:id="rId239"/>
    <p:sldId id="508" r:id="rId240"/>
    <p:sldId id="509" r:id="rId241"/>
    <p:sldId id="510" r:id="rId242"/>
    <p:sldId id="511" r:id="rId243"/>
    <p:sldId id="512" r:id="rId244"/>
    <p:sldId id="513" r:id="rId245"/>
    <p:sldId id="514" r:id="rId246"/>
    <p:sldId id="946" r:id="rId247"/>
    <p:sldId id="560" r:id="rId248"/>
    <p:sldId id="561" r:id="rId249"/>
    <p:sldId id="562" r:id="rId250"/>
    <p:sldId id="563" r:id="rId251"/>
    <p:sldId id="1007" r:id="rId252"/>
    <p:sldId id="565" r:id="rId253"/>
    <p:sldId id="566" r:id="rId254"/>
    <p:sldId id="567" r:id="rId255"/>
    <p:sldId id="568" r:id="rId256"/>
    <p:sldId id="569" r:id="rId257"/>
    <p:sldId id="570" r:id="rId258"/>
    <p:sldId id="571" r:id="rId259"/>
    <p:sldId id="572" r:id="rId260"/>
    <p:sldId id="573" r:id="rId261"/>
    <p:sldId id="574" r:id="rId262"/>
    <p:sldId id="575" r:id="rId263"/>
    <p:sldId id="576" r:id="rId264"/>
    <p:sldId id="577" r:id="rId265"/>
    <p:sldId id="950" r:id="rId266"/>
    <p:sldId id="579" r:id="rId267"/>
    <p:sldId id="580" r:id="rId268"/>
    <p:sldId id="581" r:id="rId269"/>
    <p:sldId id="949" r:id="rId270"/>
    <p:sldId id="583" r:id="rId271"/>
    <p:sldId id="584" r:id="rId272"/>
    <p:sldId id="585" r:id="rId273"/>
    <p:sldId id="586" r:id="rId274"/>
    <p:sldId id="587" r:id="rId275"/>
    <p:sldId id="588" r:id="rId276"/>
    <p:sldId id="590" r:id="rId277"/>
    <p:sldId id="589" r:id="rId278"/>
    <p:sldId id="591" r:id="rId279"/>
    <p:sldId id="592" r:id="rId280"/>
    <p:sldId id="593" r:id="rId281"/>
    <p:sldId id="594" r:id="rId282"/>
    <p:sldId id="595" r:id="rId283"/>
    <p:sldId id="596" r:id="rId284"/>
    <p:sldId id="597" r:id="rId285"/>
    <p:sldId id="598" r:id="rId286"/>
    <p:sldId id="599" r:id="rId287"/>
    <p:sldId id="600" r:id="rId288"/>
    <p:sldId id="601" r:id="rId289"/>
    <p:sldId id="602" r:id="rId290"/>
    <p:sldId id="603" r:id="rId291"/>
    <p:sldId id="604" r:id="rId292"/>
    <p:sldId id="605" r:id="rId293"/>
    <p:sldId id="606" r:id="rId294"/>
    <p:sldId id="607" r:id="rId295"/>
    <p:sldId id="608" r:id="rId296"/>
    <p:sldId id="609" r:id="rId297"/>
    <p:sldId id="610" r:id="rId298"/>
    <p:sldId id="611" r:id="rId299"/>
    <p:sldId id="612" r:id="rId300"/>
    <p:sldId id="613" r:id="rId301"/>
    <p:sldId id="614" r:id="rId302"/>
    <p:sldId id="615" r:id="rId303"/>
    <p:sldId id="616" r:id="rId304"/>
    <p:sldId id="617" r:id="rId305"/>
    <p:sldId id="618" r:id="rId306"/>
    <p:sldId id="619" r:id="rId307"/>
    <p:sldId id="655" r:id="rId308"/>
    <p:sldId id="656" r:id="rId309"/>
    <p:sldId id="657" r:id="rId310"/>
    <p:sldId id="658" r:id="rId311"/>
    <p:sldId id="659" r:id="rId312"/>
    <p:sldId id="660" r:id="rId313"/>
    <p:sldId id="661" r:id="rId314"/>
    <p:sldId id="951" r:id="rId315"/>
    <p:sldId id="663" r:id="rId316"/>
    <p:sldId id="664" r:id="rId317"/>
    <p:sldId id="1008" r:id="rId318"/>
    <p:sldId id="666" r:id="rId319"/>
    <p:sldId id="667" r:id="rId320"/>
    <p:sldId id="668" r:id="rId321"/>
    <p:sldId id="669" r:id="rId322"/>
    <p:sldId id="670" r:id="rId323"/>
    <p:sldId id="671" r:id="rId324"/>
    <p:sldId id="672" r:id="rId325"/>
    <p:sldId id="673" r:id="rId326"/>
    <p:sldId id="674" r:id="rId327"/>
    <p:sldId id="675" r:id="rId328"/>
    <p:sldId id="676" r:id="rId329"/>
    <p:sldId id="677" r:id="rId330"/>
    <p:sldId id="678" r:id="rId331"/>
    <p:sldId id="679" r:id="rId332"/>
    <p:sldId id="680" r:id="rId333"/>
    <p:sldId id="681" r:id="rId334"/>
    <p:sldId id="682" r:id="rId335"/>
    <p:sldId id="683" r:id="rId336"/>
    <p:sldId id="684" r:id="rId337"/>
    <p:sldId id="685" r:id="rId338"/>
    <p:sldId id="686" r:id="rId339"/>
    <p:sldId id="687" r:id="rId340"/>
    <p:sldId id="688" r:id="rId341"/>
    <p:sldId id="689" r:id="rId342"/>
    <p:sldId id="690" r:id="rId343"/>
    <p:sldId id="691" r:id="rId344"/>
    <p:sldId id="692" r:id="rId345"/>
    <p:sldId id="693" r:id="rId346"/>
    <p:sldId id="694" r:id="rId347"/>
    <p:sldId id="695" r:id="rId348"/>
    <p:sldId id="696" r:id="rId349"/>
    <p:sldId id="697" r:id="rId350"/>
    <p:sldId id="698" r:id="rId351"/>
    <p:sldId id="699" r:id="rId352"/>
    <p:sldId id="700" r:id="rId353"/>
    <p:sldId id="701" r:id="rId354"/>
    <p:sldId id="759" r:id="rId355"/>
    <p:sldId id="760" r:id="rId356"/>
    <p:sldId id="761" r:id="rId357"/>
    <p:sldId id="762" r:id="rId358"/>
    <p:sldId id="763" r:id="rId359"/>
    <p:sldId id="764" r:id="rId360"/>
    <p:sldId id="765" r:id="rId361"/>
    <p:sldId id="766" r:id="rId362"/>
    <p:sldId id="767" r:id="rId363"/>
    <p:sldId id="768" r:id="rId364"/>
    <p:sldId id="769" r:id="rId365"/>
    <p:sldId id="770" r:id="rId366"/>
    <p:sldId id="771" r:id="rId367"/>
    <p:sldId id="772" r:id="rId368"/>
    <p:sldId id="773" r:id="rId369"/>
    <p:sldId id="774" r:id="rId370"/>
    <p:sldId id="775" r:id="rId371"/>
    <p:sldId id="776" r:id="rId372"/>
    <p:sldId id="777" r:id="rId373"/>
    <p:sldId id="778" r:id="rId374"/>
    <p:sldId id="779" r:id="rId375"/>
    <p:sldId id="780" r:id="rId376"/>
    <p:sldId id="781" r:id="rId377"/>
    <p:sldId id="782" r:id="rId378"/>
    <p:sldId id="783" r:id="rId379"/>
    <p:sldId id="784" r:id="rId380"/>
    <p:sldId id="785" r:id="rId381"/>
    <p:sldId id="786" r:id="rId382"/>
    <p:sldId id="787" r:id="rId383"/>
    <p:sldId id="788" r:id="rId384"/>
    <p:sldId id="789" r:id="rId385"/>
    <p:sldId id="790" r:id="rId386"/>
    <p:sldId id="791" r:id="rId387"/>
    <p:sldId id="792" r:id="rId388"/>
    <p:sldId id="793" r:id="rId389"/>
    <p:sldId id="794" r:id="rId390"/>
    <p:sldId id="795" r:id="rId391"/>
    <p:sldId id="796" r:id="rId392"/>
    <p:sldId id="797" r:id="rId393"/>
    <p:sldId id="710" r:id="rId394"/>
    <p:sldId id="817" r:id="rId395"/>
    <p:sldId id="818" r:id="rId396"/>
    <p:sldId id="831" r:id="rId397"/>
    <p:sldId id="830" r:id="rId398"/>
    <p:sldId id="832" r:id="rId399"/>
    <p:sldId id="819" r:id="rId400"/>
    <p:sldId id="805" r:id="rId401"/>
    <p:sldId id="823" r:id="rId402"/>
    <p:sldId id="804" r:id="rId403"/>
    <p:sldId id="812" r:id="rId404"/>
    <p:sldId id="821" r:id="rId405"/>
    <p:sldId id="820" r:id="rId406"/>
    <p:sldId id="826" r:id="rId407"/>
    <p:sldId id="827" r:id="rId408"/>
    <p:sldId id="824" r:id="rId409"/>
    <p:sldId id="822" r:id="rId410"/>
    <p:sldId id="828" r:id="rId411"/>
    <p:sldId id="844" r:id="rId412"/>
    <p:sldId id="803" r:id="rId413"/>
    <p:sldId id="833" r:id="rId414"/>
    <p:sldId id="834" r:id="rId415"/>
    <p:sldId id="829" r:id="rId416"/>
    <p:sldId id="806" r:id="rId417"/>
    <p:sldId id="839" r:id="rId418"/>
    <p:sldId id="840" r:id="rId419"/>
    <p:sldId id="841" r:id="rId420"/>
    <p:sldId id="836" r:id="rId421"/>
    <p:sldId id="842" r:id="rId422"/>
    <p:sldId id="843" r:id="rId423"/>
    <p:sldId id="947" r:id="rId424"/>
    <p:sldId id="808" r:id="rId425"/>
    <p:sldId id="807" r:id="rId426"/>
    <p:sldId id="846" r:id="rId427"/>
    <p:sldId id="837" r:id="rId428"/>
    <p:sldId id="838" r:id="rId429"/>
    <p:sldId id="825" r:id="rId430"/>
    <p:sldId id="851" r:id="rId431"/>
    <p:sldId id="809" r:id="rId432"/>
    <p:sldId id="813" r:id="rId433"/>
    <p:sldId id="814" r:id="rId434"/>
    <p:sldId id="800" r:id="rId435"/>
    <p:sldId id="816" r:id="rId436"/>
    <p:sldId id="801" r:id="rId437"/>
    <p:sldId id="287" r:id="rId438"/>
    <p:sldId id="847" r:id="rId439"/>
    <p:sldId id="848" r:id="rId440"/>
    <p:sldId id="849" r:id="rId441"/>
    <p:sldId id="850" r:id="rId442"/>
    <p:sldId id="802" r:id="rId443"/>
    <p:sldId id="1010" r:id="rId444"/>
    <p:sldId id="1009" r:id="rId445"/>
    <p:sldId id="331" r:id="rId446"/>
    <p:sldId id="264" r:id="rId447"/>
    <p:sldId id="265" r:id="rId448"/>
    <p:sldId id="266" r:id="rId449"/>
    <p:sldId id="288" r:id="rId450"/>
    <p:sldId id="334" r:id="rId451"/>
    <p:sldId id="1011" r:id="rId452"/>
    <p:sldId id="1012" r:id="rId453"/>
    <p:sldId id="1013" r:id="rId454"/>
    <p:sldId id="1014" r:id="rId455"/>
    <p:sldId id="953" r:id="rId456"/>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MS PGothic" charset="0"/>
        <a:cs typeface="MS PGothic" charset="0"/>
      </a:defRPr>
    </a:lvl1pPr>
    <a:lvl2pPr marL="454025" indent="1588" algn="l" rtl="0" fontAlgn="base">
      <a:spcBef>
        <a:spcPct val="0"/>
      </a:spcBef>
      <a:spcAft>
        <a:spcPct val="0"/>
      </a:spcAft>
      <a:defRPr sz="2400" kern="1200">
        <a:solidFill>
          <a:schemeClr val="tx1"/>
        </a:solidFill>
        <a:latin typeface="Times New Roman" charset="0"/>
        <a:ea typeface="MS PGothic" charset="0"/>
        <a:cs typeface="MS PGothic" charset="0"/>
      </a:defRPr>
    </a:lvl2pPr>
    <a:lvl3pPr marL="911225" indent="1588" algn="l" rtl="0" fontAlgn="base">
      <a:spcBef>
        <a:spcPct val="0"/>
      </a:spcBef>
      <a:spcAft>
        <a:spcPct val="0"/>
      </a:spcAft>
      <a:defRPr sz="2400" kern="1200">
        <a:solidFill>
          <a:schemeClr val="tx1"/>
        </a:solidFill>
        <a:latin typeface="Times New Roman" charset="0"/>
        <a:ea typeface="MS PGothic" charset="0"/>
        <a:cs typeface="MS PGothic" charset="0"/>
      </a:defRPr>
    </a:lvl3pPr>
    <a:lvl4pPr marL="1368425" indent="1588" algn="l" rtl="0" fontAlgn="base">
      <a:spcBef>
        <a:spcPct val="0"/>
      </a:spcBef>
      <a:spcAft>
        <a:spcPct val="0"/>
      </a:spcAft>
      <a:defRPr sz="2400" kern="1200">
        <a:solidFill>
          <a:schemeClr val="tx1"/>
        </a:solidFill>
        <a:latin typeface="Times New Roman" charset="0"/>
        <a:ea typeface="MS PGothic" charset="0"/>
        <a:cs typeface="MS PGothic" charset="0"/>
      </a:defRPr>
    </a:lvl4pPr>
    <a:lvl5pPr marL="1825625" indent="1588" algn="l" rtl="0" fontAlgn="base">
      <a:spcBef>
        <a:spcPct val="0"/>
      </a:spcBef>
      <a:spcAft>
        <a:spcPct val="0"/>
      </a:spcAft>
      <a:defRPr sz="2400" kern="1200">
        <a:solidFill>
          <a:schemeClr val="tx1"/>
        </a:solidFill>
        <a:latin typeface="Times New Roman" charset="0"/>
        <a:ea typeface="MS PGothic" charset="0"/>
        <a:cs typeface="MS PGothic" charset="0"/>
      </a:defRPr>
    </a:lvl5pPr>
    <a:lvl6pPr marL="2286000" algn="l" defTabSz="457200" rtl="0" eaLnBrk="1" latinLnBrk="0" hangingPunct="1">
      <a:defRPr sz="2400" kern="1200">
        <a:solidFill>
          <a:schemeClr val="tx1"/>
        </a:solidFill>
        <a:latin typeface="Times New Roman" charset="0"/>
        <a:ea typeface="MS PGothic" charset="0"/>
        <a:cs typeface="MS PGothic" charset="0"/>
      </a:defRPr>
    </a:lvl6pPr>
    <a:lvl7pPr marL="2743200" algn="l" defTabSz="457200" rtl="0" eaLnBrk="1" latinLnBrk="0" hangingPunct="1">
      <a:defRPr sz="2400" kern="1200">
        <a:solidFill>
          <a:schemeClr val="tx1"/>
        </a:solidFill>
        <a:latin typeface="Times New Roman" charset="0"/>
        <a:ea typeface="MS PGothic" charset="0"/>
        <a:cs typeface="MS PGothic" charset="0"/>
      </a:defRPr>
    </a:lvl7pPr>
    <a:lvl8pPr marL="3200400" algn="l" defTabSz="457200" rtl="0" eaLnBrk="1" latinLnBrk="0" hangingPunct="1">
      <a:defRPr sz="2400" kern="1200">
        <a:solidFill>
          <a:schemeClr val="tx1"/>
        </a:solidFill>
        <a:latin typeface="Times New Roman" charset="0"/>
        <a:ea typeface="MS PGothic" charset="0"/>
        <a:cs typeface="MS PGothic" charset="0"/>
      </a:defRPr>
    </a:lvl8pPr>
    <a:lvl9pPr marL="3657600" algn="l" defTabSz="457200" rtl="0" eaLnBrk="1" latinLnBrk="0" hangingPunct="1">
      <a:defRPr sz="2400" kern="1200">
        <a:solidFill>
          <a:schemeClr val="tx1"/>
        </a:solidFill>
        <a:latin typeface="Times New Roman" charset="0"/>
        <a:ea typeface="MS PGothic" charset="0"/>
        <a:cs typeface="MS PGothic"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8C0E9"/>
    <a:srgbClr val="8C70B3"/>
    <a:srgbClr val="1C0137"/>
    <a:srgbClr val="20013F"/>
    <a:srgbClr val="000000"/>
    <a:srgbClr val="FFD271"/>
    <a:srgbClr val="005D2B"/>
    <a:srgbClr val="0E3915"/>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p:scale>
          <a:sx n="66" d="100"/>
          <a:sy n="66" d="100"/>
        </p:scale>
        <p:origin x="-2768" y="-992"/>
      </p:cViewPr>
      <p:guideLst>
        <p:guide orient="horz" pos="1933"/>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37" d="100"/>
        <a:sy n="37" d="100"/>
      </p:scale>
      <p:origin x="0" y="0"/>
    </p:cViewPr>
  </p:sorterViewPr>
  <p:gridSpacing cx="72008" cy="72008"/>
</p:viewPr>
</file>

<file path=ppt/_rels/presentation.xml.rels><?xml version="1.0" encoding="UTF-8" standalone="yes"?>
<Relationships xmlns="http://schemas.openxmlformats.org/package/2006/relationships"><Relationship Id="rId459" Type="http://schemas.openxmlformats.org/officeDocument/2006/relationships/presProps" Target="presProps.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170" Type="http://schemas.openxmlformats.org/officeDocument/2006/relationships/slide" Target="slides/slide113.xml"/><Relationship Id="rId171" Type="http://schemas.openxmlformats.org/officeDocument/2006/relationships/slide" Target="slides/slide114.xml"/><Relationship Id="rId172" Type="http://schemas.openxmlformats.org/officeDocument/2006/relationships/slide" Target="slides/slide115.xml"/><Relationship Id="rId173" Type="http://schemas.openxmlformats.org/officeDocument/2006/relationships/slide" Target="slides/slide116.xml"/><Relationship Id="rId174" Type="http://schemas.openxmlformats.org/officeDocument/2006/relationships/slide" Target="slides/slide117.xml"/><Relationship Id="rId175" Type="http://schemas.openxmlformats.org/officeDocument/2006/relationships/slide" Target="slides/slide118.xml"/><Relationship Id="rId176" Type="http://schemas.openxmlformats.org/officeDocument/2006/relationships/slide" Target="slides/slide119.xml"/><Relationship Id="rId177" Type="http://schemas.openxmlformats.org/officeDocument/2006/relationships/slide" Target="slides/slide120.xml"/><Relationship Id="rId178" Type="http://schemas.openxmlformats.org/officeDocument/2006/relationships/slide" Target="slides/slide121.xml"/><Relationship Id="rId179" Type="http://schemas.openxmlformats.org/officeDocument/2006/relationships/slide" Target="slides/slide122.xml"/><Relationship Id="rId230" Type="http://schemas.openxmlformats.org/officeDocument/2006/relationships/slide" Target="slides/slide173.xml"/><Relationship Id="rId231" Type="http://schemas.openxmlformats.org/officeDocument/2006/relationships/slide" Target="slides/slide174.xml"/><Relationship Id="rId232" Type="http://schemas.openxmlformats.org/officeDocument/2006/relationships/slide" Target="slides/slide175.xml"/><Relationship Id="rId233" Type="http://schemas.openxmlformats.org/officeDocument/2006/relationships/slide" Target="slides/slide176.xml"/><Relationship Id="rId234" Type="http://schemas.openxmlformats.org/officeDocument/2006/relationships/slide" Target="slides/slide177.xml"/><Relationship Id="rId235" Type="http://schemas.openxmlformats.org/officeDocument/2006/relationships/slide" Target="slides/slide178.xml"/><Relationship Id="rId236" Type="http://schemas.openxmlformats.org/officeDocument/2006/relationships/slide" Target="slides/slide179.xml"/><Relationship Id="rId237" Type="http://schemas.openxmlformats.org/officeDocument/2006/relationships/slide" Target="slides/slide180.xml"/><Relationship Id="rId238" Type="http://schemas.openxmlformats.org/officeDocument/2006/relationships/slide" Target="slides/slide181.xml"/><Relationship Id="rId239" Type="http://schemas.openxmlformats.org/officeDocument/2006/relationships/slide" Target="slides/slide182.xml"/><Relationship Id="rId460" Type="http://schemas.openxmlformats.org/officeDocument/2006/relationships/viewProps" Target="viewProps.xml"/><Relationship Id="rId461" Type="http://schemas.openxmlformats.org/officeDocument/2006/relationships/theme" Target="theme/theme1.xml"/><Relationship Id="rId462" Type="http://schemas.openxmlformats.org/officeDocument/2006/relationships/tableStyles" Target="tableStyles.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Master" Target="slideMasters/slideMaster36.xml"/><Relationship Id="rId37" Type="http://schemas.openxmlformats.org/officeDocument/2006/relationships/slideMaster" Target="slideMasters/slideMaster37.xml"/><Relationship Id="rId38" Type="http://schemas.openxmlformats.org/officeDocument/2006/relationships/slideMaster" Target="slideMasters/slideMaster38.xml"/><Relationship Id="rId39" Type="http://schemas.openxmlformats.org/officeDocument/2006/relationships/slideMaster" Target="slideMasters/slideMaster39.xml"/><Relationship Id="rId180" Type="http://schemas.openxmlformats.org/officeDocument/2006/relationships/slide" Target="slides/slide123.xml"/><Relationship Id="rId181" Type="http://schemas.openxmlformats.org/officeDocument/2006/relationships/slide" Target="slides/slide124.xml"/><Relationship Id="rId182" Type="http://schemas.openxmlformats.org/officeDocument/2006/relationships/slide" Target="slides/slide125.xml"/><Relationship Id="rId183" Type="http://schemas.openxmlformats.org/officeDocument/2006/relationships/slide" Target="slides/slide126.xml"/><Relationship Id="rId184" Type="http://schemas.openxmlformats.org/officeDocument/2006/relationships/slide" Target="slides/slide127.xml"/><Relationship Id="rId185" Type="http://schemas.openxmlformats.org/officeDocument/2006/relationships/slide" Target="slides/slide128.xml"/><Relationship Id="rId186" Type="http://schemas.openxmlformats.org/officeDocument/2006/relationships/slide" Target="slides/slide129.xml"/><Relationship Id="rId187" Type="http://schemas.openxmlformats.org/officeDocument/2006/relationships/slide" Target="slides/slide130.xml"/><Relationship Id="rId188" Type="http://schemas.openxmlformats.org/officeDocument/2006/relationships/slide" Target="slides/slide131.xml"/><Relationship Id="rId189" Type="http://schemas.openxmlformats.org/officeDocument/2006/relationships/slide" Target="slides/slide132.xml"/><Relationship Id="rId240" Type="http://schemas.openxmlformats.org/officeDocument/2006/relationships/slide" Target="slides/slide183.xml"/><Relationship Id="rId241" Type="http://schemas.openxmlformats.org/officeDocument/2006/relationships/slide" Target="slides/slide184.xml"/><Relationship Id="rId242" Type="http://schemas.openxmlformats.org/officeDocument/2006/relationships/slide" Target="slides/slide185.xml"/><Relationship Id="rId243" Type="http://schemas.openxmlformats.org/officeDocument/2006/relationships/slide" Target="slides/slide186.xml"/><Relationship Id="rId244" Type="http://schemas.openxmlformats.org/officeDocument/2006/relationships/slide" Target="slides/slide187.xml"/><Relationship Id="rId245" Type="http://schemas.openxmlformats.org/officeDocument/2006/relationships/slide" Target="slides/slide188.xml"/><Relationship Id="rId246" Type="http://schemas.openxmlformats.org/officeDocument/2006/relationships/slide" Target="slides/slide189.xml"/><Relationship Id="rId247" Type="http://schemas.openxmlformats.org/officeDocument/2006/relationships/slide" Target="slides/slide190.xml"/><Relationship Id="rId248" Type="http://schemas.openxmlformats.org/officeDocument/2006/relationships/slide" Target="slides/slide191.xml"/><Relationship Id="rId249" Type="http://schemas.openxmlformats.org/officeDocument/2006/relationships/slide" Target="slides/slide192.xml"/><Relationship Id="rId300" Type="http://schemas.openxmlformats.org/officeDocument/2006/relationships/slide" Target="slides/slide243.xml"/><Relationship Id="rId301" Type="http://schemas.openxmlformats.org/officeDocument/2006/relationships/slide" Target="slides/slide244.xml"/><Relationship Id="rId302" Type="http://schemas.openxmlformats.org/officeDocument/2006/relationships/slide" Target="slides/slide245.xml"/><Relationship Id="rId303" Type="http://schemas.openxmlformats.org/officeDocument/2006/relationships/slide" Target="slides/slide246.xml"/><Relationship Id="rId304" Type="http://schemas.openxmlformats.org/officeDocument/2006/relationships/slide" Target="slides/slide247.xml"/><Relationship Id="rId305" Type="http://schemas.openxmlformats.org/officeDocument/2006/relationships/slide" Target="slides/slide248.xml"/><Relationship Id="rId306" Type="http://schemas.openxmlformats.org/officeDocument/2006/relationships/slide" Target="slides/slide249.xml"/><Relationship Id="rId307" Type="http://schemas.openxmlformats.org/officeDocument/2006/relationships/slide" Target="slides/slide250.xml"/><Relationship Id="rId308" Type="http://schemas.openxmlformats.org/officeDocument/2006/relationships/slide" Target="slides/slide251.xml"/><Relationship Id="rId309" Type="http://schemas.openxmlformats.org/officeDocument/2006/relationships/slide" Target="slides/slide252.xml"/><Relationship Id="rId40" Type="http://schemas.openxmlformats.org/officeDocument/2006/relationships/slideMaster" Target="slideMasters/slideMaster40.xml"/><Relationship Id="rId41" Type="http://schemas.openxmlformats.org/officeDocument/2006/relationships/slideMaster" Target="slideMasters/slideMaster41.xml"/><Relationship Id="rId42" Type="http://schemas.openxmlformats.org/officeDocument/2006/relationships/slideMaster" Target="slideMasters/slideMaster42.xml"/><Relationship Id="rId43" Type="http://schemas.openxmlformats.org/officeDocument/2006/relationships/slideMaster" Target="slideMasters/slideMaster43.xml"/><Relationship Id="rId44" Type="http://schemas.openxmlformats.org/officeDocument/2006/relationships/slideMaster" Target="slideMasters/slideMaster44.xml"/><Relationship Id="rId45" Type="http://schemas.openxmlformats.org/officeDocument/2006/relationships/slideMaster" Target="slideMasters/slideMaster45.xml"/><Relationship Id="rId46" Type="http://schemas.openxmlformats.org/officeDocument/2006/relationships/slideMaster" Target="slideMasters/slideMaster46.xml"/><Relationship Id="rId47" Type="http://schemas.openxmlformats.org/officeDocument/2006/relationships/slideMaster" Target="slideMasters/slideMaster47.xml"/><Relationship Id="rId48" Type="http://schemas.openxmlformats.org/officeDocument/2006/relationships/slideMaster" Target="slideMasters/slideMaster48.xml"/><Relationship Id="rId49" Type="http://schemas.openxmlformats.org/officeDocument/2006/relationships/slideMaster" Target="slideMasters/slideMaster49.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90" Type="http://schemas.openxmlformats.org/officeDocument/2006/relationships/slide" Target="slides/slide133.xml"/><Relationship Id="rId191" Type="http://schemas.openxmlformats.org/officeDocument/2006/relationships/slide" Target="slides/slide134.xml"/><Relationship Id="rId192" Type="http://schemas.openxmlformats.org/officeDocument/2006/relationships/slide" Target="slides/slide135.xml"/><Relationship Id="rId193" Type="http://schemas.openxmlformats.org/officeDocument/2006/relationships/slide" Target="slides/slide136.xml"/><Relationship Id="rId194" Type="http://schemas.openxmlformats.org/officeDocument/2006/relationships/slide" Target="slides/slide137.xml"/><Relationship Id="rId195" Type="http://schemas.openxmlformats.org/officeDocument/2006/relationships/slide" Target="slides/slide138.xml"/><Relationship Id="rId196" Type="http://schemas.openxmlformats.org/officeDocument/2006/relationships/slide" Target="slides/slide139.xml"/><Relationship Id="rId197" Type="http://schemas.openxmlformats.org/officeDocument/2006/relationships/slide" Target="slides/slide140.xml"/><Relationship Id="rId198" Type="http://schemas.openxmlformats.org/officeDocument/2006/relationships/slide" Target="slides/slide141.xml"/><Relationship Id="rId199" Type="http://schemas.openxmlformats.org/officeDocument/2006/relationships/slide" Target="slides/slide142.xml"/><Relationship Id="rId250" Type="http://schemas.openxmlformats.org/officeDocument/2006/relationships/slide" Target="slides/slide193.xml"/><Relationship Id="rId251" Type="http://schemas.openxmlformats.org/officeDocument/2006/relationships/slide" Target="slides/slide194.xml"/><Relationship Id="rId252" Type="http://schemas.openxmlformats.org/officeDocument/2006/relationships/slide" Target="slides/slide195.xml"/><Relationship Id="rId253" Type="http://schemas.openxmlformats.org/officeDocument/2006/relationships/slide" Target="slides/slide196.xml"/><Relationship Id="rId254" Type="http://schemas.openxmlformats.org/officeDocument/2006/relationships/slide" Target="slides/slide197.xml"/><Relationship Id="rId255" Type="http://schemas.openxmlformats.org/officeDocument/2006/relationships/slide" Target="slides/slide198.xml"/><Relationship Id="rId256" Type="http://schemas.openxmlformats.org/officeDocument/2006/relationships/slide" Target="slides/slide199.xml"/><Relationship Id="rId257" Type="http://schemas.openxmlformats.org/officeDocument/2006/relationships/slide" Target="slides/slide200.xml"/><Relationship Id="rId258" Type="http://schemas.openxmlformats.org/officeDocument/2006/relationships/slide" Target="slides/slide201.xml"/><Relationship Id="rId259" Type="http://schemas.openxmlformats.org/officeDocument/2006/relationships/slide" Target="slides/slide202.xml"/><Relationship Id="rId310" Type="http://schemas.openxmlformats.org/officeDocument/2006/relationships/slide" Target="slides/slide253.xml"/><Relationship Id="rId311" Type="http://schemas.openxmlformats.org/officeDocument/2006/relationships/slide" Target="slides/slide254.xml"/><Relationship Id="rId312" Type="http://schemas.openxmlformats.org/officeDocument/2006/relationships/slide" Target="slides/slide255.xml"/><Relationship Id="rId313" Type="http://schemas.openxmlformats.org/officeDocument/2006/relationships/slide" Target="slides/slide256.xml"/><Relationship Id="rId314" Type="http://schemas.openxmlformats.org/officeDocument/2006/relationships/slide" Target="slides/slide257.xml"/><Relationship Id="rId315" Type="http://schemas.openxmlformats.org/officeDocument/2006/relationships/slide" Target="slides/slide258.xml"/><Relationship Id="rId316" Type="http://schemas.openxmlformats.org/officeDocument/2006/relationships/slide" Target="slides/slide259.xml"/><Relationship Id="rId317" Type="http://schemas.openxmlformats.org/officeDocument/2006/relationships/slide" Target="slides/slide260.xml"/><Relationship Id="rId318" Type="http://schemas.openxmlformats.org/officeDocument/2006/relationships/slide" Target="slides/slide261.xml"/><Relationship Id="rId319" Type="http://schemas.openxmlformats.org/officeDocument/2006/relationships/slide" Target="slides/slide262.xml"/><Relationship Id="rId50" Type="http://schemas.openxmlformats.org/officeDocument/2006/relationships/slideMaster" Target="slideMasters/slideMaster50.xml"/><Relationship Id="rId51" Type="http://schemas.openxmlformats.org/officeDocument/2006/relationships/slideMaster" Target="slideMasters/slideMaster51.xml"/><Relationship Id="rId52" Type="http://schemas.openxmlformats.org/officeDocument/2006/relationships/slideMaster" Target="slideMasters/slideMaster52.xml"/><Relationship Id="rId53" Type="http://schemas.openxmlformats.org/officeDocument/2006/relationships/slideMaster" Target="slideMasters/slideMaster53.xml"/><Relationship Id="rId54" Type="http://schemas.openxmlformats.org/officeDocument/2006/relationships/slideMaster" Target="slideMasters/slideMaster54.xml"/><Relationship Id="rId55" Type="http://schemas.openxmlformats.org/officeDocument/2006/relationships/slideMaster" Target="slideMasters/slideMaster55.xml"/><Relationship Id="rId56" Type="http://schemas.openxmlformats.org/officeDocument/2006/relationships/slideMaster" Target="slideMasters/slideMaster56.xml"/><Relationship Id="rId57" Type="http://schemas.openxmlformats.org/officeDocument/2006/relationships/slideMaster" Target="slideMasters/slideMaster57.xml"/><Relationship Id="rId58" Type="http://schemas.openxmlformats.org/officeDocument/2006/relationships/slide" Target="slides/slide1.xml"/><Relationship Id="rId59" Type="http://schemas.openxmlformats.org/officeDocument/2006/relationships/slide" Target="slides/slide2.xml"/><Relationship Id="rId260" Type="http://schemas.openxmlformats.org/officeDocument/2006/relationships/slide" Target="slides/slide203.xml"/><Relationship Id="rId261" Type="http://schemas.openxmlformats.org/officeDocument/2006/relationships/slide" Target="slides/slide204.xml"/><Relationship Id="rId262" Type="http://schemas.openxmlformats.org/officeDocument/2006/relationships/slide" Target="slides/slide205.xml"/><Relationship Id="rId263" Type="http://schemas.openxmlformats.org/officeDocument/2006/relationships/slide" Target="slides/slide206.xml"/><Relationship Id="rId264" Type="http://schemas.openxmlformats.org/officeDocument/2006/relationships/slide" Target="slides/slide207.xml"/><Relationship Id="rId265" Type="http://schemas.openxmlformats.org/officeDocument/2006/relationships/slide" Target="slides/slide208.xml"/><Relationship Id="rId266" Type="http://schemas.openxmlformats.org/officeDocument/2006/relationships/slide" Target="slides/slide209.xml"/><Relationship Id="rId267" Type="http://schemas.openxmlformats.org/officeDocument/2006/relationships/slide" Target="slides/slide210.xml"/><Relationship Id="rId268" Type="http://schemas.openxmlformats.org/officeDocument/2006/relationships/slide" Target="slides/slide211.xml"/><Relationship Id="rId269" Type="http://schemas.openxmlformats.org/officeDocument/2006/relationships/slide" Target="slides/slide212.xml"/><Relationship Id="rId320" Type="http://schemas.openxmlformats.org/officeDocument/2006/relationships/slide" Target="slides/slide263.xml"/><Relationship Id="rId321" Type="http://schemas.openxmlformats.org/officeDocument/2006/relationships/slide" Target="slides/slide264.xml"/><Relationship Id="rId322" Type="http://schemas.openxmlformats.org/officeDocument/2006/relationships/slide" Target="slides/slide265.xml"/><Relationship Id="rId323" Type="http://schemas.openxmlformats.org/officeDocument/2006/relationships/slide" Target="slides/slide266.xml"/><Relationship Id="rId324" Type="http://schemas.openxmlformats.org/officeDocument/2006/relationships/slide" Target="slides/slide267.xml"/><Relationship Id="rId325" Type="http://schemas.openxmlformats.org/officeDocument/2006/relationships/slide" Target="slides/slide268.xml"/><Relationship Id="rId326" Type="http://schemas.openxmlformats.org/officeDocument/2006/relationships/slide" Target="slides/slide269.xml"/><Relationship Id="rId327" Type="http://schemas.openxmlformats.org/officeDocument/2006/relationships/slide" Target="slides/slide270.xml"/><Relationship Id="rId328" Type="http://schemas.openxmlformats.org/officeDocument/2006/relationships/slide" Target="slides/slide271.xml"/><Relationship Id="rId329" Type="http://schemas.openxmlformats.org/officeDocument/2006/relationships/slide" Target="slides/slide272.xml"/><Relationship Id="rId100" Type="http://schemas.openxmlformats.org/officeDocument/2006/relationships/slide" Target="slides/slide43.xml"/><Relationship Id="rId101" Type="http://schemas.openxmlformats.org/officeDocument/2006/relationships/slide" Target="slides/slide44.xml"/><Relationship Id="rId102" Type="http://schemas.openxmlformats.org/officeDocument/2006/relationships/slide" Target="slides/slide45.xml"/><Relationship Id="rId103" Type="http://schemas.openxmlformats.org/officeDocument/2006/relationships/slide" Target="slides/slide46.xml"/><Relationship Id="rId104" Type="http://schemas.openxmlformats.org/officeDocument/2006/relationships/slide" Target="slides/slide47.xml"/><Relationship Id="rId105" Type="http://schemas.openxmlformats.org/officeDocument/2006/relationships/slide" Target="slides/slide48.xml"/><Relationship Id="rId106" Type="http://schemas.openxmlformats.org/officeDocument/2006/relationships/slide" Target="slides/slide49.xml"/><Relationship Id="rId107" Type="http://schemas.openxmlformats.org/officeDocument/2006/relationships/slide" Target="slides/slide50.xml"/><Relationship Id="rId108" Type="http://schemas.openxmlformats.org/officeDocument/2006/relationships/slide" Target="slides/slide51.xml"/><Relationship Id="rId109" Type="http://schemas.openxmlformats.org/officeDocument/2006/relationships/slide" Target="slides/slide52.xml"/><Relationship Id="rId60" Type="http://schemas.openxmlformats.org/officeDocument/2006/relationships/slide" Target="slides/slide3.xml"/><Relationship Id="rId61" Type="http://schemas.openxmlformats.org/officeDocument/2006/relationships/slide" Target="slides/slide4.xml"/><Relationship Id="rId62" Type="http://schemas.openxmlformats.org/officeDocument/2006/relationships/slide" Target="slides/slide5.xml"/><Relationship Id="rId63" Type="http://schemas.openxmlformats.org/officeDocument/2006/relationships/slide" Target="slides/slide6.xml"/><Relationship Id="rId64" Type="http://schemas.openxmlformats.org/officeDocument/2006/relationships/slide" Target="slides/slide7.xml"/><Relationship Id="rId65" Type="http://schemas.openxmlformats.org/officeDocument/2006/relationships/slide" Target="slides/slide8.xml"/><Relationship Id="rId66" Type="http://schemas.openxmlformats.org/officeDocument/2006/relationships/slide" Target="slides/slide9.xml"/><Relationship Id="rId67" Type="http://schemas.openxmlformats.org/officeDocument/2006/relationships/slide" Target="slides/slide10.xml"/><Relationship Id="rId68" Type="http://schemas.openxmlformats.org/officeDocument/2006/relationships/slide" Target="slides/slide11.xml"/><Relationship Id="rId69" Type="http://schemas.openxmlformats.org/officeDocument/2006/relationships/slide" Target="slides/slide12.xml"/><Relationship Id="rId270" Type="http://schemas.openxmlformats.org/officeDocument/2006/relationships/slide" Target="slides/slide213.xml"/><Relationship Id="rId271" Type="http://schemas.openxmlformats.org/officeDocument/2006/relationships/slide" Target="slides/slide214.xml"/><Relationship Id="rId272" Type="http://schemas.openxmlformats.org/officeDocument/2006/relationships/slide" Target="slides/slide215.xml"/><Relationship Id="rId273" Type="http://schemas.openxmlformats.org/officeDocument/2006/relationships/slide" Target="slides/slide216.xml"/><Relationship Id="rId274" Type="http://schemas.openxmlformats.org/officeDocument/2006/relationships/slide" Target="slides/slide217.xml"/><Relationship Id="rId275" Type="http://schemas.openxmlformats.org/officeDocument/2006/relationships/slide" Target="slides/slide218.xml"/><Relationship Id="rId276" Type="http://schemas.openxmlformats.org/officeDocument/2006/relationships/slide" Target="slides/slide219.xml"/><Relationship Id="rId277" Type="http://schemas.openxmlformats.org/officeDocument/2006/relationships/slide" Target="slides/slide220.xml"/><Relationship Id="rId278" Type="http://schemas.openxmlformats.org/officeDocument/2006/relationships/slide" Target="slides/slide221.xml"/><Relationship Id="rId279" Type="http://schemas.openxmlformats.org/officeDocument/2006/relationships/slide" Target="slides/slide222.xml"/><Relationship Id="rId330" Type="http://schemas.openxmlformats.org/officeDocument/2006/relationships/slide" Target="slides/slide273.xml"/><Relationship Id="rId331" Type="http://schemas.openxmlformats.org/officeDocument/2006/relationships/slide" Target="slides/slide274.xml"/><Relationship Id="rId332" Type="http://schemas.openxmlformats.org/officeDocument/2006/relationships/slide" Target="slides/slide275.xml"/><Relationship Id="rId333" Type="http://schemas.openxmlformats.org/officeDocument/2006/relationships/slide" Target="slides/slide276.xml"/><Relationship Id="rId334" Type="http://schemas.openxmlformats.org/officeDocument/2006/relationships/slide" Target="slides/slide277.xml"/><Relationship Id="rId335" Type="http://schemas.openxmlformats.org/officeDocument/2006/relationships/slide" Target="slides/slide278.xml"/><Relationship Id="rId336" Type="http://schemas.openxmlformats.org/officeDocument/2006/relationships/slide" Target="slides/slide279.xml"/><Relationship Id="rId337" Type="http://schemas.openxmlformats.org/officeDocument/2006/relationships/slide" Target="slides/slide280.xml"/><Relationship Id="rId338" Type="http://schemas.openxmlformats.org/officeDocument/2006/relationships/slide" Target="slides/slide281.xml"/><Relationship Id="rId339" Type="http://schemas.openxmlformats.org/officeDocument/2006/relationships/slide" Target="slides/slide282.xml"/><Relationship Id="rId110" Type="http://schemas.openxmlformats.org/officeDocument/2006/relationships/slide" Target="slides/slide53.xml"/><Relationship Id="rId111" Type="http://schemas.openxmlformats.org/officeDocument/2006/relationships/slide" Target="slides/slide54.xml"/><Relationship Id="rId112" Type="http://schemas.openxmlformats.org/officeDocument/2006/relationships/slide" Target="slides/slide55.xml"/><Relationship Id="rId113" Type="http://schemas.openxmlformats.org/officeDocument/2006/relationships/slide" Target="slides/slide56.xml"/><Relationship Id="rId114" Type="http://schemas.openxmlformats.org/officeDocument/2006/relationships/slide" Target="slides/slide57.xml"/><Relationship Id="rId115" Type="http://schemas.openxmlformats.org/officeDocument/2006/relationships/slide" Target="slides/slide58.xml"/><Relationship Id="rId70" Type="http://schemas.openxmlformats.org/officeDocument/2006/relationships/slide" Target="slides/slide13.xml"/><Relationship Id="rId71" Type="http://schemas.openxmlformats.org/officeDocument/2006/relationships/slide" Target="slides/slide14.xml"/><Relationship Id="rId72" Type="http://schemas.openxmlformats.org/officeDocument/2006/relationships/slide" Target="slides/slide15.xml"/><Relationship Id="rId73" Type="http://schemas.openxmlformats.org/officeDocument/2006/relationships/slide" Target="slides/slide16.xml"/><Relationship Id="rId74" Type="http://schemas.openxmlformats.org/officeDocument/2006/relationships/slide" Target="slides/slide17.xml"/><Relationship Id="rId75" Type="http://schemas.openxmlformats.org/officeDocument/2006/relationships/slide" Target="slides/slide18.xml"/><Relationship Id="rId76" Type="http://schemas.openxmlformats.org/officeDocument/2006/relationships/slide" Target="slides/slide19.xml"/><Relationship Id="rId77" Type="http://schemas.openxmlformats.org/officeDocument/2006/relationships/slide" Target="slides/slide20.xml"/><Relationship Id="rId78" Type="http://schemas.openxmlformats.org/officeDocument/2006/relationships/slide" Target="slides/slide21.xml"/><Relationship Id="rId79" Type="http://schemas.openxmlformats.org/officeDocument/2006/relationships/slide" Target="slides/slide22.xml"/><Relationship Id="rId116" Type="http://schemas.openxmlformats.org/officeDocument/2006/relationships/slide" Target="slides/slide59.xml"/><Relationship Id="rId117" Type="http://schemas.openxmlformats.org/officeDocument/2006/relationships/slide" Target="slides/slide60.xml"/><Relationship Id="rId118" Type="http://schemas.openxmlformats.org/officeDocument/2006/relationships/slide" Target="slides/slide61.xml"/><Relationship Id="rId119" Type="http://schemas.openxmlformats.org/officeDocument/2006/relationships/slide" Target="slides/slide62.xml"/><Relationship Id="rId280" Type="http://schemas.openxmlformats.org/officeDocument/2006/relationships/slide" Target="slides/slide223.xml"/><Relationship Id="rId281" Type="http://schemas.openxmlformats.org/officeDocument/2006/relationships/slide" Target="slides/slide224.xml"/><Relationship Id="rId282" Type="http://schemas.openxmlformats.org/officeDocument/2006/relationships/slide" Target="slides/slide225.xml"/><Relationship Id="rId283" Type="http://schemas.openxmlformats.org/officeDocument/2006/relationships/slide" Target="slides/slide226.xml"/><Relationship Id="rId284" Type="http://schemas.openxmlformats.org/officeDocument/2006/relationships/slide" Target="slides/slide227.xml"/><Relationship Id="rId285" Type="http://schemas.openxmlformats.org/officeDocument/2006/relationships/slide" Target="slides/slide228.xml"/><Relationship Id="rId286" Type="http://schemas.openxmlformats.org/officeDocument/2006/relationships/slide" Target="slides/slide229.xml"/><Relationship Id="rId287" Type="http://schemas.openxmlformats.org/officeDocument/2006/relationships/slide" Target="slides/slide230.xml"/><Relationship Id="rId288" Type="http://schemas.openxmlformats.org/officeDocument/2006/relationships/slide" Target="slides/slide231.xml"/><Relationship Id="rId289" Type="http://schemas.openxmlformats.org/officeDocument/2006/relationships/slide" Target="slides/slide232.xml"/><Relationship Id="rId340" Type="http://schemas.openxmlformats.org/officeDocument/2006/relationships/slide" Target="slides/slide283.xml"/><Relationship Id="rId341" Type="http://schemas.openxmlformats.org/officeDocument/2006/relationships/slide" Target="slides/slide284.xml"/><Relationship Id="rId342" Type="http://schemas.openxmlformats.org/officeDocument/2006/relationships/slide" Target="slides/slide285.xml"/><Relationship Id="rId343" Type="http://schemas.openxmlformats.org/officeDocument/2006/relationships/slide" Target="slides/slide286.xml"/><Relationship Id="rId344" Type="http://schemas.openxmlformats.org/officeDocument/2006/relationships/slide" Target="slides/slide287.xml"/><Relationship Id="rId345" Type="http://schemas.openxmlformats.org/officeDocument/2006/relationships/slide" Target="slides/slide288.xml"/><Relationship Id="rId346" Type="http://schemas.openxmlformats.org/officeDocument/2006/relationships/slide" Target="slides/slide289.xml"/><Relationship Id="rId347" Type="http://schemas.openxmlformats.org/officeDocument/2006/relationships/slide" Target="slides/slide290.xml"/><Relationship Id="rId348" Type="http://schemas.openxmlformats.org/officeDocument/2006/relationships/slide" Target="slides/slide291.xml"/><Relationship Id="rId349" Type="http://schemas.openxmlformats.org/officeDocument/2006/relationships/slide" Target="slides/slide292.xml"/><Relationship Id="rId400" Type="http://schemas.openxmlformats.org/officeDocument/2006/relationships/slide" Target="slides/slide343.xml"/><Relationship Id="rId401" Type="http://schemas.openxmlformats.org/officeDocument/2006/relationships/slide" Target="slides/slide344.xml"/><Relationship Id="rId402" Type="http://schemas.openxmlformats.org/officeDocument/2006/relationships/slide" Target="slides/slide345.xml"/><Relationship Id="rId403" Type="http://schemas.openxmlformats.org/officeDocument/2006/relationships/slide" Target="slides/slide346.xml"/><Relationship Id="rId404" Type="http://schemas.openxmlformats.org/officeDocument/2006/relationships/slide" Target="slides/slide347.xml"/><Relationship Id="rId405" Type="http://schemas.openxmlformats.org/officeDocument/2006/relationships/slide" Target="slides/slide348.xml"/><Relationship Id="rId406" Type="http://schemas.openxmlformats.org/officeDocument/2006/relationships/slide" Target="slides/slide349.xml"/><Relationship Id="rId407" Type="http://schemas.openxmlformats.org/officeDocument/2006/relationships/slide" Target="slides/slide350.xml"/><Relationship Id="rId408" Type="http://schemas.openxmlformats.org/officeDocument/2006/relationships/slide" Target="slides/slide351.xml"/><Relationship Id="rId409" Type="http://schemas.openxmlformats.org/officeDocument/2006/relationships/slide" Target="slides/slide352.xml"/><Relationship Id="rId120" Type="http://schemas.openxmlformats.org/officeDocument/2006/relationships/slide" Target="slides/slide63.xml"/><Relationship Id="rId121" Type="http://schemas.openxmlformats.org/officeDocument/2006/relationships/slide" Target="slides/slide64.xml"/><Relationship Id="rId122" Type="http://schemas.openxmlformats.org/officeDocument/2006/relationships/slide" Target="slides/slide65.xml"/><Relationship Id="rId123" Type="http://schemas.openxmlformats.org/officeDocument/2006/relationships/slide" Target="slides/slide66.xml"/><Relationship Id="rId124" Type="http://schemas.openxmlformats.org/officeDocument/2006/relationships/slide" Target="slides/slide67.xml"/><Relationship Id="rId125" Type="http://schemas.openxmlformats.org/officeDocument/2006/relationships/slide" Target="slides/slide68.xml"/><Relationship Id="rId80" Type="http://schemas.openxmlformats.org/officeDocument/2006/relationships/slide" Target="slides/slide23.xml"/><Relationship Id="rId81" Type="http://schemas.openxmlformats.org/officeDocument/2006/relationships/slide" Target="slides/slide24.xml"/><Relationship Id="rId82" Type="http://schemas.openxmlformats.org/officeDocument/2006/relationships/slide" Target="slides/slide25.xml"/><Relationship Id="rId83" Type="http://schemas.openxmlformats.org/officeDocument/2006/relationships/slide" Target="slides/slide26.xml"/><Relationship Id="rId84" Type="http://schemas.openxmlformats.org/officeDocument/2006/relationships/slide" Target="slides/slide27.xml"/><Relationship Id="rId85" Type="http://schemas.openxmlformats.org/officeDocument/2006/relationships/slide" Target="slides/slide28.xml"/><Relationship Id="rId86" Type="http://schemas.openxmlformats.org/officeDocument/2006/relationships/slide" Target="slides/slide29.xml"/><Relationship Id="rId87" Type="http://schemas.openxmlformats.org/officeDocument/2006/relationships/slide" Target="slides/slide30.xml"/><Relationship Id="rId88" Type="http://schemas.openxmlformats.org/officeDocument/2006/relationships/slide" Target="slides/slide31.xml"/><Relationship Id="rId89" Type="http://schemas.openxmlformats.org/officeDocument/2006/relationships/slide" Target="slides/slide32.xml"/><Relationship Id="rId126" Type="http://schemas.openxmlformats.org/officeDocument/2006/relationships/slide" Target="slides/slide69.xml"/><Relationship Id="rId127" Type="http://schemas.openxmlformats.org/officeDocument/2006/relationships/slide" Target="slides/slide70.xml"/><Relationship Id="rId128" Type="http://schemas.openxmlformats.org/officeDocument/2006/relationships/slide" Target="slides/slide71.xml"/><Relationship Id="rId129" Type="http://schemas.openxmlformats.org/officeDocument/2006/relationships/slide" Target="slides/slide72.xml"/><Relationship Id="rId290" Type="http://schemas.openxmlformats.org/officeDocument/2006/relationships/slide" Target="slides/slide233.xml"/><Relationship Id="rId291" Type="http://schemas.openxmlformats.org/officeDocument/2006/relationships/slide" Target="slides/slide234.xml"/><Relationship Id="rId292" Type="http://schemas.openxmlformats.org/officeDocument/2006/relationships/slide" Target="slides/slide235.xml"/><Relationship Id="rId293" Type="http://schemas.openxmlformats.org/officeDocument/2006/relationships/slide" Target="slides/slide236.xml"/><Relationship Id="rId294" Type="http://schemas.openxmlformats.org/officeDocument/2006/relationships/slide" Target="slides/slide237.xml"/><Relationship Id="rId295" Type="http://schemas.openxmlformats.org/officeDocument/2006/relationships/slide" Target="slides/slide238.xml"/><Relationship Id="rId296" Type="http://schemas.openxmlformats.org/officeDocument/2006/relationships/slide" Target="slides/slide239.xml"/><Relationship Id="rId297" Type="http://schemas.openxmlformats.org/officeDocument/2006/relationships/slide" Target="slides/slide240.xml"/><Relationship Id="rId298" Type="http://schemas.openxmlformats.org/officeDocument/2006/relationships/slide" Target="slides/slide241.xml"/><Relationship Id="rId299" Type="http://schemas.openxmlformats.org/officeDocument/2006/relationships/slide" Target="slides/slide242.xml"/><Relationship Id="rId350" Type="http://schemas.openxmlformats.org/officeDocument/2006/relationships/slide" Target="slides/slide293.xml"/><Relationship Id="rId351" Type="http://schemas.openxmlformats.org/officeDocument/2006/relationships/slide" Target="slides/slide294.xml"/><Relationship Id="rId352" Type="http://schemas.openxmlformats.org/officeDocument/2006/relationships/slide" Target="slides/slide295.xml"/><Relationship Id="rId353" Type="http://schemas.openxmlformats.org/officeDocument/2006/relationships/slide" Target="slides/slide296.xml"/><Relationship Id="rId354" Type="http://schemas.openxmlformats.org/officeDocument/2006/relationships/slide" Target="slides/slide297.xml"/><Relationship Id="rId355" Type="http://schemas.openxmlformats.org/officeDocument/2006/relationships/slide" Target="slides/slide298.xml"/><Relationship Id="rId356" Type="http://schemas.openxmlformats.org/officeDocument/2006/relationships/slide" Target="slides/slide299.xml"/><Relationship Id="rId357" Type="http://schemas.openxmlformats.org/officeDocument/2006/relationships/slide" Target="slides/slide300.xml"/><Relationship Id="rId358" Type="http://schemas.openxmlformats.org/officeDocument/2006/relationships/slide" Target="slides/slide301.xml"/><Relationship Id="rId359" Type="http://schemas.openxmlformats.org/officeDocument/2006/relationships/slide" Target="slides/slide302.xml"/><Relationship Id="rId410" Type="http://schemas.openxmlformats.org/officeDocument/2006/relationships/slide" Target="slides/slide353.xml"/><Relationship Id="rId411" Type="http://schemas.openxmlformats.org/officeDocument/2006/relationships/slide" Target="slides/slide354.xml"/><Relationship Id="rId412" Type="http://schemas.openxmlformats.org/officeDocument/2006/relationships/slide" Target="slides/slide355.xml"/><Relationship Id="rId413" Type="http://schemas.openxmlformats.org/officeDocument/2006/relationships/slide" Target="slides/slide356.xml"/><Relationship Id="rId414" Type="http://schemas.openxmlformats.org/officeDocument/2006/relationships/slide" Target="slides/slide357.xml"/><Relationship Id="rId415" Type="http://schemas.openxmlformats.org/officeDocument/2006/relationships/slide" Target="slides/slide358.xml"/><Relationship Id="rId416" Type="http://schemas.openxmlformats.org/officeDocument/2006/relationships/slide" Target="slides/slide359.xml"/><Relationship Id="rId417" Type="http://schemas.openxmlformats.org/officeDocument/2006/relationships/slide" Target="slides/slide360.xml"/><Relationship Id="rId418" Type="http://schemas.openxmlformats.org/officeDocument/2006/relationships/slide" Target="slides/slide361.xml"/><Relationship Id="rId419" Type="http://schemas.openxmlformats.org/officeDocument/2006/relationships/slide" Target="slides/slide362.xml"/><Relationship Id="rId130" Type="http://schemas.openxmlformats.org/officeDocument/2006/relationships/slide" Target="slides/slide73.xml"/><Relationship Id="rId131" Type="http://schemas.openxmlformats.org/officeDocument/2006/relationships/slide" Target="slides/slide74.xml"/><Relationship Id="rId132" Type="http://schemas.openxmlformats.org/officeDocument/2006/relationships/slide" Target="slides/slide75.xml"/><Relationship Id="rId133" Type="http://schemas.openxmlformats.org/officeDocument/2006/relationships/slide" Target="slides/slide76.xml"/><Relationship Id="rId134" Type="http://schemas.openxmlformats.org/officeDocument/2006/relationships/slide" Target="slides/slide77.xml"/><Relationship Id="rId135" Type="http://schemas.openxmlformats.org/officeDocument/2006/relationships/slide" Target="slides/slide78.xml"/><Relationship Id="rId90" Type="http://schemas.openxmlformats.org/officeDocument/2006/relationships/slide" Target="slides/slide33.xml"/><Relationship Id="rId91" Type="http://schemas.openxmlformats.org/officeDocument/2006/relationships/slide" Target="slides/slide34.xml"/><Relationship Id="rId92" Type="http://schemas.openxmlformats.org/officeDocument/2006/relationships/slide" Target="slides/slide35.xml"/><Relationship Id="rId93" Type="http://schemas.openxmlformats.org/officeDocument/2006/relationships/slide" Target="slides/slide36.xml"/><Relationship Id="rId94" Type="http://schemas.openxmlformats.org/officeDocument/2006/relationships/slide" Target="slides/slide37.xml"/><Relationship Id="rId95" Type="http://schemas.openxmlformats.org/officeDocument/2006/relationships/slide" Target="slides/slide38.xml"/><Relationship Id="rId96" Type="http://schemas.openxmlformats.org/officeDocument/2006/relationships/slide" Target="slides/slide39.xml"/><Relationship Id="rId97" Type="http://schemas.openxmlformats.org/officeDocument/2006/relationships/slide" Target="slides/slide40.xml"/><Relationship Id="rId98" Type="http://schemas.openxmlformats.org/officeDocument/2006/relationships/slide" Target="slides/slide41.xml"/><Relationship Id="rId99" Type="http://schemas.openxmlformats.org/officeDocument/2006/relationships/slide" Target="slides/slide42.xml"/><Relationship Id="rId136" Type="http://schemas.openxmlformats.org/officeDocument/2006/relationships/slide" Target="slides/slide79.xml"/><Relationship Id="rId137" Type="http://schemas.openxmlformats.org/officeDocument/2006/relationships/slide" Target="slides/slide80.xml"/><Relationship Id="rId138" Type="http://schemas.openxmlformats.org/officeDocument/2006/relationships/slide" Target="slides/slide81.xml"/><Relationship Id="rId139" Type="http://schemas.openxmlformats.org/officeDocument/2006/relationships/slide" Target="slides/slide82.xml"/><Relationship Id="rId360" Type="http://schemas.openxmlformats.org/officeDocument/2006/relationships/slide" Target="slides/slide303.xml"/><Relationship Id="rId361" Type="http://schemas.openxmlformats.org/officeDocument/2006/relationships/slide" Target="slides/slide304.xml"/><Relationship Id="rId362" Type="http://schemas.openxmlformats.org/officeDocument/2006/relationships/slide" Target="slides/slide305.xml"/><Relationship Id="rId363" Type="http://schemas.openxmlformats.org/officeDocument/2006/relationships/slide" Target="slides/slide306.xml"/><Relationship Id="rId364" Type="http://schemas.openxmlformats.org/officeDocument/2006/relationships/slide" Target="slides/slide307.xml"/><Relationship Id="rId365" Type="http://schemas.openxmlformats.org/officeDocument/2006/relationships/slide" Target="slides/slide308.xml"/><Relationship Id="rId366" Type="http://schemas.openxmlformats.org/officeDocument/2006/relationships/slide" Target="slides/slide309.xml"/><Relationship Id="rId367" Type="http://schemas.openxmlformats.org/officeDocument/2006/relationships/slide" Target="slides/slide310.xml"/><Relationship Id="rId368" Type="http://schemas.openxmlformats.org/officeDocument/2006/relationships/slide" Target="slides/slide311.xml"/><Relationship Id="rId369" Type="http://schemas.openxmlformats.org/officeDocument/2006/relationships/slide" Target="slides/slide312.xml"/><Relationship Id="rId420" Type="http://schemas.openxmlformats.org/officeDocument/2006/relationships/slide" Target="slides/slide363.xml"/><Relationship Id="rId421" Type="http://schemas.openxmlformats.org/officeDocument/2006/relationships/slide" Target="slides/slide364.xml"/><Relationship Id="rId422" Type="http://schemas.openxmlformats.org/officeDocument/2006/relationships/slide" Target="slides/slide365.xml"/><Relationship Id="rId423" Type="http://schemas.openxmlformats.org/officeDocument/2006/relationships/slide" Target="slides/slide366.xml"/><Relationship Id="rId424" Type="http://schemas.openxmlformats.org/officeDocument/2006/relationships/slide" Target="slides/slide367.xml"/><Relationship Id="rId425" Type="http://schemas.openxmlformats.org/officeDocument/2006/relationships/slide" Target="slides/slide368.xml"/><Relationship Id="rId426" Type="http://schemas.openxmlformats.org/officeDocument/2006/relationships/slide" Target="slides/slide369.xml"/><Relationship Id="rId427" Type="http://schemas.openxmlformats.org/officeDocument/2006/relationships/slide" Target="slides/slide370.xml"/><Relationship Id="rId428" Type="http://schemas.openxmlformats.org/officeDocument/2006/relationships/slide" Target="slides/slide371.xml"/><Relationship Id="rId429" Type="http://schemas.openxmlformats.org/officeDocument/2006/relationships/slide" Target="slides/slide372.xml"/><Relationship Id="rId140" Type="http://schemas.openxmlformats.org/officeDocument/2006/relationships/slide" Target="slides/slide83.xml"/><Relationship Id="rId141" Type="http://schemas.openxmlformats.org/officeDocument/2006/relationships/slide" Target="slides/slide84.xml"/><Relationship Id="rId142" Type="http://schemas.openxmlformats.org/officeDocument/2006/relationships/slide" Target="slides/slide85.xml"/><Relationship Id="rId143" Type="http://schemas.openxmlformats.org/officeDocument/2006/relationships/slide" Target="slides/slide86.xml"/><Relationship Id="rId144" Type="http://schemas.openxmlformats.org/officeDocument/2006/relationships/slide" Target="slides/slide87.xml"/><Relationship Id="rId145" Type="http://schemas.openxmlformats.org/officeDocument/2006/relationships/slide" Target="slides/slide88.xml"/><Relationship Id="rId146" Type="http://schemas.openxmlformats.org/officeDocument/2006/relationships/slide" Target="slides/slide89.xml"/><Relationship Id="rId147" Type="http://schemas.openxmlformats.org/officeDocument/2006/relationships/slide" Target="slides/slide90.xml"/><Relationship Id="rId148" Type="http://schemas.openxmlformats.org/officeDocument/2006/relationships/slide" Target="slides/slide91.xml"/><Relationship Id="rId149" Type="http://schemas.openxmlformats.org/officeDocument/2006/relationships/slide" Target="slides/slide92.xml"/><Relationship Id="rId200" Type="http://schemas.openxmlformats.org/officeDocument/2006/relationships/slide" Target="slides/slide143.xml"/><Relationship Id="rId201" Type="http://schemas.openxmlformats.org/officeDocument/2006/relationships/slide" Target="slides/slide144.xml"/><Relationship Id="rId202" Type="http://schemas.openxmlformats.org/officeDocument/2006/relationships/slide" Target="slides/slide145.xml"/><Relationship Id="rId203" Type="http://schemas.openxmlformats.org/officeDocument/2006/relationships/slide" Target="slides/slide146.xml"/><Relationship Id="rId204" Type="http://schemas.openxmlformats.org/officeDocument/2006/relationships/slide" Target="slides/slide147.xml"/><Relationship Id="rId205" Type="http://schemas.openxmlformats.org/officeDocument/2006/relationships/slide" Target="slides/slide148.xml"/><Relationship Id="rId206" Type="http://schemas.openxmlformats.org/officeDocument/2006/relationships/slide" Target="slides/slide149.xml"/><Relationship Id="rId207" Type="http://schemas.openxmlformats.org/officeDocument/2006/relationships/slide" Target="slides/slide150.xml"/><Relationship Id="rId208" Type="http://schemas.openxmlformats.org/officeDocument/2006/relationships/slide" Target="slides/slide151.xml"/><Relationship Id="rId209" Type="http://schemas.openxmlformats.org/officeDocument/2006/relationships/slide" Target="slides/slide152.xml"/><Relationship Id="rId370" Type="http://schemas.openxmlformats.org/officeDocument/2006/relationships/slide" Target="slides/slide313.xml"/><Relationship Id="rId371" Type="http://schemas.openxmlformats.org/officeDocument/2006/relationships/slide" Target="slides/slide314.xml"/><Relationship Id="rId372" Type="http://schemas.openxmlformats.org/officeDocument/2006/relationships/slide" Target="slides/slide315.xml"/><Relationship Id="rId373" Type="http://schemas.openxmlformats.org/officeDocument/2006/relationships/slide" Target="slides/slide316.xml"/><Relationship Id="rId374" Type="http://schemas.openxmlformats.org/officeDocument/2006/relationships/slide" Target="slides/slide317.xml"/><Relationship Id="rId375" Type="http://schemas.openxmlformats.org/officeDocument/2006/relationships/slide" Target="slides/slide318.xml"/><Relationship Id="rId376" Type="http://schemas.openxmlformats.org/officeDocument/2006/relationships/slide" Target="slides/slide319.xml"/><Relationship Id="rId377" Type="http://schemas.openxmlformats.org/officeDocument/2006/relationships/slide" Target="slides/slide320.xml"/><Relationship Id="rId378" Type="http://schemas.openxmlformats.org/officeDocument/2006/relationships/slide" Target="slides/slide321.xml"/><Relationship Id="rId379" Type="http://schemas.openxmlformats.org/officeDocument/2006/relationships/slide" Target="slides/slide322.xml"/><Relationship Id="rId430" Type="http://schemas.openxmlformats.org/officeDocument/2006/relationships/slide" Target="slides/slide373.xml"/><Relationship Id="rId431" Type="http://schemas.openxmlformats.org/officeDocument/2006/relationships/slide" Target="slides/slide374.xml"/><Relationship Id="rId432" Type="http://schemas.openxmlformats.org/officeDocument/2006/relationships/slide" Target="slides/slide375.xml"/><Relationship Id="rId433" Type="http://schemas.openxmlformats.org/officeDocument/2006/relationships/slide" Target="slides/slide376.xml"/><Relationship Id="rId434" Type="http://schemas.openxmlformats.org/officeDocument/2006/relationships/slide" Target="slides/slide377.xml"/><Relationship Id="rId435" Type="http://schemas.openxmlformats.org/officeDocument/2006/relationships/slide" Target="slides/slide378.xml"/><Relationship Id="rId436" Type="http://schemas.openxmlformats.org/officeDocument/2006/relationships/slide" Target="slides/slide379.xml"/><Relationship Id="rId437" Type="http://schemas.openxmlformats.org/officeDocument/2006/relationships/slide" Target="slides/slide380.xml"/><Relationship Id="rId438" Type="http://schemas.openxmlformats.org/officeDocument/2006/relationships/slide" Target="slides/slide381.xml"/><Relationship Id="rId439" Type="http://schemas.openxmlformats.org/officeDocument/2006/relationships/slide" Target="slides/slide382.xml"/><Relationship Id="rId150" Type="http://schemas.openxmlformats.org/officeDocument/2006/relationships/slide" Target="slides/slide93.xml"/><Relationship Id="rId151" Type="http://schemas.openxmlformats.org/officeDocument/2006/relationships/slide" Target="slides/slide94.xml"/><Relationship Id="rId152" Type="http://schemas.openxmlformats.org/officeDocument/2006/relationships/slide" Target="slides/slide95.xml"/><Relationship Id="rId153" Type="http://schemas.openxmlformats.org/officeDocument/2006/relationships/slide" Target="slides/slide96.xml"/><Relationship Id="rId154" Type="http://schemas.openxmlformats.org/officeDocument/2006/relationships/slide" Target="slides/slide97.xml"/><Relationship Id="rId155" Type="http://schemas.openxmlformats.org/officeDocument/2006/relationships/slide" Target="slides/slide98.xml"/><Relationship Id="rId156" Type="http://schemas.openxmlformats.org/officeDocument/2006/relationships/slide" Target="slides/slide99.xml"/><Relationship Id="rId157" Type="http://schemas.openxmlformats.org/officeDocument/2006/relationships/slide" Target="slides/slide100.xml"/><Relationship Id="rId158" Type="http://schemas.openxmlformats.org/officeDocument/2006/relationships/slide" Target="slides/slide101.xml"/><Relationship Id="rId159" Type="http://schemas.openxmlformats.org/officeDocument/2006/relationships/slide" Target="slides/slide102.xml"/><Relationship Id="rId210" Type="http://schemas.openxmlformats.org/officeDocument/2006/relationships/slide" Target="slides/slide153.xml"/><Relationship Id="rId211" Type="http://schemas.openxmlformats.org/officeDocument/2006/relationships/slide" Target="slides/slide154.xml"/><Relationship Id="rId212" Type="http://schemas.openxmlformats.org/officeDocument/2006/relationships/slide" Target="slides/slide155.xml"/><Relationship Id="rId213" Type="http://schemas.openxmlformats.org/officeDocument/2006/relationships/slide" Target="slides/slide156.xml"/><Relationship Id="rId214" Type="http://schemas.openxmlformats.org/officeDocument/2006/relationships/slide" Target="slides/slide157.xml"/><Relationship Id="rId215" Type="http://schemas.openxmlformats.org/officeDocument/2006/relationships/slide" Target="slides/slide158.xml"/><Relationship Id="rId216" Type="http://schemas.openxmlformats.org/officeDocument/2006/relationships/slide" Target="slides/slide159.xml"/><Relationship Id="rId217" Type="http://schemas.openxmlformats.org/officeDocument/2006/relationships/slide" Target="slides/slide160.xml"/><Relationship Id="rId218" Type="http://schemas.openxmlformats.org/officeDocument/2006/relationships/slide" Target="slides/slide161.xml"/><Relationship Id="rId219" Type="http://schemas.openxmlformats.org/officeDocument/2006/relationships/slide" Target="slides/slide162.xml"/><Relationship Id="rId380" Type="http://schemas.openxmlformats.org/officeDocument/2006/relationships/slide" Target="slides/slide323.xml"/><Relationship Id="rId381" Type="http://schemas.openxmlformats.org/officeDocument/2006/relationships/slide" Target="slides/slide324.xml"/><Relationship Id="rId382" Type="http://schemas.openxmlformats.org/officeDocument/2006/relationships/slide" Target="slides/slide325.xml"/><Relationship Id="rId383" Type="http://schemas.openxmlformats.org/officeDocument/2006/relationships/slide" Target="slides/slide326.xml"/><Relationship Id="rId384" Type="http://schemas.openxmlformats.org/officeDocument/2006/relationships/slide" Target="slides/slide327.xml"/><Relationship Id="rId385" Type="http://schemas.openxmlformats.org/officeDocument/2006/relationships/slide" Target="slides/slide328.xml"/><Relationship Id="rId386" Type="http://schemas.openxmlformats.org/officeDocument/2006/relationships/slide" Target="slides/slide329.xml"/><Relationship Id="rId387" Type="http://schemas.openxmlformats.org/officeDocument/2006/relationships/slide" Target="slides/slide330.xml"/><Relationship Id="rId388" Type="http://schemas.openxmlformats.org/officeDocument/2006/relationships/slide" Target="slides/slide331.xml"/><Relationship Id="rId389" Type="http://schemas.openxmlformats.org/officeDocument/2006/relationships/slide" Target="slides/slide332.xml"/><Relationship Id="rId440" Type="http://schemas.openxmlformats.org/officeDocument/2006/relationships/slide" Target="slides/slide383.xml"/><Relationship Id="rId441" Type="http://schemas.openxmlformats.org/officeDocument/2006/relationships/slide" Target="slides/slide384.xml"/><Relationship Id="rId442" Type="http://schemas.openxmlformats.org/officeDocument/2006/relationships/slide" Target="slides/slide385.xml"/><Relationship Id="rId443" Type="http://schemas.openxmlformats.org/officeDocument/2006/relationships/slide" Target="slides/slide386.xml"/><Relationship Id="rId444" Type="http://schemas.openxmlformats.org/officeDocument/2006/relationships/slide" Target="slides/slide387.xml"/><Relationship Id="rId445" Type="http://schemas.openxmlformats.org/officeDocument/2006/relationships/slide" Target="slides/slide388.xml"/><Relationship Id="rId446" Type="http://schemas.openxmlformats.org/officeDocument/2006/relationships/slide" Target="slides/slide389.xml"/><Relationship Id="rId447" Type="http://schemas.openxmlformats.org/officeDocument/2006/relationships/slide" Target="slides/slide390.xml"/><Relationship Id="rId448" Type="http://schemas.openxmlformats.org/officeDocument/2006/relationships/slide" Target="slides/slide391.xml"/><Relationship Id="rId449" Type="http://schemas.openxmlformats.org/officeDocument/2006/relationships/slide" Target="slides/slide392.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160" Type="http://schemas.openxmlformats.org/officeDocument/2006/relationships/slide" Target="slides/slide103.xml"/><Relationship Id="rId161" Type="http://schemas.openxmlformats.org/officeDocument/2006/relationships/slide" Target="slides/slide104.xml"/><Relationship Id="rId162" Type="http://schemas.openxmlformats.org/officeDocument/2006/relationships/slide" Target="slides/slide105.xml"/><Relationship Id="rId163" Type="http://schemas.openxmlformats.org/officeDocument/2006/relationships/slide" Target="slides/slide106.xml"/><Relationship Id="rId164" Type="http://schemas.openxmlformats.org/officeDocument/2006/relationships/slide" Target="slides/slide107.xml"/><Relationship Id="rId165" Type="http://schemas.openxmlformats.org/officeDocument/2006/relationships/slide" Target="slides/slide108.xml"/><Relationship Id="rId166" Type="http://schemas.openxmlformats.org/officeDocument/2006/relationships/slide" Target="slides/slide109.xml"/><Relationship Id="rId167" Type="http://schemas.openxmlformats.org/officeDocument/2006/relationships/slide" Target="slides/slide110.xml"/><Relationship Id="rId168" Type="http://schemas.openxmlformats.org/officeDocument/2006/relationships/slide" Target="slides/slide111.xml"/><Relationship Id="rId169" Type="http://schemas.openxmlformats.org/officeDocument/2006/relationships/slide" Target="slides/slide112.xml"/><Relationship Id="rId220" Type="http://schemas.openxmlformats.org/officeDocument/2006/relationships/slide" Target="slides/slide163.xml"/><Relationship Id="rId221" Type="http://schemas.openxmlformats.org/officeDocument/2006/relationships/slide" Target="slides/slide164.xml"/><Relationship Id="rId222" Type="http://schemas.openxmlformats.org/officeDocument/2006/relationships/slide" Target="slides/slide165.xml"/><Relationship Id="rId223" Type="http://schemas.openxmlformats.org/officeDocument/2006/relationships/slide" Target="slides/slide166.xml"/><Relationship Id="rId224" Type="http://schemas.openxmlformats.org/officeDocument/2006/relationships/slide" Target="slides/slide167.xml"/><Relationship Id="rId225" Type="http://schemas.openxmlformats.org/officeDocument/2006/relationships/slide" Target="slides/slide168.xml"/><Relationship Id="rId226" Type="http://schemas.openxmlformats.org/officeDocument/2006/relationships/slide" Target="slides/slide169.xml"/><Relationship Id="rId227" Type="http://schemas.openxmlformats.org/officeDocument/2006/relationships/slide" Target="slides/slide170.xml"/><Relationship Id="rId228" Type="http://schemas.openxmlformats.org/officeDocument/2006/relationships/slide" Target="slides/slide171.xml"/><Relationship Id="rId229" Type="http://schemas.openxmlformats.org/officeDocument/2006/relationships/slide" Target="slides/slide172.xml"/><Relationship Id="rId390" Type="http://schemas.openxmlformats.org/officeDocument/2006/relationships/slide" Target="slides/slide333.xml"/><Relationship Id="rId391" Type="http://schemas.openxmlformats.org/officeDocument/2006/relationships/slide" Target="slides/slide334.xml"/><Relationship Id="rId392" Type="http://schemas.openxmlformats.org/officeDocument/2006/relationships/slide" Target="slides/slide335.xml"/><Relationship Id="rId393" Type="http://schemas.openxmlformats.org/officeDocument/2006/relationships/slide" Target="slides/slide336.xml"/><Relationship Id="rId394" Type="http://schemas.openxmlformats.org/officeDocument/2006/relationships/slide" Target="slides/slide337.xml"/><Relationship Id="rId395" Type="http://schemas.openxmlformats.org/officeDocument/2006/relationships/slide" Target="slides/slide338.xml"/><Relationship Id="rId396" Type="http://schemas.openxmlformats.org/officeDocument/2006/relationships/slide" Target="slides/slide339.xml"/><Relationship Id="rId397" Type="http://schemas.openxmlformats.org/officeDocument/2006/relationships/slide" Target="slides/slide340.xml"/><Relationship Id="rId398" Type="http://schemas.openxmlformats.org/officeDocument/2006/relationships/slide" Target="slides/slide341.xml"/><Relationship Id="rId399" Type="http://schemas.openxmlformats.org/officeDocument/2006/relationships/slide" Target="slides/slide342.xml"/><Relationship Id="rId450" Type="http://schemas.openxmlformats.org/officeDocument/2006/relationships/slide" Target="slides/slide393.xml"/><Relationship Id="rId451" Type="http://schemas.openxmlformats.org/officeDocument/2006/relationships/slide" Target="slides/slide394.xml"/><Relationship Id="rId452" Type="http://schemas.openxmlformats.org/officeDocument/2006/relationships/slide" Target="slides/slide395.xml"/><Relationship Id="rId453" Type="http://schemas.openxmlformats.org/officeDocument/2006/relationships/slide" Target="slides/slide396.xml"/><Relationship Id="rId454" Type="http://schemas.openxmlformats.org/officeDocument/2006/relationships/slide" Target="slides/slide397.xml"/><Relationship Id="rId455" Type="http://schemas.openxmlformats.org/officeDocument/2006/relationships/slide" Target="slides/slide398.xml"/><Relationship Id="rId456" Type="http://schemas.openxmlformats.org/officeDocument/2006/relationships/slide" Target="slides/slide399.xml"/><Relationship Id="rId457" Type="http://schemas.openxmlformats.org/officeDocument/2006/relationships/notesMaster" Target="notesMasters/notesMaster1.xml"/><Relationship Id="rId458" Type="http://schemas.openxmlformats.org/officeDocument/2006/relationships/printerSettings" Target="printerSettings/printerSettings1.bin"/></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a:latin typeface="Times New Roman" pitchFamily="-111" charset="0"/>
                <a:ea typeface="+mn-ea"/>
                <a:cs typeface="+mn-cs"/>
              </a:defRPr>
            </a:lvl1pPr>
          </a:lstStyle>
          <a:p>
            <a:pPr>
              <a:defRPr/>
            </a:pPr>
            <a:endParaRPr lang="en-US"/>
          </a:p>
        </p:txBody>
      </p:sp>
      <p:sp>
        <p:nvSpPr>
          <p:cNvPr id="47107" name="Rectangle 3"/>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latin typeface="Times New Roman" pitchFamily="-111" charset="0"/>
                <a:ea typeface="+mn-ea"/>
                <a:cs typeface="+mn-cs"/>
              </a:defRPr>
            </a:lvl1pPr>
          </a:lstStyle>
          <a:p>
            <a:pPr>
              <a:defRPr/>
            </a:pPr>
            <a:endParaRPr lang="en-US"/>
          </a:p>
        </p:txBody>
      </p:sp>
      <p:sp>
        <p:nvSpPr>
          <p:cNvPr id="422916" name="Rectangle 4"/>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7109" name="Rectangle 5"/>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7110"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a:latin typeface="Times New Roman" pitchFamily="-111" charset="0"/>
                <a:ea typeface="+mn-ea"/>
                <a:cs typeface="+mn-cs"/>
              </a:defRPr>
            </a:lvl1pPr>
          </a:lstStyle>
          <a:p>
            <a:pPr>
              <a:defRPr/>
            </a:pPr>
            <a:endParaRPr lang="en-US"/>
          </a:p>
        </p:txBody>
      </p:sp>
      <p:sp>
        <p:nvSpPr>
          <p:cNvPr id="47111"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lvl1pPr>
          </a:lstStyle>
          <a:p>
            <a:pPr>
              <a:defRPr/>
            </a:pPr>
            <a:fld id="{1B695E91-5F5B-E44C-A7BC-B03A4A4D5C6F}" type="slidenum">
              <a:rPr lang="en-US"/>
              <a:pPr>
                <a:defRPr/>
              </a:pPr>
              <a:t>‹#›</a:t>
            </a:fld>
            <a:endParaRPr lang="en-US"/>
          </a:p>
        </p:txBody>
      </p:sp>
    </p:spTree>
    <p:extLst>
      <p:ext uri="{BB962C8B-B14F-4D97-AF65-F5344CB8AC3E}">
        <p14:creationId xmlns:p14="http://schemas.microsoft.com/office/powerpoint/2010/main" val="201492375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1" charset="0"/>
        <a:ea typeface="MS PGothic" pitchFamily="34" charset="-128"/>
        <a:cs typeface="MS PGothic" charset="0"/>
      </a:defRPr>
    </a:lvl1pPr>
    <a:lvl2pPr marL="454025" algn="l" rtl="0" eaLnBrk="0" fontAlgn="base" hangingPunct="0">
      <a:spcBef>
        <a:spcPct val="30000"/>
      </a:spcBef>
      <a:spcAft>
        <a:spcPct val="0"/>
      </a:spcAft>
      <a:defRPr sz="1200" kern="1200">
        <a:solidFill>
          <a:schemeClr val="tx1"/>
        </a:solidFill>
        <a:latin typeface="Times New Roman" pitchFamily="-111" charset="0"/>
        <a:ea typeface="MS PGothic" pitchFamily="34" charset="-128"/>
        <a:cs typeface="MS PGothic" charset="0"/>
      </a:defRPr>
    </a:lvl2pPr>
    <a:lvl3pPr marL="911225" algn="l" rtl="0" eaLnBrk="0" fontAlgn="base" hangingPunct="0">
      <a:spcBef>
        <a:spcPct val="30000"/>
      </a:spcBef>
      <a:spcAft>
        <a:spcPct val="0"/>
      </a:spcAft>
      <a:defRPr sz="1200" kern="1200">
        <a:solidFill>
          <a:schemeClr val="tx1"/>
        </a:solidFill>
        <a:latin typeface="Times New Roman" pitchFamily="-111" charset="0"/>
        <a:ea typeface="MS PGothic" pitchFamily="34" charset="-128"/>
        <a:cs typeface="MS PGothic" charset="0"/>
      </a:defRPr>
    </a:lvl3pPr>
    <a:lvl4pPr marL="1368425" algn="l" rtl="0" eaLnBrk="0" fontAlgn="base" hangingPunct="0">
      <a:spcBef>
        <a:spcPct val="30000"/>
      </a:spcBef>
      <a:spcAft>
        <a:spcPct val="0"/>
      </a:spcAft>
      <a:defRPr sz="1200" kern="1200">
        <a:solidFill>
          <a:schemeClr val="tx1"/>
        </a:solidFill>
        <a:latin typeface="Times New Roman" pitchFamily="-111" charset="0"/>
        <a:ea typeface="MS PGothic" pitchFamily="34" charset="-128"/>
        <a:cs typeface="MS PGothic" charset="0"/>
      </a:defRPr>
    </a:lvl4pPr>
    <a:lvl5pPr marL="1825625" algn="l" rtl="0" eaLnBrk="0" fontAlgn="base" hangingPunct="0">
      <a:spcBef>
        <a:spcPct val="30000"/>
      </a:spcBef>
      <a:spcAft>
        <a:spcPct val="0"/>
      </a:spcAft>
      <a:defRPr sz="1200" kern="1200">
        <a:solidFill>
          <a:schemeClr val="tx1"/>
        </a:solidFill>
        <a:latin typeface="Times New Roman" pitchFamily="-111" charset="0"/>
        <a:ea typeface="MS PGothic" pitchFamily="34" charset="-128"/>
        <a:cs typeface="MS PGothic" charset="0"/>
      </a:defRPr>
    </a:lvl5pPr>
    <a:lvl6pPr marL="2283864" algn="l" defTabSz="456774" rtl="0" eaLnBrk="1" latinLnBrk="0" hangingPunct="1">
      <a:defRPr sz="1200" kern="1200">
        <a:solidFill>
          <a:schemeClr val="tx1"/>
        </a:solidFill>
        <a:latin typeface="+mn-lt"/>
        <a:ea typeface="+mn-ea"/>
        <a:cs typeface="+mn-cs"/>
      </a:defRPr>
    </a:lvl6pPr>
    <a:lvl7pPr marL="2740634" algn="l" defTabSz="456774" rtl="0" eaLnBrk="1" latinLnBrk="0" hangingPunct="1">
      <a:defRPr sz="1200" kern="1200">
        <a:solidFill>
          <a:schemeClr val="tx1"/>
        </a:solidFill>
        <a:latin typeface="+mn-lt"/>
        <a:ea typeface="+mn-ea"/>
        <a:cs typeface="+mn-cs"/>
      </a:defRPr>
    </a:lvl7pPr>
    <a:lvl8pPr marL="3197408" algn="l" defTabSz="456774" rtl="0" eaLnBrk="1" latinLnBrk="0" hangingPunct="1">
      <a:defRPr sz="1200" kern="1200">
        <a:solidFill>
          <a:schemeClr val="tx1"/>
        </a:solidFill>
        <a:latin typeface="+mn-lt"/>
        <a:ea typeface="+mn-ea"/>
        <a:cs typeface="+mn-cs"/>
      </a:defRPr>
    </a:lvl8pPr>
    <a:lvl9pPr marL="3654179" algn="l" defTabSz="45677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7.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8.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9.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0.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2.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3.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4.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6.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7.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8.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6.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2.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2.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3.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4.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5.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9.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3.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4.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9.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0.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2.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3.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4.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5.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8.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0.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2.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3.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4.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0.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2.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2.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3.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4.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5.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6.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7.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9.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2.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3.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4.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6.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7.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0.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2.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6.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A2C18663-EBAC-854C-AA0B-400ACF7A7292}" type="slidenum">
              <a:rPr lang="en-US" sz="1200"/>
              <a:pPr eaLnBrk="1" hangingPunct="1"/>
              <a:t>1</a:t>
            </a:fld>
            <a:endParaRPr lang="en-US" sz="1200"/>
          </a:p>
        </p:txBody>
      </p:sp>
      <p:sp>
        <p:nvSpPr>
          <p:cNvPr id="424962" name="Rectangle 1026"/>
          <p:cNvSpPr>
            <a:spLocks noGrp="1" noRot="1" noChangeAspect="1" noChangeArrowheads="1" noTextEdit="1"/>
          </p:cNvSpPr>
          <p:nvPr>
            <p:ph type="sldImg"/>
          </p:nvPr>
        </p:nvSpPr>
        <p:spPr>
          <a:ln/>
        </p:spPr>
      </p:sp>
      <p:sp>
        <p:nvSpPr>
          <p:cNvPr id="424963"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2DE46234-48E8-8245-8D02-E13122E8F290}" type="slidenum">
              <a:rPr lang="en-US" sz="1200">
                <a:solidFill>
                  <a:srgbClr val="000000"/>
                </a:solidFill>
              </a:rPr>
              <a:pPr eaLnBrk="1" hangingPunct="1"/>
              <a:t>15</a:t>
            </a:fld>
            <a:endParaRPr lang="en-US" sz="1200">
              <a:solidFill>
                <a:srgbClr val="000000"/>
              </a:solidFill>
            </a:endParaRPr>
          </a:p>
        </p:txBody>
      </p:sp>
      <p:sp>
        <p:nvSpPr>
          <p:cNvPr id="448514" name="Rectangle 2"/>
          <p:cNvSpPr>
            <a:spLocks noGrp="1" noRot="1" noChangeAspect="1" noChangeArrowheads="1" noTextEdit="1"/>
          </p:cNvSpPr>
          <p:nvPr>
            <p:ph type="sldImg"/>
          </p:nvPr>
        </p:nvSpPr>
        <p:spPr>
          <a:ln/>
        </p:spPr>
      </p:sp>
      <p:sp>
        <p:nvSpPr>
          <p:cNvPr id="44851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545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A92B9E99-D4B5-9945-941D-C10CC1EA4293}" type="slidenum">
              <a:rPr lang="en-US" sz="1200"/>
              <a:pPr eaLnBrk="1" hangingPunct="1"/>
              <a:t>381</a:t>
            </a:fld>
            <a:endParaRPr lang="en-US" sz="1200"/>
          </a:p>
        </p:txBody>
      </p:sp>
      <p:sp>
        <p:nvSpPr>
          <p:cNvPr id="915458" name="Rectangle 2"/>
          <p:cNvSpPr>
            <a:spLocks noChangeArrowheads="1" noTextEdit="1"/>
          </p:cNvSpPr>
          <p:nvPr>
            <p:ph type="sldImg"/>
          </p:nvPr>
        </p:nvSpPr>
        <p:spPr>
          <a:ln/>
        </p:spPr>
      </p:sp>
      <p:sp>
        <p:nvSpPr>
          <p:cNvPr id="91545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62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DF2456DC-D363-0046-B704-DA07DA56E490}" type="slidenum">
              <a:rPr lang="en-US" sz="1200"/>
              <a:pPr eaLnBrk="1" hangingPunct="1"/>
              <a:t>387</a:t>
            </a:fld>
            <a:endParaRPr lang="en-US" sz="1200"/>
          </a:p>
        </p:txBody>
      </p:sp>
      <p:sp>
        <p:nvSpPr>
          <p:cNvPr id="922626" name="Rectangle 1026"/>
          <p:cNvSpPr>
            <a:spLocks noGrp="1" noRot="1" noChangeAspect="1" noChangeArrowheads="1" noTextEdit="1"/>
          </p:cNvSpPr>
          <p:nvPr>
            <p:ph type="sldImg"/>
          </p:nvPr>
        </p:nvSpPr>
        <p:spPr>
          <a:ln/>
        </p:spPr>
      </p:sp>
      <p:sp>
        <p:nvSpPr>
          <p:cNvPr id="922627"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467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05487857-72BE-A443-A9FB-C3FB598E4DCD}" type="slidenum">
              <a:rPr lang="en-US" sz="1200">
                <a:solidFill>
                  <a:srgbClr val="000000"/>
                </a:solidFill>
              </a:rPr>
              <a:pPr eaLnBrk="1" hangingPunct="1"/>
              <a:t>388</a:t>
            </a:fld>
            <a:endParaRPr lang="en-US" sz="1200">
              <a:solidFill>
                <a:srgbClr val="000000"/>
              </a:solidFill>
            </a:endParaRPr>
          </a:p>
        </p:txBody>
      </p:sp>
      <p:sp>
        <p:nvSpPr>
          <p:cNvPr id="924674" name="Rectangle 2"/>
          <p:cNvSpPr>
            <a:spLocks noChangeArrowheads="1" noTextEdit="1"/>
          </p:cNvSpPr>
          <p:nvPr>
            <p:ph type="sldImg"/>
          </p:nvPr>
        </p:nvSpPr>
        <p:spPr>
          <a:ln/>
        </p:spPr>
      </p:sp>
      <p:sp>
        <p:nvSpPr>
          <p:cNvPr id="92467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672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BE00BC30-03AB-A542-A6E9-7DBD7977F299}" type="slidenum">
              <a:rPr lang="en-US" sz="1200"/>
              <a:pPr eaLnBrk="1" hangingPunct="1"/>
              <a:t>389</a:t>
            </a:fld>
            <a:endParaRPr lang="en-US" sz="1200"/>
          </a:p>
        </p:txBody>
      </p:sp>
      <p:sp>
        <p:nvSpPr>
          <p:cNvPr id="926722" name="Rectangle 2"/>
          <p:cNvSpPr>
            <a:spLocks noChangeArrowheads="1" noTextEdit="1"/>
          </p:cNvSpPr>
          <p:nvPr>
            <p:ph type="sldImg"/>
          </p:nvPr>
        </p:nvSpPr>
        <p:spPr>
          <a:ln/>
        </p:spPr>
      </p:sp>
      <p:sp>
        <p:nvSpPr>
          <p:cNvPr id="92672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876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627A3FE0-1F5E-DD48-AC90-6DA0E9ECF289}" type="slidenum">
              <a:rPr lang="en-US" sz="1200"/>
              <a:pPr eaLnBrk="1" hangingPunct="1"/>
              <a:t>390</a:t>
            </a:fld>
            <a:endParaRPr lang="en-US" sz="1200"/>
          </a:p>
        </p:txBody>
      </p:sp>
      <p:sp>
        <p:nvSpPr>
          <p:cNvPr id="928770" name="Rectangle 2"/>
          <p:cNvSpPr>
            <a:spLocks noChangeArrowheads="1" noTextEdit="1"/>
          </p:cNvSpPr>
          <p:nvPr>
            <p:ph type="sldImg"/>
          </p:nvPr>
        </p:nvSpPr>
        <p:spPr>
          <a:ln/>
        </p:spPr>
      </p:sp>
      <p:sp>
        <p:nvSpPr>
          <p:cNvPr id="92877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081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3DBA47C1-7C09-AC4A-91CC-B5E8CE2D2A02}" type="slidenum">
              <a:rPr lang="en-US" sz="1200"/>
              <a:pPr eaLnBrk="1" hangingPunct="1"/>
              <a:t>391</a:t>
            </a:fld>
            <a:endParaRPr lang="en-US" sz="1200"/>
          </a:p>
        </p:txBody>
      </p:sp>
      <p:sp>
        <p:nvSpPr>
          <p:cNvPr id="930818" name="Rectangle 2"/>
          <p:cNvSpPr>
            <a:spLocks noChangeArrowheads="1" noTextEdit="1"/>
          </p:cNvSpPr>
          <p:nvPr>
            <p:ph type="sldImg"/>
          </p:nvPr>
        </p:nvSpPr>
        <p:spPr>
          <a:ln/>
        </p:spPr>
      </p:sp>
      <p:sp>
        <p:nvSpPr>
          <p:cNvPr id="93081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286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B03A6AB5-AFE7-6444-A130-65EF7C3112EA}" type="slidenum">
              <a:rPr lang="en-US" sz="1200"/>
              <a:pPr eaLnBrk="1" hangingPunct="1"/>
              <a:t>392</a:t>
            </a:fld>
            <a:endParaRPr lang="en-US" sz="1200"/>
          </a:p>
        </p:txBody>
      </p:sp>
      <p:sp>
        <p:nvSpPr>
          <p:cNvPr id="932866" name="Rectangle 2"/>
          <p:cNvSpPr>
            <a:spLocks noChangeArrowheads="1" noTextEdit="1"/>
          </p:cNvSpPr>
          <p:nvPr>
            <p:ph type="sldImg"/>
          </p:nvPr>
        </p:nvSpPr>
        <p:spPr>
          <a:ln/>
        </p:spPr>
      </p:sp>
      <p:sp>
        <p:nvSpPr>
          <p:cNvPr id="93286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491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7FA69D60-57F3-804A-8516-7B779A33455E}" type="slidenum">
              <a:rPr lang="en-US" sz="1200"/>
              <a:pPr eaLnBrk="1" hangingPunct="1"/>
              <a:t>393</a:t>
            </a:fld>
            <a:endParaRPr lang="en-US" sz="1200"/>
          </a:p>
        </p:txBody>
      </p:sp>
      <p:sp>
        <p:nvSpPr>
          <p:cNvPr id="934914" name="Rectangle 2"/>
          <p:cNvSpPr>
            <a:spLocks noChangeArrowheads="1" noTextEdit="1"/>
          </p:cNvSpPr>
          <p:nvPr>
            <p:ph type="sldImg"/>
          </p:nvPr>
        </p:nvSpPr>
        <p:spPr>
          <a:ln/>
        </p:spPr>
      </p:sp>
      <p:sp>
        <p:nvSpPr>
          <p:cNvPr id="93491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696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FF845C19-B1C2-5A44-A212-A00D1FBA1B24}" type="slidenum">
              <a:rPr lang="en-US" sz="1200">
                <a:solidFill>
                  <a:srgbClr val="000000"/>
                </a:solidFill>
              </a:rPr>
              <a:pPr eaLnBrk="1" hangingPunct="1"/>
              <a:t>394</a:t>
            </a:fld>
            <a:endParaRPr lang="en-US" sz="1200">
              <a:solidFill>
                <a:srgbClr val="000000"/>
              </a:solidFill>
            </a:endParaRPr>
          </a:p>
        </p:txBody>
      </p:sp>
      <p:sp>
        <p:nvSpPr>
          <p:cNvPr id="936962" name="Rectangle 2"/>
          <p:cNvSpPr>
            <a:spLocks noChangeArrowheads="1" noTextEdit="1"/>
          </p:cNvSpPr>
          <p:nvPr>
            <p:ph type="sldImg"/>
          </p:nvPr>
        </p:nvSpPr>
        <p:spPr>
          <a:ln/>
        </p:spPr>
      </p:sp>
      <p:sp>
        <p:nvSpPr>
          <p:cNvPr id="93696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7713" name="Slide Image Placeholder 1"/>
          <p:cNvSpPr>
            <a:spLocks noGrp="1" noRot="1" noChangeAspect="1" noTextEdit="1"/>
          </p:cNvSpPr>
          <p:nvPr>
            <p:ph type="sldImg"/>
          </p:nvPr>
        </p:nvSpPr>
        <p:spPr>
          <a:ln/>
        </p:spPr>
      </p:sp>
      <p:sp>
        <p:nvSpPr>
          <p:cNvPr id="1267714"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latin typeface="Times New Roman" charset="0"/>
              <a:ea typeface="MS PGothic" charset="0"/>
              <a:cs typeface="Times New Roman" charset="0"/>
            </a:endParaRPr>
          </a:p>
        </p:txBody>
      </p:sp>
      <p:sp>
        <p:nvSpPr>
          <p:cNvPr id="1267715"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E9887354-78AC-4547-97D8-3AD2CC70B41F}" type="slidenum">
              <a:rPr lang="en-US" sz="1200">
                <a:solidFill>
                  <a:srgbClr val="000000"/>
                </a:solidFill>
                <a:latin typeface="Calibri" charset="0"/>
              </a:rPr>
              <a:pPr eaLnBrk="1" hangingPunct="1"/>
              <a:t>395</a:t>
            </a:fld>
            <a:endParaRPr lang="en-US" sz="1200">
              <a:solidFill>
                <a:srgbClr val="000000"/>
              </a:solidFill>
              <a:latin typeface="Calibri"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A761D27C-0131-6049-A1D5-98E39DF064FD}" type="slidenum">
              <a:rPr lang="en-US" sz="1200">
                <a:solidFill>
                  <a:srgbClr val="000000"/>
                </a:solidFill>
              </a:rPr>
              <a:pPr eaLnBrk="1" hangingPunct="1"/>
              <a:t>16</a:t>
            </a:fld>
            <a:endParaRPr lang="en-US" sz="1200">
              <a:solidFill>
                <a:srgbClr val="000000"/>
              </a:solidFill>
            </a:endParaRPr>
          </a:p>
        </p:txBody>
      </p:sp>
      <p:sp>
        <p:nvSpPr>
          <p:cNvPr id="450562" name="Rectangle 2"/>
          <p:cNvSpPr>
            <a:spLocks noGrp="1" noRot="1" noChangeAspect="1" noChangeArrowheads="1" noTextEdit="1"/>
          </p:cNvSpPr>
          <p:nvPr>
            <p:ph type="sldImg"/>
          </p:nvPr>
        </p:nvSpPr>
        <p:spPr>
          <a:ln/>
        </p:spPr>
      </p:sp>
      <p:sp>
        <p:nvSpPr>
          <p:cNvPr id="45056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8737" name="Slide Image Placeholder 1"/>
          <p:cNvSpPr>
            <a:spLocks noGrp="1" noRot="1" noChangeAspect="1" noTextEdit="1"/>
          </p:cNvSpPr>
          <p:nvPr>
            <p:ph type="sldImg"/>
          </p:nvPr>
        </p:nvSpPr>
        <p:spPr>
          <a:ln/>
        </p:spPr>
      </p:sp>
      <p:sp>
        <p:nvSpPr>
          <p:cNvPr id="1268738"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latin typeface="Times New Roman" charset="0"/>
              <a:ea typeface="MS PGothic" charset="0"/>
              <a:cs typeface="Times New Roman" charset="0"/>
            </a:endParaRPr>
          </a:p>
        </p:txBody>
      </p:sp>
      <p:sp>
        <p:nvSpPr>
          <p:cNvPr id="1268739"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8834CE78-202B-4343-A2A9-F4D0E9234ED0}" type="slidenum">
              <a:rPr lang="en-US" sz="1200">
                <a:solidFill>
                  <a:srgbClr val="000000"/>
                </a:solidFill>
                <a:latin typeface="Calibri" charset="0"/>
              </a:rPr>
              <a:pPr eaLnBrk="1" hangingPunct="1"/>
              <a:t>396</a:t>
            </a:fld>
            <a:endParaRPr lang="en-US" sz="1200">
              <a:solidFill>
                <a:srgbClr val="000000"/>
              </a:solidFill>
              <a:latin typeface="Calibri"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61" name="Slide Image Placeholder 1"/>
          <p:cNvSpPr>
            <a:spLocks noGrp="1" noRot="1" noChangeAspect="1" noTextEdit="1"/>
          </p:cNvSpPr>
          <p:nvPr>
            <p:ph type="sldImg"/>
          </p:nvPr>
        </p:nvSpPr>
        <p:spPr>
          <a:ln/>
        </p:spPr>
      </p:sp>
      <p:sp>
        <p:nvSpPr>
          <p:cNvPr id="1269762"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latin typeface="Times New Roman" charset="0"/>
              <a:ea typeface="MS PGothic" charset="0"/>
              <a:cs typeface="Times New Roman" charset="0"/>
            </a:endParaRPr>
          </a:p>
        </p:txBody>
      </p:sp>
      <p:sp>
        <p:nvSpPr>
          <p:cNvPr id="1269763"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E4D833FB-959E-524A-9F10-3BFC52B276AD}" type="slidenum">
              <a:rPr lang="en-US" sz="1200">
                <a:solidFill>
                  <a:srgbClr val="000000"/>
                </a:solidFill>
                <a:latin typeface="Calibri" charset="0"/>
              </a:rPr>
              <a:pPr eaLnBrk="1" hangingPunct="1"/>
              <a:t>397</a:t>
            </a:fld>
            <a:endParaRPr lang="en-US" sz="1200">
              <a:solidFill>
                <a:srgbClr val="000000"/>
              </a:solidFill>
              <a:latin typeface="Calibri"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9009" name="Rectangle 7"/>
          <p:cNvSpPr>
            <a:spLocks noGrp="1" noChangeArrowheads="1"/>
          </p:cNvSpPr>
          <p:nvPr>
            <p:ph type="sldNum" sz="quarter" idx="5"/>
          </p:nvPr>
        </p:nvSpPr>
        <p:spPr>
          <a:xfrm>
            <a:off x="3884613" y="8685213"/>
            <a:ext cx="2971800" cy="45720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7AB98B6C-BB14-A248-9FB3-58FD9BBC4D26}" type="slidenum">
              <a:rPr lang="en-US" sz="1200">
                <a:solidFill>
                  <a:srgbClr val="000000"/>
                </a:solidFill>
                <a:ea typeface="ＭＳ Ｐゴシック" charset="0"/>
                <a:cs typeface="ＭＳ Ｐゴシック" charset="0"/>
              </a:rPr>
              <a:pPr eaLnBrk="1" hangingPunct="1"/>
              <a:t>398</a:t>
            </a:fld>
            <a:endParaRPr lang="en-US" sz="1200">
              <a:solidFill>
                <a:srgbClr val="000000"/>
              </a:solidFill>
              <a:ea typeface="ＭＳ Ｐゴシック" charset="0"/>
              <a:cs typeface="ＭＳ Ｐゴシック" charset="0"/>
            </a:endParaRPr>
          </a:p>
        </p:txBody>
      </p:sp>
      <p:sp>
        <p:nvSpPr>
          <p:cNvPr id="939010" name="Rectangle 2"/>
          <p:cNvSpPr>
            <a:spLocks noGrp="1" noRot="1" noChangeAspect="1" noChangeArrowheads="1"/>
          </p:cNvSpPr>
          <p:nvPr>
            <p:ph type="sldImg"/>
          </p:nvPr>
        </p:nvSpPr>
        <p:spPr>
          <a:xfrm>
            <a:off x="1150938" y="692150"/>
            <a:ext cx="4556125" cy="3416300"/>
          </a:xfrm>
          <a:solidFill>
            <a:srgbClr val="FFFFFF"/>
          </a:solidFill>
          <a:ln/>
        </p:spPr>
      </p:sp>
      <p:sp>
        <p:nvSpPr>
          <p:cNvPr id="93901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NT Survey VN</a:t>
            </a: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0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942E4F8F-3B6F-004C-8695-0519C7A8A938}" type="slidenum">
              <a:rPr lang="en-US" sz="1200">
                <a:solidFill>
                  <a:srgbClr val="000000"/>
                </a:solidFill>
              </a:rPr>
              <a:pPr eaLnBrk="1" hangingPunct="1"/>
              <a:t>17</a:t>
            </a:fld>
            <a:endParaRPr lang="en-US" sz="1200">
              <a:solidFill>
                <a:srgbClr val="000000"/>
              </a:solidFill>
            </a:endParaRPr>
          </a:p>
        </p:txBody>
      </p:sp>
      <p:sp>
        <p:nvSpPr>
          <p:cNvPr id="452610" name="Rectangle 1026"/>
          <p:cNvSpPr>
            <a:spLocks noGrp="1" noRot="1" noChangeAspect="1" noChangeArrowheads="1" noTextEdit="1"/>
          </p:cNvSpPr>
          <p:nvPr>
            <p:ph type="sldImg"/>
          </p:nvPr>
        </p:nvSpPr>
        <p:spPr>
          <a:ln/>
        </p:spPr>
      </p:sp>
      <p:sp>
        <p:nvSpPr>
          <p:cNvPr id="452611"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64927811-2635-B040-85A6-8FCF73B2AE58}" type="slidenum">
              <a:rPr lang="en-US" sz="1200">
                <a:solidFill>
                  <a:srgbClr val="000000"/>
                </a:solidFill>
              </a:rPr>
              <a:pPr eaLnBrk="1" hangingPunct="1"/>
              <a:t>18</a:t>
            </a:fld>
            <a:endParaRPr lang="en-US" sz="1200">
              <a:solidFill>
                <a:srgbClr val="000000"/>
              </a:solidFill>
            </a:endParaRPr>
          </a:p>
        </p:txBody>
      </p:sp>
      <p:sp>
        <p:nvSpPr>
          <p:cNvPr id="454658" name="Rectangle 2"/>
          <p:cNvSpPr>
            <a:spLocks noGrp="1" noRot="1" noChangeAspect="1" noChangeArrowheads="1" noTextEdit="1"/>
          </p:cNvSpPr>
          <p:nvPr>
            <p:ph type="sldImg"/>
          </p:nvPr>
        </p:nvSpPr>
        <p:spPr>
          <a:ln/>
        </p:spPr>
      </p:sp>
      <p:sp>
        <p:nvSpPr>
          <p:cNvPr id="45465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3BE4B8BF-C666-CC4F-8BCA-BC33C0F84A60}" type="slidenum">
              <a:rPr lang="en-US" sz="1200"/>
              <a:pPr eaLnBrk="1" hangingPunct="1"/>
              <a:t>19</a:t>
            </a:fld>
            <a:endParaRPr lang="en-US" sz="1200"/>
          </a:p>
        </p:txBody>
      </p:sp>
      <p:sp>
        <p:nvSpPr>
          <p:cNvPr id="456706" name="Rectangle 2"/>
          <p:cNvSpPr>
            <a:spLocks noChangeArrowheads="1" noTextEdit="1"/>
          </p:cNvSpPr>
          <p:nvPr>
            <p:ph type="sldImg"/>
          </p:nvPr>
        </p:nvSpPr>
        <p:spPr>
          <a:ln/>
        </p:spPr>
      </p:sp>
      <p:sp>
        <p:nvSpPr>
          <p:cNvPr id="45670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4A9BCEED-84C6-D440-96F2-B59D58FB8427}" type="slidenum">
              <a:rPr lang="en-US" sz="1200"/>
              <a:pPr eaLnBrk="1" hangingPunct="1"/>
              <a:t>20</a:t>
            </a:fld>
            <a:endParaRPr lang="en-US" sz="1200"/>
          </a:p>
        </p:txBody>
      </p:sp>
      <p:sp>
        <p:nvSpPr>
          <p:cNvPr id="458754" name="Rectangle 2"/>
          <p:cNvSpPr>
            <a:spLocks noChangeArrowheads="1" noTextEdit="1"/>
          </p:cNvSpPr>
          <p:nvPr>
            <p:ph type="sldImg"/>
          </p:nvPr>
        </p:nvSpPr>
        <p:spPr>
          <a:ln/>
        </p:spPr>
      </p:sp>
      <p:sp>
        <p:nvSpPr>
          <p:cNvPr id="45875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865445FF-41E3-9343-9EF0-CC7E5B764609}" type="slidenum">
              <a:rPr lang="en-US" sz="1200"/>
              <a:pPr eaLnBrk="1" hangingPunct="1"/>
              <a:t>21</a:t>
            </a:fld>
            <a:endParaRPr lang="en-US" sz="1200"/>
          </a:p>
        </p:txBody>
      </p:sp>
      <p:sp>
        <p:nvSpPr>
          <p:cNvPr id="460802" name="Rectangle 2"/>
          <p:cNvSpPr>
            <a:spLocks noChangeArrowheads="1" noTextEdit="1"/>
          </p:cNvSpPr>
          <p:nvPr>
            <p:ph type="sldImg"/>
          </p:nvPr>
        </p:nvSpPr>
        <p:spPr>
          <a:solidFill>
            <a:srgbClr val="FFFFFF"/>
          </a:solidFill>
          <a:ln/>
        </p:spPr>
      </p:sp>
      <p:sp>
        <p:nvSpPr>
          <p:cNvPr id="460803"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4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5B3E85AE-5A7D-EE49-B131-A89EBFE6AA21}" type="slidenum">
              <a:rPr lang="en-US" sz="1200">
                <a:solidFill>
                  <a:srgbClr val="000000"/>
                </a:solidFill>
              </a:rPr>
              <a:pPr eaLnBrk="1" hangingPunct="1"/>
              <a:t>22</a:t>
            </a:fld>
            <a:endParaRPr lang="en-US" sz="1200">
              <a:solidFill>
                <a:srgbClr val="000000"/>
              </a:solidFill>
            </a:endParaRPr>
          </a:p>
        </p:txBody>
      </p:sp>
      <p:sp>
        <p:nvSpPr>
          <p:cNvPr id="462850" name="Rectangle 2"/>
          <p:cNvSpPr>
            <a:spLocks noGrp="1" noRot="1" noChangeAspect="1" noChangeArrowheads="1" noTextEdit="1"/>
          </p:cNvSpPr>
          <p:nvPr>
            <p:ph type="sldImg"/>
          </p:nvPr>
        </p:nvSpPr>
        <p:spPr>
          <a:ln/>
        </p:spPr>
      </p:sp>
      <p:sp>
        <p:nvSpPr>
          <p:cNvPr id="46285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2F419A51-AEF6-9547-A584-21DAD6BC8539}" type="slidenum">
              <a:rPr lang="en-US" sz="1200"/>
              <a:pPr eaLnBrk="1" hangingPunct="1"/>
              <a:t>23</a:t>
            </a:fld>
            <a:endParaRPr lang="en-US" sz="1200"/>
          </a:p>
        </p:txBody>
      </p:sp>
      <p:sp>
        <p:nvSpPr>
          <p:cNvPr id="464898" name="Rectangle 2"/>
          <p:cNvSpPr>
            <a:spLocks noChangeArrowheads="1" noTextEdit="1"/>
          </p:cNvSpPr>
          <p:nvPr>
            <p:ph type="sldImg"/>
          </p:nvPr>
        </p:nvSpPr>
        <p:spPr>
          <a:ln/>
        </p:spPr>
      </p:sp>
      <p:sp>
        <p:nvSpPr>
          <p:cNvPr id="4648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149F9DD2-BFB8-2E41-BFC3-8583468E6537}" type="slidenum">
              <a:rPr lang="en-US" sz="1200">
                <a:solidFill>
                  <a:srgbClr val="000000"/>
                </a:solidFill>
              </a:rPr>
              <a:pPr eaLnBrk="1" hangingPunct="1"/>
              <a:t>24</a:t>
            </a:fld>
            <a:endParaRPr lang="en-US" sz="1200">
              <a:solidFill>
                <a:srgbClr val="000000"/>
              </a:solidFill>
            </a:endParaRPr>
          </a:p>
        </p:txBody>
      </p:sp>
      <p:sp>
        <p:nvSpPr>
          <p:cNvPr id="466946" name="Rectangle 2"/>
          <p:cNvSpPr>
            <a:spLocks noChangeArrowheads="1" noTextEdit="1"/>
          </p:cNvSpPr>
          <p:nvPr>
            <p:ph type="sldImg"/>
          </p:nvPr>
        </p:nvSpPr>
        <p:spPr>
          <a:ln/>
        </p:spPr>
      </p:sp>
      <p:sp>
        <p:nvSpPr>
          <p:cNvPr id="46694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4043EAB4-52A3-5046-B1F6-396D11C846D3}" type="slidenum">
              <a:rPr lang="en-US" sz="1200">
                <a:solidFill>
                  <a:srgbClr val="000000"/>
                </a:solidFill>
              </a:rPr>
              <a:pPr eaLnBrk="1" hangingPunct="1"/>
              <a:t>3</a:t>
            </a:fld>
            <a:endParaRPr lang="en-US" sz="1200">
              <a:solidFill>
                <a:srgbClr val="000000"/>
              </a:solidFill>
            </a:endParaRPr>
          </a:p>
        </p:txBody>
      </p:sp>
      <p:sp>
        <p:nvSpPr>
          <p:cNvPr id="428034" name="Rectangle 2"/>
          <p:cNvSpPr>
            <a:spLocks noGrp="1" noRot="1" noChangeAspect="1" noChangeArrowheads="1" noTextEdit="1"/>
          </p:cNvSpPr>
          <p:nvPr>
            <p:ph type="sldImg"/>
          </p:nvPr>
        </p:nvSpPr>
        <p:spPr>
          <a:solidFill>
            <a:srgbClr val="FFFFFF"/>
          </a:solidFill>
          <a:ln/>
        </p:spPr>
      </p:sp>
      <p:sp>
        <p:nvSpPr>
          <p:cNvPr id="42803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E229A2A1-BFFA-D542-B8EE-BBC4CC1A5C70}" type="slidenum">
              <a:rPr lang="en-US" sz="1200">
                <a:solidFill>
                  <a:srgbClr val="000000"/>
                </a:solidFill>
              </a:rPr>
              <a:pPr eaLnBrk="1" hangingPunct="1"/>
              <a:t>30</a:t>
            </a:fld>
            <a:endParaRPr lang="en-US" sz="1200">
              <a:solidFill>
                <a:srgbClr val="000000"/>
              </a:solidFill>
            </a:endParaRPr>
          </a:p>
        </p:txBody>
      </p:sp>
      <p:sp>
        <p:nvSpPr>
          <p:cNvPr id="474114" name="Rectangle 1026"/>
          <p:cNvSpPr>
            <a:spLocks noGrp="1" noRot="1" noChangeAspect="1" noChangeArrowheads="1" noTextEdit="1"/>
          </p:cNvSpPr>
          <p:nvPr>
            <p:ph type="sldImg"/>
          </p:nvPr>
        </p:nvSpPr>
        <p:spPr>
          <a:solidFill>
            <a:srgbClr val="FFFFFF"/>
          </a:solidFill>
          <a:ln/>
        </p:spPr>
      </p:sp>
      <p:sp>
        <p:nvSpPr>
          <p:cNvPr id="47411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4331BE44-55CD-764E-81DF-0C1E6C673149}" type="slidenum">
              <a:rPr lang="en-US" sz="1200">
                <a:solidFill>
                  <a:srgbClr val="000000"/>
                </a:solidFill>
              </a:rPr>
              <a:pPr eaLnBrk="1" hangingPunct="1"/>
              <a:t>31</a:t>
            </a:fld>
            <a:endParaRPr lang="en-US" sz="1200">
              <a:solidFill>
                <a:srgbClr val="000000"/>
              </a:solidFill>
            </a:endParaRPr>
          </a:p>
        </p:txBody>
      </p:sp>
      <p:sp>
        <p:nvSpPr>
          <p:cNvPr id="476162" name="Rectangle 1026"/>
          <p:cNvSpPr>
            <a:spLocks noGrp="1" noRot="1" noChangeAspect="1" noChangeArrowheads="1" noTextEdit="1"/>
          </p:cNvSpPr>
          <p:nvPr>
            <p:ph type="sldImg"/>
          </p:nvPr>
        </p:nvSpPr>
        <p:spPr>
          <a:solidFill>
            <a:srgbClr val="FFFFFF"/>
          </a:solidFill>
          <a:ln/>
        </p:spPr>
      </p:sp>
      <p:sp>
        <p:nvSpPr>
          <p:cNvPr id="47616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0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AE70AAB0-58CB-684F-8D24-DF58EFD1ECE5}" type="slidenum">
              <a:rPr lang="en-US" sz="1200">
                <a:solidFill>
                  <a:srgbClr val="000000"/>
                </a:solidFill>
              </a:rPr>
              <a:pPr eaLnBrk="1" hangingPunct="1"/>
              <a:t>32</a:t>
            </a:fld>
            <a:endParaRPr lang="en-US" sz="1200">
              <a:solidFill>
                <a:srgbClr val="000000"/>
              </a:solidFill>
            </a:endParaRPr>
          </a:p>
        </p:txBody>
      </p:sp>
      <p:sp>
        <p:nvSpPr>
          <p:cNvPr id="478210" name="Rectangle 1026"/>
          <p:cNvSpPr>
            <a:spLocks noGrp="1" noRot="1" noChangeAspect="1" noChangeArrowheads="1" noTextEdit="1"/>
          </p:cNvSpPr>
          <p:nvPr>
            <p:ph type="sldImg"/>
          </p:nvPr>
        </p:nvSpPr>
        <p:spPr>
          <a:solidFill>
            <a:srgbClr val="FFFFFF"/>
          </a:solidFill>
          <a:ln/>
        </p:spPr>
      </p:sp>
      <p:sp>
        <p:nvSpPr>
          <p:cNvPr id="47821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E12922AF-CD95-F449-82A5-AC4FC9046AF5}" type="slidenum">
              <a:rPr lang="en-US" sz="1200">
                <a:solidFill>
                  <a:srgbClr val="000000"/>
                </a:solidFill>
              </a:rPr>
              <a:pPr eaLnBrk="1" hangingPunct="1"/>
              <a:t>33</a:t>
            </a:fld>
            <a:endParaRPr lang="en-US" sz="1200">
              <a:solidFill>
                <a:srgbClr val="000000"/>
              </a:solidFill>
            </a:endParaRPr>
          </a:p>
        </p:txBody>
      </p:sp>
      <p:sp>
        <p:nvSpPr>
          <p:cNvPr id="480258" name="Rectangle 1026"/>
          <p:cNvSpPr>
            <a:spLocks noGrp="1" noRot="1" noChangeAspect="1" noChangeArrowheads="1" noTextEdit="1"/>
          </p:cNvSpPr>
          <p:nvPr>
            <p:ph type="sldImg"/>
          </p:nvPr>
        </p:nvSpPr>
        <p:spPr>
          <a:solidFill>
            <a:srgbClr val="FFFFFF"/>
          </a:solidFill>
          <a:ln/>
        </p:spPr>
      </p:sp>
      <p:sp>
        <p:nvSpPr>
          <p:cNvPr id="48025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2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CFB03BC7-B509-CD45-AA69-FFC696C2C61E}" type="slidenum">
              <a:rPr lang="en-US" sz="1200">
                <a:solidFill>
                  <a:srgbClr val="000000"/>
                </a:solidFill>
              </a:rPr>
              <a:pPr eaLnBrk="1" hangingPunct="1"/>
              <a:t>35</a:t>
            </a:fld>
            <a:endParaRPr lang="en-US" sz="1200">
              <a:solidFill>
                <a:srgbClr val="000000"/>
              </a:solidFill>
            </a:endParaRPr>
          </a:p>
        </p:txBody>
      </p:sp>
      <p:sp>
        <p:nvSpPr>
          <p:cNvPr id="483330" name="Rectangle 2"/>
          <p:cNvSpPr>
            <a:spLocks noGrp="1" noRot="1" noChangeAspect="1" noChangeArrowheads="1" noTextEdit="1"/>
          </p:cNvSpPr>
          <p:nvPr>
            <p:ph type="sldImg"/>
          </p:nvPr>
        </p:nvSpPr>
        <p:spPr>
          <a:ln/>
        </p:spPr>
      </p:sp>
      <p:sp>
        <p:nvSpPr>
          <p:cNvPr id="48333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B6251223-0AF2-B04F-869A-47D9E9977D80}" type="slidenum">
              <a:rPr lang="en-US" sz="1200">
                <a:solidFill>
                  <a:srgbClr val="000000"/>
                </a:solidFill>
                <a:latin typeface="26" charset="0"/>
              </a:rPr>
              <a:pPr eaLnBrk="1" hangingPunct="1"/>
              <a:t>38</a:t>
            </a:fld>
            <a:endParaRPr lang="en-US" sz="1200">
              <a:solidFill>
                <a:srgbClr val="000000"/>
              </a:solidFill>
              <a:latin typeface="26" charset="0"/>
            </a:endParaRPr>
          </a:p>
        </p:txBody>
      </p:sp>
      <p:sp>
        <p:nvSpPr>
          <p:cNvPr id="487426" name="Rectangle 2"/>
          <p:cNvSpPr>
            <a:spLocks noChangeArrowheads="1" noTextEdit="1"/>
          </p:cNvSpPr>
          <p:nvPr>
            <p:ph type="sldImg"/>
          </p:nvPr>
        </p:nvSpPr>
        <p:spPr>
          <a:solidFill>
            <a:srgbClr val="FFFFFF"/>
          </a:solidFill>
          <a:ln/>
        </p:spPr>
      </p:sp>
      <p:sp>
        <p:nvSpPr>
          <p:cNvPr id="487427"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ED5F228F-AEEE-F140-ACDA-0E11E5E8CD6C}" type="slidenum">
              <a:rPr lang="en-US" sz="1200">
                <a:solidFill>
                  <a:srgbClr val="000000"/>
                </a:solidFill>
                <a:latin typeface="26" charset="0"/>
              </a:rPr>
              <a:pPr eaLnBrk="1" hangingPunct="1"/>
              <a:t>39</a:t>
            </a:fld>
            <a:endParaRPr lang="en-US" sz="1200">
              <a:solidFill>
                <a:srgbClr val="000000"/>
              </a:solidFill>
              <a:latin typeface="26" charset="0"/>
            </a:endParaRPr>
          </a:p>
        </p:txBody>
      </p:sp>
      <p:sp>
        <p:nvSpPr>
          <p:cNvPr id="489474" name="Rectangle 2"/>
          <p:cNvSpPr>
            <a:spLocks noChangeArrowheads="1" noTextEdit="1"/>
          </p:cNvSpPr>
          <p:nvPr>
            <p:ph type="sldImg"/>
          </p:nvPr>
        </p:nvSpPr>
        <p:spPr>
          <a:solidFill>
            <a:srgbClr val="FFFFFF"/>
          </a:solidFill>
          <a:ln/>
        </p:spPr>
      </p:sp>
      <p:sp>
        <p:nvSpPr>
          <p:cNvPr id="489475"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455613" eaLnBrk="0" hangingPunct="0">
              <a:defRPr sz="2400">
                <a:solidFill>
                  <a:schemeClr val="tx1"/>
                </a:solidFill>
                <a:latin typeface="Times New Roman" charset="0"/>
                <a:ea typeface="MS PGothic" charset="0"/>
                <a:cs typeface="MS PGothic" charset="0"/>
              </a:defRPr>
            </a:lvl1pPr>
            <a:lvl2pPr marL="742950" indent="-285750" defTabSz="455613" eaLnBrk="0" hangingPunct="0">
              <a:defRPr sz="2400">
                <a:solidFill>
                  <a:schemeClr val="tx1"/>
                </a:solidFill>
                <a:latin typeface="Times New Roman" charset="0"/>
                <a:ea typeface="MS PGothic" charset="0"/>
                <a:cs typeface="MS PGothic" charset="0"/>
              </a:defRPr>
            </a:lvl2pPr>
            <a:lvl3pPr marL="1143000" indent="-228600" defTabSz="455613" eaLnBrk="0" hangingPunct="0">
              <a:defRPr sz="2400">
                <a:solidFill>
                  <a:schemeClr val="tx1"/>
                </a:solidFill>
                <a:latin typeface="Times New Roman" charset="0"/>
                <a:ea typeface="MS PGothic" charset="0"/>
                <a:cs typeface="MS PGothic" charset="0"/>
              </a:defRPr>
            </a:lvl3pPr>
            <a:lvl4pPr marL="1600200" indent="-228600" defTabSz="455613" eaLnBrk="0" hangingPunct="0">
              <a:defRPr sz="2400">
                <a:solidFill>
                  <a:schemeClr val="tx1"/>
                </a:solidFill>
                <a:latin typeface="Times New Roman" charset="0"/>
                <a:ea typeface="MS PGothic" charset="0"/>
                <a:cs typeface="MS PGothic" charset="0"/>
              </a:defRPr>
            </a:lvl4pPr>
            <a:lvl5pPr marL="2057400" indent="-228600" defTabSz="455613" eaLnBrk="0" hangingPunct="0">
              <a:defRPr sz="2400">
                <a:solidFill>
                  <a:schemeClr val="tx1"/>
                </a:solidFill>
                <a:latin typeface="Times New Roman" charset="0"/>
                <a:ea typeface="MS PGothic" charset="0"/>
                <a:cs typeface="MS PGothic" charset="0"/>
              </a:defRPr>
            </a:lvl5pPr>
            <a:lvl6pPr marL="2514600" indent="-228600" defTabSz="455613"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defTabSz="455613"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defTabSz="455613"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defTabSz="455613"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2D78752E-F4F4-7C49-80BE-F3FDEF93EE03}" type="slidenum">
              <a:rPr lang="en-US" sz="1200">
                <a:solidFill>
                  <a:srgbClr val="000000"/>
                </a:solidFill>
              </a:rPr>
              <a:pPr eaLnBrk="1" hangingPunct="1"/>
              <a:t>41</a:t>
            </a:fld>
            <a:endParaRPr lang="en-US" sz="1200">
              <a:solidFill>
                <a:srgbClr val="000000"/>
              </a:solidFill>
            </a:endParaRPr>
          </a:p>
        </p:txBody>
      </p:sp>
      <p:sp>
        <p:nvSpPr>
          <p:cNvPr id="492546" name="Rectangle 2"/>
          <p:cNvSpPr>
            <a:spLocks noGrp="1" noRot="1" noChangeAspect="1" noChangeArrowheads="1" noTextEdit="1"/>
          </p:cNvSpPr>
          <p:nvPr>
            <p:ph type="sldImg"/>
          </p:nvPr>
        </p:nvSpPr>
        <p:spPr>
          <a:ln/>
        </p:spPr>
      </p:sp>
      <p:sp>
        <p:nvSpPr>
          <p:cNvPr id="49254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wrap="square"/>
          <a:lstStyle/>
          <a:p>
            <a:pPr eaLnBrk="1" hangingPunct="1">
              <a:spcBef>
                <a:spcPct val="0"/>
              </a:spcBef>
            </a:pPr>
            <a:endParaRPr lang="en-US">
              <a:latin typeface="Times New Roman" charset="0"/>
              <a:ea typeface="MS PGothic"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455613" eaLnBrk="0" hangingPunct="0">
              <a:defRPr sz="2400">
                <a:solidFill>
                  <a:schemeClr val="tx1"/>
                </a:solidFill>
                <a:latin typeface="Times New Roman" charset="0"/>
                <a:ea typeface="MS PGothic" charset="0"/>
                <a:cs typeface="MS PGothic" charset="0"/>
              </a:defRPr>
            </a:lvl1pPr>
            <a:lvl2pPr marL="742950" indent="-285750" defTabSz="455613" eaLnBrk="0" hangingPunct="0">
              <a:defRPr sz="2400">
                <a:solidFill>
                  <a:schemeClr val="tx1"/>
                </a:solidFill>
                <a:latin typeface="Times New Roman" charset="0"/>
                <a:ea typeface="MS PGothic" charset="0"/>
                <a:cs typeface="MS PGothic" charset="0"/>
              </a:defRPr>
            </a:lvl2pPr>
            <a:lvl3pPr marL="1143000" indent="-228600" defTabSz="455613" eaLnBrk="0" hangingPunct="0">
              <a:defRPr sz="2400">
                <a:solidFill>
                  <a:schemeClr val="tx1"/>
                </a:solidFill>
                <a:latin typeface="Times New Roman" charset="0"/>
                <a:ea typeface="MS PGothic" charset="0"/>
                <a:cs typeface="MS PGothic" charset="0"/>
              </a:defRPr>
            </a:lvl3pPr>
            <a:lvl4pPr marL="1600200" indent="-228600" defTabSz="455613" eaLnBrk="0" hangingPunct="0">
              <a:defRPr sz="2400">
                <a:solidFill>
                  <a:schemeClr val="tx1"/>
                </a:solidFill>
                <a:latin typeface="Times New Roman" charset="0"/>
                <a:ea typeface="MS PGothic" charset="0"/>
                <a:cs typeface="MS PGothic" charset="0"/>
              </a:defRPr>
            </a:lvl4pPr>
            <a:lvl5pPr marL="2057400" indent="-228600" defTabSz="455613" eaLnBrk="0" hangingPunct="0">
              <a:defRPr sz="2400">
                <a:solidFill>
                  <a:schemeClr val="tx1"/>
                </a:solidFill>
                <a:latin typeface="Times New Roman" charset="0"/>
                <a:ea typeface="MS PGothic" charset="0"/>
                <a:cs typeface="MS PGothic" charset="0"/>
              </a:defRPr>
            </a:lvl5pPr>
            <a:lvl6pPr marL="2514600" indent="-228600" defTabSz="455613"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defTabSz="455613"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defTabSz="455613"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defTabSz="455613"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39DABAE8-6EFD-684A-8287-85FF2A3298BC}" type="slidenum">
              <a:rPr lang="en-US" sz="1200">
                <a:solidFill>
                  <a:srgbClr val="000000"/>
                </a:solidFill>
              </a:rPr>
              <a:pPr eaLnBrk="1" hangingPunct="1"/>
              <a:t>42</a:t>
            </a:fld>
            <a:endParaRPr lang="en-US" sz="1200">
              <a:solidFill>
                <a:srgbClr val="000000"/>
              </a:solidFill>
            </a:endParaRPr>
          </a:p>
        </p:txBody>
      </p:sp>
      <p:sp>
        <p:nvSpPr>
          <p:cNvPr id="494594" name="Rectangle 2"/>
          <p:cNvSpPr>
            <a:spLocks noChangeArrowheads="1" noTextEdit="1"/>
          </p:cNvSpPr>
          <p:nvPr>
            <p:ph type="sldImg"/>
          </p:nvPr>
        </p:nvSpPr>
        <p:spPr>
          <a:ln/>
        </p:spPr>
      </p:sp>
      <p:sp>
        <p:nvSpPr>
          <p:cNvPr id="49459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wrap="square"/>
          <a:lstStyle/>
          <a:p>
            <a:pPr eaLnBrk="1" hangingPunct="1">
              <a:spcBef>
                <a:spcPct val="0"/>
              </a:spcBef>
            </a:pPr>
            <a:endParaRPr lang="en-US">
              <a:latin typeface="Times New Roman" charset="0"/>
              <a:ea typeface="MS PGothic"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455613" eaLnBrk="0" hangingPunct="0">
              <a:defRPr sz="2400">
                <a:solidFill>
                  <a:schemeClr val="tx1"/>
                </a:solidFill>
                <a:latin typeface="Times New Roman" charset="0"/>
                <a:ea typeface="MS PGothic" charset="0"/>
                <a:cs typeface="MS PGothic" charset="0"/>
              </a:defRPr>
            </a:lvl1pPr>
            <a:lvl2pPr marL="742950" indent="-285750" defTabSz="455613" eaLnBrk="0" hangingPunct="0">
              <a:defRPr sz="2400">
                <a:solidFill>
                  <a:schemeClr val="tx1"/>
                </a:solidFill>
                <a:latin typeface="Times New Roman" charset="0"/>
                <a:ea typeface="MS PGothic" charset="0"/>
                <a:cs typeface="MS PGothic" charset="0"/>
              </a:defRPr>
            </a:lvl2pPr>
            <a:lvl3pPr marL="1143000" indent="-228600" defTabSz="455613" eaLnBrk="0" hangingPunct="0">
              <a:defRPr sz="2400">
                <a:solidFill>
                  <a:schemeClr val="tx1"/>
                </a:solidFill>
                <a:latin typeface="Times New Roman" charset="0"/>
                <a:ea typeface="MS PGothic" charset="0"/>
                <a:cs typeface="MS PGothic" charset="0"/>
              </a:defRPr>
            </a:lvl3pPr>
            <a:lvl4pPr marL="1600200" indent="-228600" defTabSz="455613" eaLnBrk="0" hangingPunct="0">
              <a:defRPr sz="2400">
                <a:solidFill>
                  <a:schemeClr val="tx1"/>
                </a:solidFill>
                <a:latin typeface="Times New Roman" charset="0"/>
                <a:ea typeface="MS PGothic" charset="0"/>
                <a:cs typeface="MS PGothic" charset="0"/>
              </a:defRPr>
            </a:lvl4pPr>
            <a:lvl5pPr marL="2057400" indent="-228600" defTabSz="455613" eaLnBrk="0" hangingPunct="0">
              <a:defRPr sz="2400">
                <a:solidFill>
                  <a:schemeClr val="tx1"/>
                </a:solidFill>
                <a:latin typeface="Times New Roman" charset="0"/>
                <a:ea typeface="MS PGothic" charset="0"/>
                <a:cs typeface="MS PGothic" charset="0"/>
              </a:defRPr>
            </a:lvl5pPr>
            <a:lvl6pPr marL="2514600" indent="-228600" defTabSz="455613"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defTabSz="455613"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defTabSz="455613"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defTabSz="455613"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117C5015-290D-C447-A2F0-36F7BD00C3BD}" type="slidenum">
              <a:rPr lang="en-US" sz="1200">
                <a:solidFill>
                  <a:srgbClr val="000000"/>
                </a:solidFill>
              </a:rPr>
              <a:pPr eaLnBrk="1" hangingPunct="1"/>
              <a:t>43</a:t>
            </a:fld>
            <a:endParaRPr lang="en-US" sz="1200">
              <a:solidFill>
                <a:srgbClr val="000000"/>
              </a:solidFill>
            </a:endParaRPr>
          </a:p>
        </p:txBody>
      </p:sp>
      <p:sp>
        <p:nvSpPr>
          <p:cNvPr id="496642" name="Rectangle 2"/>
          <p:cNvSpPr>
            <a:spLocks noGrp="1" noRot="1" noChangeAspect="1" noChangeArrowheads="1" noTextEdit="1"/>
          </p:cNvSpPr>
          <p:nvPr>
            <p:ph type="sldImg"/>
          </p:nvPr>
        </p:nvSpPr>
        <p:spPr>
          <a:ln/>
        </p:spPr>
      </p:sp>
      <p:sp>
        <p:nvSpPr>
          <p:cNvPr id="4966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spcBef>
                <a:spcPct val="0"/>
              </a:spcBef>
            </a:pPr>
            <a:r>
              <a:rPr lang="en-US">
                <a:latin typeface="Times New Roman" charset="0"/>
                <a:ea typeface="MS PGothic" charset="0"/>
              </a:rPr>
              <a:t>Get feedback from everyone and add up to these 10 issues.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4558F663-14B5-3042-B8B9-3106B2033D98}" type="slidenum">
              <a:rPr lang="en-US" sz="1200">
                <a:solidFill>
                  <a:srgbClr val="000000"/>
                </a:solidFill>
              </a:rPr>
              <a:pPr eaLnBrk="1" hangingPunct="1"/>
              <a:t>4</a:t>
            </a:fld>
            <a:endParaRPr lang="en-US" sz="1200">
              <a:solidFill>
                <a:srgbClr val="000000"/>
              </a:solidFill>
            </a:endParaRPr>
          </a:p>
        </p:txBody>
      </p:sp>
      <p:sp>
        <p:nvSpPr>
          <p:cNvPr id="430082" name="Rectangle 2"/>
          <p:cNvSpPr>
            <a:spLocks noGrp="1" noRot="1" noChangeAspect="1" noChangeArrowheads="1" noTextEdit="1"/>
          </p:cNvSpPr>
          <p:nvPr>
            <p:ph type="sldImg"/>
          </p:nvPr>
        </p:nvSpPr>
        <p:spPr>
          <a:solidFill>
            <a:srgbClr val="FFFFFF"/>
          </a:solidFill>
          <a:ln/>
        </p:spPr>
      </p:sp>
      <p:sp>
        <p:nvSpPr>
          <p:cNvPr id="43008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869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defTabSz="454025" eaLnBrk="0" hangingPunct="0">
              <a:defRPr sz="2400">
                <a:solidFill>
                  <a:schemeClr val="tx1"/>
                </a:solidFill>
                <a:latin typeface="Times New Roman" charset="0"/>
                <a:ea typeface="MS PGothic" charset="0"/>
                <a:cs typeface="MS PGothic" charset="0"/>
              </a:defRPr>
            </a:lvl1pPr>
            <a:lvl2pPr marL="742950" indent="-285750" defTabSz="454025" eaLnBrk="0" hangingPunct="0">
              <a:defRPr sz="2400">
                <a:solidFill>
                  <a:schemeClr val="tx1"/>
                </a:solidFill>
                <a:latin typeface="Times New Roman" charset="0"/>
                <a:ea typeface="MS PGothic" charset="0"/>
                <a:cs typeface="MS PGothic" charset="0"/>
              </a:defRPr>
            </a:lvl2pPr>
            <a:lvl3pPr marL="1143000" indent="-228600" defTabSz="454025" eaLnBrk="0" hangingPunct="0">
              <a:defRPr sz="2400">
                <a:solidFill>
                  <a:schemeClr val="tx1"/>
                </a:solidFill>
                <a:latin typeface="Times New Roman" charset="0"/>
                <a:ea typeface="MS PGothic" charset="0"/>
                <a:cs typeface="MS PGothic" charset="0"/>
              </a:defRPr>
            </a:lvl3pPr>
            <a:lvl4pPr marL="1600200" indent="-228600" defTabSz="454025" eaLnBrk="0" hangingPunct="0">
              <a:defRPr sz="2400">
                <a:solidFill>
                  <a:schemeClr val="tx1"/>
                </a:solidFill>
                <a:latin typeface="Times New Roman" charset="0"/>
                <a:ea typeface="MS PGothic" charset="0"/>
                <a:cs typeface="MS PGothic" charset="0"/>
              </a:defRPr>
            </a:lvl4pPr>
            <a:lvl5pPr marL="2057400" indent="-228600" defTabSz="454025" eaLnBrk="0" hangingPunct="0">
              <a:defRPr sz="2400">
                <a:solidFill>
                  <a:schemeClr val="tx1"/>
                </a:solidFill>
                <a:latin typeface="Times New Roman" charset="0"/>
                <a:ea typeface="MS PGothic" charset="0"/>
                <a:cs typeface="MS PGothic" charset="0"/>
              </a:defRPr>
            </a:lvl5pPr>
            <a:lvl6pPr marL="2514600" indent="-228600" defTabSz="454025"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defTabSz="454025"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defTabSz="454025"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defTabSz="454025"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nSpc>
                <a:spcPct val="93000"/>
              </a:lnSpc>
              <a:buClr>
                <a:srgbClr val="000000"/>
              </a:buClr>
              <a:buSzPct val="100000"/>
              <a:buFont typeface="Times New Roman" charset="0"/>
              <a:buNone/>
            </a:pPr>
            <a:endParaRPr lang="en-US">
              <a:solidFill>
                <a:srgbClr val="FFFFFF"/>
              </a:solidFill>
              <a:ea typeface="MS Gothic" charset="0"/>
              <a:cs typeface="MS Gothic" charset="0"/>
            </a:endParaRPr>
          </a:p>
        </p:txBody>
      </p:sp>
      <p:sp>
        <p:nvSpPr>
          <p:cNvPr id="498691" name="Rectangle 2"/>
          <p:cNvSpPr>
            <a:spLocks noGrp="1" noChangeArrowheads="1"/>
          </p:cNvSpPr>
          <p:nvPr>
            <p:ph type="body"/>
          </p:nvPr>
        </p:nvSpPr>
        <p:spPr>
          <a:xfrm>
            <a:off x="914400" y="4343400"/>
            <a:ext cx="5029200" cy="4116388"/>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round/>
                <a:headEnd type="none" w="sm" len="sm"/>
                <a:tailEnd type="none" w="sm" len="sm"/>
              </a14:hiddenLine>
            </a:ext>
            <a:ext uri="{FAA26D3D-D897-4be2-8F04-BA451C77F1D7}">
              <ma14:placeholderFlag xmlns:ma14="http://schemas.microsoft.com/office/mac/drawingml/2011/main" val="1"/>
            </a:ext>
          </a:extLst>
        </p:spPr>
        <p:txBody>
          <a:bodyPr anchor="ctr"/>
          <a:lstStyle/>
          <a:p>
            <a:endParaRPr lang="en-US">
              <a:latin typeface="Times New Roman" charset="0"/>
              <a:ea typeface="MS PGothic"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073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defTabSz="454025" eaLnBrk="0" hangingPunct="0">
              <a:defRPr sz="2400">
                <a:solidFill>
                  <a:schemeClr val="tx1"/>
                </a:solidFill>
                <a:latin typeface="Times New Roman" charset="0"/>
                <a:ea typeface="MS PGothic" charset="0"/>
                <a:cs typeface="MS PGothic" charset="0"/>
              </a:defRPr>
            </a:lvl1pPr>
            <a:lvl2pPr marL="742950" indent="-285750" defTabSz="454025" eaLnBrk="0" hangingPunct="0">
              <a:defRPr sz="2400">
                <a:solidFill>
                  <a:schemeClr val="tx1"/>
                </a:solidFill>
                <a:latin typeface="Times New Roman" charset="0"/>
                <a:ea typeface="MS PGothic" charset="0"/>
                <a:cs typeface="MS PGothic" charset="0"/>
              </a:defRPr>
            </a:lvl2pPr>
            <a:lvl3pPr marL="1143000" indent="-228600" defTabSz="454025" eaLnBrk="0" hangingPunct="0">
              <a:defRPr sz="2400">
                <a:solidFill>
                  <a:schemeClr val="tx1"/>
                </a:solidFill>
                <a:latin typeface="Times New Roman" charset="0"/>
                <a:ea typeface="MS PGothic" charset="0"/>
                <a:cs typeface="MS PGothic" charset="0"/>
              </a:defRPr>
            </a:lvl3pPr>
            <a:lvl4pPr marL="1600200" indent="-228600" defTabSz="454025" eaLnBrk="0" hangingPunct="0">
              <a:defRPr sz="2400">
                <a:solidFill>
                  <a:schemeClr val="tx1"/>
                </a:solidFill>
                <a:latin typeface="Times New Roman" charset="0"/>
                <a:ea typeface="MS PGothic" charset="0"/>
                <a:cs typeface="MS PGothic" charset="0"/>
              </a:defRPr>
            </a:lvl4pPr>
            <a:lvl5pPr marL="2057400" indent="-228600" defTabSz="454025" eaLnBrk="0" hangingPunct="0">
              <a:defRPr sz="2400">
                <a:solidFill>
                  <a:schemeClr val="tx1"/>
                </a:solidFill>
                <a:latin typeface="Times New Roman" charset="0"/>
                <a:ea typeface="MS PGothic" charset="0"/>
                <a:cs typeface="MS PGothic" charset="0"/>
              </a:defRPr>
            </a:lvl5pPr>
            <a:lvl6pPr marL="2514600" indent="-228600" defTabSz="454025"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defTabSz="454025"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defTabSz="454025"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defTabSz="454025"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nSpc>
                <a:spcPct val="93000"/>
              </a:lnSpc>
              <a:buClr>
                <a:srgbClr val="000000"/>
              </a:buClr>
              <a:buSzPct val="100000"/>
              <a:buFont typeface="Times New Roman" charset="0"/>
              <a:buNone/>
            </a:pPr>
            <a:endParaRPr lang="en-US">
              <a:solidFill>
                <a:srgbClr val="FFFFFF"/>
              </a:solidFill>
              <a:ea typeface="MS Gothic" charset="0"/>
              <a:cs typeface="MS Gothic" charset="0"/>
            </a:endParaRPr>
          </a:p>
        </p:txBody>
      </p:sp>
      <p:sp>
        <p:nvSpPr>
          <p:cNvPr id="500739" name="Rectangle 2"/>
          <p:cNvSpPr>
            <a:spLocks noGrp="1" noChangeArrowheads="1"/>
          </p:cNvSpPr>
          <p:nvPr>
            <p:ph type="body"/>
          </p:nvPr>
        </p:nvSpPr>
        <p:spPr>
          <a:xfrm>
            <a:off x="914400" y="4343400"/>
            <a:ext cx="5029200" cy="4116388"/>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round/>
                <a:headEnd type="none" w="sm" len="sm"/>
                <a:tailEnd type="none" w="sm" len="sm"/>
              </a14:hiddenLine>
            </a:ext>
            <a:ext uri="{FAA26D3D-D897-4be2-8F04-BA451C77F1D7}">
              <ma14:placeholderFlag xmlns:ma14="http://schemas.microsoft.com/office/mac/drawingml/2011/main" val="1"/>
            </a:ext>
          </a:extLst>
        </p:spPr>
        <p:txBody>
          <a:bodyPr anchor="ctr"/>
          <a:lstStyle/>
          <a:p>
            <a:endParaRPr lang="en-US">
              <a:latin typeface="Times New Roman" charset="0"/>
              <a:ea typeface="MS PGothic"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278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defTabSz="454025" eaLnBrk="0" hangingPunct="0">
              <a:defRPr sz="2400">
                <a:solidFill>
                  <a:schemeClr val="tx1"/>
                </a:solidFill>
                <a:latin typeface="Times New Roman" charset="0"/>
                <a:ea typeface="MS PGothic" charset="0"/>
                <a:cs typeface="MS PGothic" charset="0"/>
              </a:defRPr>
            </a:lvl1pPr>
            <a:lvl2pPr marL="742950" indent="-285750" defTabSz="454025" eaLnBrk="0" hangingPunct="0">
              <a:defRPr sz="2400">
                <a:solidFill>
                  <a:schemeClr val="tx1"/>
                </a:solidFill>
                <a:latin typeface="Times New Roman" charset="0"/>
                <a:ea typeface="MS PGothic" charset="0"/>
                <a:cs typeface="MS PGothic" charset="0"/>
              </a:defRPr>
            </a:lvl2pPr>
            <a:lvl3pPr marL="1143000" indent="-228600" defTabSz="454025" eaLnBrk="0" hangingPunct="0">
              <a:defRPr sz="2400">
                <a:solidFill>
                  <a:schemeClr val="tx1"/>
                </a:solidFill>
                <a:latin typeface="Times New Roman" charset="0"/>
                <a:ea typeface="MS PGothic" charset="0"/>
                <a:cs typeface="MS PGothic" charset="0"/>
              </a:defRPr>
            </a:lvl3pPr>
            <a:lvl4pPr marL="1600200" indent="-228600" defTabSz="454025" eaLnBrk="0" hangingPunct="0">
              <a:defRPr sz="2400">
                <a:solidFill>
                  <a:schemeClr val="tx1"/>
                </a:solidFill>
                <a:latin typeface="Times New Roman" charset="0"/>
                <a:ea typeface="MS PGothic" charset="0"/>
                <a:cs typeface="MS PGothic" charset="0"/>
              </a:defRPr>
            </a:lvl4pPr>
            <a:lvl5pPr marL="2057400" indent="-228600" defTabSz="454025" eaLnBrk="0" hangingPunct="0">
              <a:defRPr sz="2400">
                <a:solidFill>
                  <a:schemeClr val="tx1"/>
                </a:solidFill>
                <a:latin typeface="Times New Roman" charset="0"/>
                <a:ea typeface="MS PGothic" charset="0"/>
                <a:cs typeface="MS PGothic" charset="0"/>
              </a:defRPr>
            </a:lvl5pPr>
            <a:lvl6pPr marL="2514600" indent="-228600" defTabSz="454025"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defTabSz="454025"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defTabSz="454025"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defTabSz="454025"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nSpc>
                <a:spcPct val="93000"/>
              </a:lnSpc>
              <a:buClr>
                <a:srgbClr val="000000"/>
              </a:buClr>
              <a:buSzPct val="100000"/>
              <a:buFont typeface="Times New Roman" charset="0"/>
              <a:buNone/>
            </a:pPr>
            <a:endParaRPr lang="en-US">
              <a:solidFill>
                <a:srgbClr val="FFFFFF"/>
              </a:solidFill>
              <a:ea typeface="MS Gothic" charset="0"/>
              <a:cs typeface="MS Gothic" charset="0"/>
            </a:endParaRPr>
          </a:p>
        </p:txBody>
      </p:sp>
      <p:sp>
        <p:nvSpPr>
          <p:cNvPr id="502787" name="Rectangle 2"/>
          <p:cNvSpPr>
            <a:spLocks noGrp="1" noChangeArrowheads="1"/>
          </p:cNvSpPr>
          <p:nvPr>
            <p:ph type="body"/>
          </p:nvPr>
        </p:nvSpPr>
        <p:spPr>
          <a:xfrm>
            <a:off x="914400" y="4343400"/>
            <a:ext cx="5029200" cy="4116388"/>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round/>
                <a:headEnd type="none" w="sm" len="sm"/>
                <a:tailEnd type="none" w="sm" len="sm"/>
              </a14:hiddenLine>
            </a:ext>
            <a:ext uri="{FAA26D3D-D897-4be2-8F04-BA451C77F1D7}">
              <ma14:placeholderFlag xmlns:ma14="http://schemas.microsoft.com/office/mac/drawingml/2011/main" val="1"/>
            </a:ext>
          </a:extLst>
        </p:spPr>
        <p:txBody>
          <a:bodyPr anchor="ctr"/>
          <a:lstStyle/>
          <a:p>
            <a:endParaRPr lang="en-US">
              <a:latin typeface="Times New Roman" charset="0"/>
              <a:ea typeface="MS PGothic"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483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defTabSz="454025" eaLnBrk="0" hangingPunct="0">
              <a:defRPr sz="2400">
                <a:solidFill>
                  <a:schemeClr val="tx1"/>
                </a:solidFill>
                <a:latin typeface="Times New Roman" charset="0"/>
                <a:ea typeface="MS PGothic" charset="0"/>
                <a:cs typeface="MS PGothic" charset="0"/>
              </a:defRPr>
            </a:lvl1pPr>
            <a:lvl2pPr marL="742950" indent="-285750" defTabSz="454025" eaLnBrk="0" hangingPunct="0">
              <a:defRPr sz="2400">
                <a:solidFill>
                  <a:schemeClr val="tx1"/>
                </a:solidFill>
                <a:latin typeface="Times New Roman" charset="0"/>
                <a:ea typeface="MS PGothic" charset="0"/>
                <a:cs typeface="MS PGothic" charset="0"/>
              </a:defRPr>
            </a:lvl2pPr>
            <a:lvl3pPr marL="1143000" indent="-228600" defTabSz="454025" eaLnBrk="0" hangingPunct="0">
              <a:defRPr sz="2400">
                <a:solidFill>
                  <a:schemeClr val="tx1"/>
                </a:solidFill>
                <a:latin typeface="Times New Roman" charset="0"/>
                <a:ea typeface="MS PGothic" charset="0"/>
                <a:cs typeface="MS PGothic" charset="0"/>
              </a:defRPr>
            </a:lvl3pPr>
            <a:lvl4pPr marL="1600200" indent="-228600" defTabSz="454025" eaLnBrk="0" hangingPunct="0">
              <a:defRPr sz="2400">
                <a:solidFill>
                  <a:schemeClr val="tx1"/>
                </a:solidFill>
                <a:latin typeface="Times New Roman" charset="0"/>
                <a:ea typeface="MS PGothic" charset="0"/>
                <a:cs typeface="MS PGothic" charset="0"/>
              </a:defRPr>
            </a:lvl4pPr>
            <a:lvl5pPr marL="2057400" indent="-228600" defTabSz="454025" eaLnBrk="0" hangingPunct="0">
              <a:defRPr sz="2400">
                <a:solidFill>
                  <a:schemeClr val="tx1"/>
                </a:solidFill>
                <a:latin typeface="Times New Roman" charset="0"/>
                <a:ea typeface="MS PGothic" charset="0"/>
                <a:cs typeface="MS PGothic" charset="0"/>
              </a:defRPr>
            </a:lvl5pPr>
            <a:lvl6pPr marL="2514600" indent="-228600" defTabSz="454025"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defTabSz="454025"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defTabSz="454025"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defTabSz="454025"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nSpc>
                <a:spcPct val="93000"/>
              </a:lnSpc>
              <a:buClr>
                <a:srgbClr val="000000"/>
              </a:buClr>
              <a:buSzPct val="100000"/>
              <a:buFont typeface="Times New Roman" charset="0"/>
              <a:buNone/>
            </a:pPr>
            <a:endParaRPr lang="en-US">
              <a:solidFill>
                <a:srgbClr val="FFFFFF"/>
              </a:solidFill>
              <a:ea typeface="MS Gothic" charset="0"/>
              <a:cs typeface="MS Gothic" charset="0"/>
            </a:endParaRPr>
          </a:p>
        </p:txBody>
      </p:sp>
      <p:sp>
        <p:nvSpPr>
          <p:cNvPr id="504835" name="Rectangle 2"/>
          <p:cNvSpPr>
            <a:spLocks noGrp="1" noChangeArrowheads="1"/>
          </p:cNvSpPr>
          <p:nvPr>
            <p:ph type="body"/>
          </p:nvPr>
        </p:nvSpPr>
        <p:spPr>
          <a:xfrm>
            <a:off x="914400" y="4343400"/>
            <a:ext cx="5029200" cy="4116388"/>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round/>
                <a:headEnd type="none" w="sm" len="sm"/>
                <a:tailEnd type="none" w="sm" len="sm"/>
              </a14:hiddenLine>
            </a:ext>
            <a:ext uri="{FAA26D3D-D897-4be2-8F04-BA451C77F1D7}">
              <ma14:placeholderFlag xmlns:ma14="http://schemas.microsoft.com/office/mac/drawingml/2011/main" val="1"/>
            </a:ext>
          </a:extLst>
        </p:spPr>
        <p:txBody>
          <a:bodyPr anchor="ctr"/>
          <a:lstStyle/>
          <a:p>
            <a:endParaRPr lang="en-US">
              <a:latin typeface="Times New Roman" charset="0"/>
              <a:ea typeface="MS PGothic"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688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defTabSz="454025" eaLnBrk="0" hangingPunct="0">
              <a:defRPr sz="2400">
                <a:solidFill>
                  <a:schemeClr val="tx1"/>
                </a:solidFill>
                <a:latin typeface="Times New Roman" charset="0"/>
                <a:ea typeface="MS PGothic" charset="0"/>
                <a:cs typeface="MS PGothic" charset="0"/>
              </a:defRPr>
            </a:lvl1pPr>
            <a:lvl2pPr marL="742950" indent="-285750" defTabSz="454025" eaLnBrk="0" hangingPunct="0">
              <a:defRPr sz="2400">
                <a:solidFill>
                  <a:schemeClr val="tx1"/>
                </a:solidFill>
                <a:latin typeface="Times New Roman" charset="0"/>
                <a:ea typeface="MS PGothic" charset="0"/>
                <a:cs typeface="MS PGothic" charset="0"/>
              </a:defRPr>
            </a:lvl2pPr>
            <a:lvl3pPr marL="1143000" indent="-228600" defTabSz="454025" eaLnBrk="0" hangingPunct="0">
              <a:defRPr sz="2400">
                <a:solidFill>
                  <a:schemeClr val="tx1"/>
                </a:solidFill>
                <a:latin typeface="Times New Roman" charset="0"/>
                <a:ea typeface="MS PGothic" charset="0"/>
                <a:cs typeface="MS PGothic" charset="0"/>
              </a:defRPr>
            </a:lvl3pPr>
            <a:lvl4pPr marL="1600200" indent="-228600" defTabSz="454025" eaLnBrk="0" hangingPunct="0">
              <a:defRPr sz="2400">
                <a:solidFill>
                  <a:schemeClr val="tx1"/>
                </a:solidFill>
                <a:latin typeface="Times New Roman" charset="0"/>
                <a:ea typeface="MS PGothic" charset="0"/>
                <a:cs typeface="MS PGothic" charset="0"/>
              </a:defRPr>
            </a:lvl4pPr>
            <a:lvl5pPr marL="2057400" indent="-228600" defTabSz="454025" eaLnBrk="0" hangingPunct="0">
              <a:defRPr sz="2400">
                <a:solidFill>
                  <a:schemeClr val="tx1"/>
                </a:solidFill>
                <a:latin typeface="Times New Roman" charset="0"/>
                <a:ea typeface="MS PGothic" charset="0"/>
                <a:cs typeface="MS PGothic" charset="0"/>
              </a:defRPr>
            </a:lvl5pPr>
            <a:lvl6pPr marL="2514600" indent="-228600" defTabSz="454025"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defTabSz="454025"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defTabSz="454025"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defTabSz="454025"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nSpc>
                <a:spcPct val="93000"/>
              </a:lnSpc>
              <a:buClr>
                <a:srgbClr val="000000"/>
              </a:buClr>
              <a:buSzPct val="100000"/>
              <a:buFont typeface="Times New Roman" charset="0"/>
              <a:buNone/>
            </a:pPr>
            <a:endParaRPr lang="en-US">
              <a:solidFill>
                <a:srgbClr val="FFFFFF"/>
              </a:solidFill>
              <a:ea typeface="MS Gothic" charset="0"/>
              <a:cs typeface="MS Gothic" charset="0"/>
            </a:endParaRPr>
          </a:p>
        </p:txBody>
      </p:sp>
      <p:sp>
        <p:nvSpPr>
          <p:cNvPr id="506883" name="Rectangle 2"/>
          <p:cNvSpPr>
            <a:spLocks noGrp="1" noChangeArrowheads="1"/>
          </p:cNvSpPr>
          <p:nvPr>
            <p:ph type="body"/>
          </p:nvPr>
        </p:nvSpPr>
        <p:spPr>
          <a:xfrm>
            <a:off x="914400" y="4343400"/>
            <a:ext cx="5029200" cy="4116388"/>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round/>
                <a:headEnd type="none" w="sm" len="sm"/>
                <a:tailEnd type="none" w="sm" len="sm"/>
              </a14:hiddenLine>
            </a:ext>
            <a:ext uri="{FAA26D3D-D897-4be2-8F04-BA451C77F1D7}">
              <ma14:placeholderFlag xmlns:ma14="http://schemas.microsoft.com/office/mac/drawingml/2011/main" val="1"/>
            </a:ext>
          </a:extLst>
        </p:spPr>
        <p:txBody>
          <a:bodyPr anchor="ctr"/>
          <a:lstStyle/>
          <a:p>
            <a:endParaRPr lang="en-US">
              <a:latin typeface="Times New Roman" charset="0"/>
              <a:ea typeface="MS PGothic"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893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defTabSz="454025" eaLnBrk="0" hangingPunct="0">
              <a:defRPr sz="2400">
                <a:solidFill>
                  <a:schemeClr val="tx1"/>
                </a:solidFill>
                <a:latin typeface="Times New Roman" charset="0"/>
                <a:ea typeface="MS PGothic" charset="0"/>
                <a:cs typeface="MS PGothic" charset="0"/>
              </a:defRPr>
            </a:lvl1pPr>
            <a:lvl2pPr marL="742950" indent="-285750" defTabSz="454025" eaLnBrk="0" hangingPunct="0">
              <a:defRPr sz="2400">
                <a:solidFill>
                  <a:schemeClr val="tx1"/>
                </a:solidFill>
                <a:latin typeface="Times New Roman" charset="0"/>
                <a:ea typeface="MS PGothic" charset="0"/>
                <a:cs typeface="MS PGothic" charset="0"/>
              </a:defRPr>
            </a:lvl2pPr>
            <a:lvl3pPr marL="1143000" indent="-228600" defTabSz="454025" eaLnBrk="0" hangingPunct="0">
              <a:defRPr sz="2400">
                <a:solidFill>
                  <a:schemeClr val="tx1"/>
                </a:solidFill>
                <a:latin typeface="Times New Roman" charset="0"/>
                <a:ea typeface="MS PGothic" charset="0"/>
                <a:cs typeface="MS PGothic" charset="0"/>
              </a:defRPr>
            </a:lvl3pPr>
            <a:lvl4pPr marL="1600200" indent="-228600" defTabSz="454025" eaLnBrk="0" hangingPunct="0">
              <a:defRPr sz="2400">
                <a:solidFill>
                  <a:schemeClr val="tx1"/>
                </a:solidFill>
                <a:latin typeface="Times New Roman" charset="0"/>
                <a:ea typeface="MS PGothic" charset="0"/>
                <a:cs typeface="MS PGothic" charset="0"/>
              </a:defRPr>
            </a:lvl4pPr>
            <a:lvl5pPr marL="2057400" indent="-228600" defTabSz="454025" eaLnBrk="0" hangingPunct="0">
              <a:defRPr sz="2400">
                <a:solidFill>
                  <a:schemeClr val="tx1"/>
                </a:solidFill>
                <a:latin typeface="Times New Roman" charset="0"/>
                <a:ea typeface="MS PGothic" charset="0"/>
                <a:cs typeface="MS PGothic" charset="0"/>
              </a:defRPr>
            </a:lvl5pPr>
            <a:lvl6pPr marL="2514600" indent="-228600" defTabSz="454025"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defTabSz="454025"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defTabSz="454025"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defTabSz="454025"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nSpc>
                <a:spcPct val="93000"/>
              </a:lnSpc>
              <a:buClr>
                <a:srgbClr val="000000"/>
              </a:buClr>
              <a:buSzPct val="100000"/>
              <a:buFont typeface="Times New Roman" charset="0"/>
              <a:buNone/>
            </a:pPr>
            <a:endParaRPr lang="en-US">
              <a:solidFill>
                <a:srgbClr val="FFFFFF"/>
              </a:solidFill>
              <a:ea typeface="MS Gothic" charset="0"/>
              <a:cs typeface="MS Gothic" charset="0"/>
            </a:endParaRPr>
          </a:p>
        </p:txBody>
      </p:sp>
      <p:sp>
        <p:nvSpPr>
          <p:cNvPr id="508931" name="Rectangle 2"/>
          <p:cNvSpPr>
            <a:spLocks noGrp="1" noChangeArrowheads="1"/>
          </p:cNvSpPr>
          <p:nvPr>
            <p:ph type="body"/>
          </p:nvPr>
        </p:nvSpPr>
        <p:spPr>
          <a:xfrm>
            <a:off x="914400" y="4343400"/>
            <a:ext cx="5029200" cy="4116388"/>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round/>
                <a:headEnd type="none" w="sm" len="sm"/>
                <a:tailEnd type="none" w="sm" len="sm"/>
              </a14:hiddenLine>
            </a:ext>
            <a:ext uri="{FAA26D3D-D897-4be2-8F04-BA451C77F1D7}">
              <ma14:placeholderFlag xmlns:ma14="http://schemas.microsoft.com/office/mac/drawingml/2011/main" val="1"/>
            </a:ext>
          </a:extLst>
        </p:spPr>
        <p:txBody>
          <a:bodyPr anchor="ctr"/>
          <a:lstStyle/>
          <a:p>
            <a:endParaRPr lang="en-US">
              <a:latin typeface="Times New Roman" charset="0"/>
              <a:ea typeface="MS PGothic"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455613" eaLnBrk="0" hangingPunct="0">
              <a:defRPr sz="2400">
                <a:solidFill>
                  <a:schemeClr val="tx1"/>
                </a:solidFill>
                <a:latin typeface="Times New Roman" charset="0"/>
                <a:ea typeface="MS PGothic" charset="0"/>
                <a:cs typeface="MS PGothic" charset="0"/>
              </a:defRPr>
            </a:lvl1pPr>
            <a:lvl2pPr marL="742950" indent="-285750" defTabSz="455613" eaLnBrk="0" hangingPunct="0">
              <a:defRPr sz="2400">
                <a:solidFill>
                  <a:schemeClr val="tx1"/>
                </a:solidFill>
                <a:latin typeface="Times New Roman" charset="0"/>
                <a:ea typeface="MS PGothic" charset="0"/>
                <a:cs typeface="MS PGothic" charset="0"/>
              </a:defRPr>
            </a:lvl2pPr>
            <a:lvl3pPr marL="1143000" indent="-228600" defTabSz="455613" eaLnBrk="0" hangingPunct="0">
              <a:defRPr sz="2400">
                <a:solidFill>
                  <a:schemeClr val="tx1"/>
                </a:solidFill>
                <a:latin typeface="Times New Roman" charset="0"/>
                <a:ea typeface="MS PGothic" charset="0"/>
                <a:cs typeface="MS PGothic" charset="0"/>
              </a:defRPr>
            </a:lvl3pPr>
            <a:lvl4pPr marL="1600200" indent="-228600" defTabSz="455613" eaLnBrk="0" hangingPunct="0">
              <a:defRPr sz="2400">
                <a:solidFill>
                  <a:schemeClr val="tx1"/>
                </a:solidFill>
                <a:latin typeface="Times New Roman" charset="0"/>
                <a:ea typeface="MS PGothic" charset="0"/>
                <a:cs typeface="MS PGothic" charset="0"/>
              </a:defRPr>
            </a:lvl4pPr>
            <a:lvl5pPr marL="2057400" indent="-228600" defTabSz="455613" eaLnBrk="0" hangingPunct="0">
              <a:defRPr sz="2400">
                <a:solidFill>
                  <a:schemeClr val="tx1"/>
                </a:solidFill>
                <a:latin typeface="Times New Roman" charset="0"/>
                <a:ea typeface="MS PGothic" charset="0"/>
                <a:cs typeface="MS PGothic" charset="0"/>
              </a:defRPr>
            </a:lvl5pPr>
            <a:lvl6pPr marL="2514600" indent="-228600" defTabSz="455613"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defTabSz="455613"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defTabSz="455613"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defTabSz="455613"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91F6D2EF-5098-C14E-A076-9E384232394A}" type="slidenum">
              <a:rPr lang="en-US" sz="1200">
                <a:solidFill>
                  <a:srgbClr val="000000"/>
                </a:solidFill>
              </a:rPr>
              <a:pPr eaLnBrk="1" hangingPunct="1"/>
              <a:t>50</a:t>
            </a:fld>
            <a:endParaRPr lang="en-US" sz="1200">
              <a:solidFill>
                <a:srgbClr val="000000"/>
              </a:solidFill>
            </a:endParaRPr>
          </a:p>
        </p:txBody>
      </p:sp>
      <p:sp>
        <p:nvSpPr>
          <p:cNvPr id="510978" name="Rectangle 2"/>
          <p:cNvSpPr>
            <a:spLocks noChangeArrowheads="1" noTextEdit="1"/>
          </p:cNvSpPr>
          <p:nvPr>
            <p:ph type="sldImg"/>
          </p:nvPr>
        </p:nvSpPr>
        <p:spPr>
          <a:ln/>
        </p:spPr>
      </p:sp>
      <p:sp>
        <p:nvSpPr>
          <p:cNvPr id="51097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wrap="square"/>
          <a:lstStyle/>
          <a:p>
            <a:pPr eaLnBrk="1" hangingPunct="1">
              <a:spcBef>
                <a:spcPct val="0"/>
              </a:spcBef>
            </a:pPr>
            <a:endParaRPr lang="en-US">
              <a:latin typeface="Times New Roman" charset="0"/>
              <a:ea typeface="MS PGothic"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455613" eaLnBrk="0" hangingPunct="0">
              <a:defRPr sz="2400">
                <a:solidFill>
                  <a:schemeClr val="tx1"/>
                </a:solidFill>
                <a:latin typeface="Times New Roman" charset="0"/>
                <a:ea typeface="MS PGothic" charset="0"/>
                <a:cs typeface="MS PGothic" charset="0"/>
              </a:defRPr>
            </a:lvl1pPr>
            <a:lvl2pPr marL="742950" indent="-285750" defTabSz="455613" eaLnBrk="0" hangingPunct="0">
              <a:defRPr sz="2400">
                <a:solidFill>
                  <a:schemeClr val="tx1"/>
                </a:solidFill>
                <a:latin typeface="Times New Roman" charset="0"/>
                <a:ea typeface="MS PGothic" charset="0"/>
                <a:cs typeface="MS PGothic" charset="0"/>
              </a:defRPr>
            </a:lvl2pPr>
            <a:lvl3pPr marL="1143000" indent="-228600" defTabSz="455613" eaLnBrk="0" hangingPunct="0">
              <a:defRPr sz="2400">
                <a:solidFill>
                  <a:schemeClr val="tx1"/>
                </a:solidFill>
                <a:latin typeface="Times New Roman" charset="0"/>
                <a:ea typeface="MS PGothic" charset="0"/>
                <a:cs typeface="MS PGothic" charset="0"/>
              </a:defRPr>
            </a:lvl3pPr>
            <a:lvl4pPr marL="1600200" indent="-228600" defTabSz="455613" eaLnBrk="0" hangingPunct="0">
              <a:defRPr sz="2400">
                <a:solidFill>
                  <a:schemeClr val="tx1"/>
                </a:solidFill>
                <a:latin typeface="Times New Roman" charset="0"/>
                <a:ea typeface="MS PGothic" charset="0"/>
                <a:cs typeface="MS PGothic" charset="0"/>
              </a:defRPr>
            </a:lvl4pPr>
            <a:lvl5pPr marL="2057400" indent="-228600" defTabSz="455613" eaLnBrk="0" hangingPunct="0">
              <a:defRPr sz="2400">
                <a:solidFill>
                  <a:schemeClr val="tx1"/>
                </a:solidFill>
                <a:latin typeface="Times New Roman" charset="0"/>
                <a:ea typeface="MS PGothic" charset="0"/>
                <a:cs typeface="MS PGothic" charset="0"/>
              </a:defRPr>
            </a:lvl5pPr>
            <a:lvl6pPr marL="2514600" indent="-228600" defTabSz="455613"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defTabSz="455613"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defTabSz="455613"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defTabSz="455613"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74A3ACBF-B424-2B43-A447-CDBC0E1BA583}" type="slidenum">
              <a:rPr lang="en-US" sz="1200">
                <a:solidFill>
                  <a:srgbClr val="000000"/>
                </a:solidFill>
              </a:rPr>
              <a:pPr eaLnBrk="1" hangingPunct="1"/>
              <a:t>53</a:t>
            </a:fld>
            <a:endParaRPr lang="en-US" sz="1200">
              <a:solidFill>
                <a:srgbClr val="000000"/>
              </a:solidFill>
            </a:endParaRPr>
          </a:p>
        </p:txBody>
      </p:sp>
      <p:sp>
        <p:nvSpPr>
          <p:cNvPr id="515074" name="Rectangle 2"/>
          <p:cNvSpPr>
            <a:spLocks noChangeArrowheads="1" noTextEdit="1"/>
          </p:cNvSpPr>
          <p:nvPr>
            <p:ph type="sldImg"/>
          </p:nvPr>
        </p:nvSpPr>
        <p:spPr>
          <a:ln/>
        </p:spPr>
      </p:sp>
      <p:sp>
        <p:nvSpPr>
          <p:cNvPr id="51507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wrap="square"/>
          <a:lstStyle/>
          <a:p>
            <a:pPr eaLnBrk="1" hangingPunct="1">
              <a:spcBef>
                <a:spcPct val="0"/>
              </a:spcBef>
            </a:pPr>
            <a:endParaRPr lang="en-US">
              <a:latin typeface="Times New Roman" charset="0"/>
              <a:ea typeface="MS PGothic"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455613" eaLnBrk="0" hangingPunct="0">
              <a:defRPr sz="2400">
                <a:solidFill>
                  <a:schemeClr val="tx1"/>
                </a:solidFill>
                <a:latin typeface="Times New Roman" charset="0"/>
                <a:ea typeface="MS PGothic" charset="0"/>
                <a:cs typeface="MS PGothic" charset="0"/>
              </a:defRPr>
            </a:lvl1pPr>
            <a:lvl2pPr marL="742950" indent="-285750" defTabSz="455613" eaLnBrk="0" hangingPunct="0">
              <a:defRPr sz="2400">
                <a:solidFill>
                  <a:schemeClr val="tx1"/>
                </a:solidFill>
                <a:latin typeface="Times New Roman" charset="0"/>
                <a:ea typeface="MS PGothic" charset="0"/>
                <a:cs typeface="MS PGothic" charset="0"/>
              </a:defRPr>
            </a:lvl2pPr>
            <a:lvl3pPr marL="1143000" indent="-228600" defTabSz="455613" eaLnBrk="0" hangingPunct="0">
              <a:defRPr sz="2400">
                <a:solidFill>
                  <a:schemeClr val="tx1"/>
                </a:solidFill>
                <a:latin typeface="Times New Roman" charset="0"/>
                <a:ea typeface="MS PGothic" charset="0"/>
                <a:cs typeface="MS PGothic" charset="0"/>
              </a:defRPr>
            </a:lvl3pPr>
            <a:lvl4pPr marL="1600200" indent="-228600" defTabSz="455613" eaLnBrk="0" hangingPunct="0">
              <a:defRPr sz="2400">
                <a:solidFill>
                  <a:schemeClr val="tx1"/>
                </a:solidFill>
                <a:latin typeface="Times New Roman" charset="0"/>
                <a:ea typeface="MS PGothic" charset="0"/>
                <a:cs typeface="MS PGothic" charset="0"/>
              </a:defRPr>
            </a:lvl4pPr>
            <a:lvl5pPr marL="2057400" indent="-228600" defTabSz="455613" eaLnBrk="0" hangingPunct="0">
              <a:defRPr sz="2400">
                <a:solidFill>
                  <a:schemeClr val="tx1"/>
                </a:solidFill>
                <a:latin typeface="Times New Roman" charset="0"/>
                <a:ea typeface="MS PGothic" charset="0"/>
                <a:cs typeface="MS PGothic" charset="0"/>
              </a:defRPr>
            </a:lvl5pPr>
            <a:lvl6pPr marL="2514600" indent="-228600" defTabSz="455613"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defTabSz="455613"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defTabSz="455613"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defTabSz="455613"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84EAA881-8686-7C47-9884-61F7DC750197}" type="slidenum">
              <a:rPr lang="en-US" sz="1200">
                <a:solidFill>
                  <a:srgbClr val="000000"/>
                </a:solidFill>
              </a:rPr>
              <a:pPr eaLnBrk="1" hangingPunct="1"/>
              <a:t>55</a:t>
            </a:fld>
            <a:endParaRPr lang="en-US" sz="1200">
              <a:solidFill>
                <a:srgbClr val="000000"/>
              </a:solidFill>
            </a:endParaRPr>
          </a:p>
        </p:txBody>
      </p:sp>
      <p:sp>
        <p:nvSpPr>
          <p:cNvPr id="518146" name="Rectangle 2"/>
          <p:cNvSpPr>
            <a:spLocks noChangeArrowheads="1" noTextEdit="1"/>
          </p:cNvSpPr>
          <p:nvPr>
            <p:ph type="sldImg"/>
          </p:nvPr>
        </p:nvSpPr>
        <p:spPr>
          <a:ln/>
        </p:spPr>
      </p:sp>
      <p:sp>
        <p:nvSpPr>
          <p:cNvPr id="51814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wrap="square"/>
          <a:lstStyle/>
          <a:p>
            <a:pPr eaLnBrk="1" hangingPunct="1">
              <a:spcBef>
                <a:spcPct val="0"/>
              </a:spcBef>
            </a:pPr>
            <a:endParaRPr lang="en-US">
              <a:latin typeface="Times New Roman" charset="0"/>
              <a:ea typeface="MS PGothic"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455613" eaLnBrk="0" hangingPunct="0">
              <a:defRPr sz="2400">
                <a:solidFill>
                  <a:schemeClr val="tx1"/>
                </a:solidFill>
                <a:latin typeface="Times New Roman" charset="0"/>
                <a:ea typeface="MS PGothic" charset="0"/>
                <a:cs typeface="MS PGothic" charset="0"/>
              </a:defRPr>
            </a:lvl1pPr>
            <a:lvl2pPr marL="742950" indent="-285750" defTabSz="455613" eaLnBrk="0" hangingPunct="0">
              <a:defRPr sz="2400">
                <a:solidFill>
                  <a:schemeClr val="tx1"/>
                </a:solidFill>
                <a:latin typeface="Times New Roman" charset="0"/>
                <a:ea typeface="MS PGothic" charset="0"/>
                <a:cs typeface="MS PGothic" charset="0"/>
              </a:defRPr>
            </a:lvl2pPr>
            <a:lvl3pPr marL="1143000" indent="-228600" defTabSz="455613" eaLnBrk="0" hangingPunct="0">
              <a:defRPr sz="2400">
                <a:solidFill>
                  <a:schemeClr val="tx1"/>
                </a:solidFill>
                <a:latin typeface="Times New Roman" charset="0"/>
                <a:ea typeface="MS PGothic" charset="0"/>
                <a:cs typeface="MS PGothic" charset="0"/>
              </a:defRPr>
            </a:lvl3pPr>
            <a:lvl4pPr marL="1600200" indent="-228600" defTabSz="455613" eaLnBrk="0" hangingPunct="0">
              <a:defRPr sz="2400">
                <a:solidFill>
                  <a:schemeClr val="tx1"/>
                </a:solidFill>
                <a:latin typeface="Times New Roman" charset="0"/>
                <a:ea typeface="MS PGothic" charset="0"/>
                <a:cs typeface="MS PGothic" charset="0"/>
              </a:defRPr>
            </a:lvl4pPr>
            <a:lvl5pPr marL="2057400" indent="-228600" defTabSz="455613" eaLnBrk="0" hangingPunct="0">
              <a:defRPr sz="2400">
                <a:solidFill>
                  <a:schemeClr val="tx1"/>
                </a:solidFill>
                <a:latin typeface="Times New Roman" charset="0"/>
                <a:ea typeface="MS PGothic" charset="0"/>
                <a:cs typeface="MS PGothic" charset="0"/>
              </a:defRPr>
            </a:lvl5pPr>
            <a:lvl6pPr marL="2514600" indent="-228600" defTabSz="455613"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defTabSz="455613"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defTabSz="455613"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defTabSz="455613"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B7EBF1BD-9F25-3441-8505-86B1E26ABECB}" type="slidenum">
              <a:rPr lang="en-US" sz="1200">
                <a:solidFill>
                  <a:srgbClr val="000000"/>
                </a:solidFill>
              </a:rPr>
              <a:pPr eaLnBrk="1" hangingPunct="1"/>
              <a:t>57</a:t>
            </a:fld>
            <a:endParaRPr lang="en-US" sz="1200">
              <a:solidFill>
                <a:srgbClr val="000000"/>
              </a:solidFill>
            </a:endParaRPr>
          </a:p>
        </p:txBody>
      </p:sp>
      <p:sp>
        <p:nvSpPr>
          <p:cNvPr id="521218" name="Rectangle 2"/>
          <p:cNvSpPr>
            <a:spLocks noGrp="1" noRot="1" noChangeAspect="1" noChangeArrowheads="1" noTextEdit="1"/>
          </p:cNvSpPr>
          <p:nvPr>
            <p:ph type="sldImg"/>
          </p:nvPr>
        </p:nvSpPr>
        <p:spPr>
          <a:ln/>
        </p:spPr>
      </p:sp>
      <p:sp>
        <p:nvSpPr>
          <p:cNvPr id="52121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wrap="square"/>
          <a:lstStyle/>
          <a:p>
            <a:pPr eaLnBrk="1" hangingPunct="1">
              <a:spcBef>
                <a:spcPct val="0"/>
              </a:spcBef>
            </a:pPr>
            <a:endParaRPr lang="en-US">
              <a:latin typeface="Times New Roman" charset="0"/>
              <a:ea typeface="MS PGothic"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CD9E211B-7AEB-9846-9623-FB6AB4175D11}" type="slidenum">
              <a:rPr lang="en-US" sz="1200">
                <a:solidFill>
                  <a:srgbClr val="000000"/>
                </a:solidFill>
              </a:rPr>
              <a:pPr eaLnBrk="1" hangingPunct="1"/>
              <a:t>5</a:t>
            </a:fld>
            <a:endParaRPr lang="en-US" sz="1200">
              <a:solidFill>
                <a:srgbClr val="000000"/>
              </a:solidFill>
            </a:endParaRPr>
          </a:p>
        </p:txBody>
      </p:sp>
      <p:sp>
        <p:nvSpPr>
          <p:cNvPr id="432130" name="Rectangle 2"/>
          <p:cNvSpPr>
            <a:spLocks noGrp="1" noRot="1" noChangeAspect="1" noChangeArrowheads="1" noTextEdit="1"/>
          </p:cNvSpPr>
          <p:nvPr>
            <p:ph type="sldImg"/>
          </p:nvPr>
        </p:nvSpPr>
        <p:spPr>
          <a:solidFill>
            <a:srgbClr val="FFFFFF"/>
          </a:solidFill>
          <a:ln/>
        </p:spPr>
      </p:sp>
      <p:sp>
        <p:nvSpPr>
          <p:cNvPr id="43213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5" name="Slide Image Placeholder 1"/>
          <p:cNvSpPr>
            <a:spLocks noGrp="1" noRot="1" noChangeAspect="1" noTextEdit="1"/>
          </p:cNvSpPr>
          <p:nvPr>
            <p:ph type="sldImg"/>
          </p:nvPr>
        </p:nvSpPr>
        <p:spPr>
          <a:ln/>
        </p:spPr>
      </p:sp>
      <p:sp>
        <p:nvSpPr>
          <p:cNvPr id="533506"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a:latin typeface="Times New Roman" charset="0"/>
                <a:ea typeface="MS PGothic" charset="0"/>
              </a:rPr>
              <a:t>Translators, please move the six black rectangles to the side and translate the text underneath.  Then return them to their original spots.  You might need to resize them, so look at this slide in slide show view to see if the text fits correctly.</a:t>
            </a:r>
          </a:p>
        </p:txBody>
      </p:sp>
      <p:sp>
        <p:nvSpPr>
          <p:cNvPr id="533507"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A7FEB143-484F-A047-A866-876FC55B0538}" type="slidenum">
              <a:rPr lang="en-US" sz="1200"/>
              <a:pPr eaLnBrk="1" hangingPunct="1"/>
              <a:t>68</a:t>
            </a:fld>
            <a:endParaRPr lang="en-US" sz="12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3" name="Slide Image Placeholder 1"/>
          <p:cNvSpPr>
            <a:spLocks noGrp="1" noRot="1" noChangeAspect="1" noTextEdit="1"/>
          </p:cNvSpPr>
          <p:nvPr>
            <p:ph type="sldImg"/>
          </p:nvPr>
        </p:nvSpPr>
        <p:spPr>
          <a:ln/>
        </p:spPr>
      </p:sp>
      <p:sp>
        <p:nvSpPr>
          <p:cNvPr id="535554"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a:latin typeface="Times New Roman" charset="0"/>
                <a:ea typeface="MS PGothic" charset="0"/>
              </a:rPr>
              <a:t>Translators, please translate the text on the cross at the right.</a:t>
            </a:r>
          </a:p>
          <a:p>
            <a:endParaRPr lang="en-US">
              <a:latin typeface="Times New Roman" charset="0"/>
              <a:ea typeface="MS PGothic" charset="0"/>
            </a:endParaRPr>
          </a:p>
        </p:txBody>
      </p:sp>
      <p:sp>
        <p:nvSpPr>
          <p:cNvPr id="535555"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3F19C605-2A9F-5644-A60E-4733D09A468D}" type="slidenum">
              <a:rPr lang="en-US" sz="1200"/>
              <a:pPr eaLnBrk="1" hangingPunct="1"/>
              <a:t>69</a:t>
            </a:fld>
            <a:endParaRPr lang="en-US" sz="12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5" name="Slide Image Placeholder 1"/>
          <p:cNvSpPr>
            <a:spLocks noGrp="1" noRot="1" noChangeAspect="1" noTextEdit="1"/>
          </p:cNvSpPr>
          <p:nvPr>
            <p:ph type="sldImg"/>
          </p:nvPr>
        </p:nvSpPr>
        <p:spPr>
          <a:ln/>
        </p:spPr>
      </p:sp>
      <p:sp>
        <p:nvSpPr>
          <p:cNvPr id="538626"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a:latin typeface="Times New Roman" charset="0"/>
                <a:ea typeface="MS PGothic" charset="0"/>
              </a:rPr>
              <a:t>Some translations add "merely" (NASB) or "only" (NIV, NKJV, NCV, NET)</a:t>
            </a:r>
          </a:p>
        </p:txBody>
      </p:sp>
      <p:sp>
        <p:nvSpPr>
          <p:cNvPr id="538627"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722008E5-8CC4-664C-AF4B-DD103F4D0A71}" type="slidenum">
              <a:rPr lang="en-US" sz="1200">
                <a:solidFill>
                  <a:srgbClr val="000000"/>
                </a:solidFill>
              </a:rPr>
              <a:pPr eaLnBrk="1" hangingPunct="1"/>
              <a:t>71</a:t>
            </a:fld>
            <a:endParaRPr lang="en-US" sz="1200">
              <a:solidFill>
                <a:srgbClr val="000000"/>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1" name="Slide Image Placeholder 1"/>
          <p:cNvSpPr>
            <a:spLocks noGrp="1" noRot="1" noChangeAspect="1" noTextEdit="1"/>
          </p:cNvSpPr>
          <p:nvPr>
            <p:ph type="sldImg"/>
          </p:nvPr>
        </p:nvSpPr>
        <p:spPr>
          <a:ln/>
        </p:spPr>
      </p:sp>
      <p:sp>
        <p:nvSpPr>
          <p:cNvPr id="563202"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spcBef>
                <a:spcPct val="0"/>
              </a:spcBef>
            </a:pPr>
            <a:r>
              <a:rPr lang="en-US">
                <a:latin typeface="Times New Roman" charset="0"/>
                <a:ea typeface="MS PGothic" charset="0"/>
              </a:rPr>
              <a:t>WWJD: What Would Jesus Do</a:t>
            </a:r>
          </a:p>
          <a:p>
            <a:pPr eaLnBrk="1" hangingPunct="1">
              <a:spcBef>
                <a:spcPct val="0"/>
              </a:spcBef>
            </a:pPr>
            <a:r>
              <a:rPr lang="en-US">
                <a:latin typeface="Times New Roman" charset="0"/>
                <a:ea typeface="MS PGothic" charset="0"/>
              </a:rPr>
              <a:t>WWJT: What Would Jesus Think</a:t>
            </a:r>
          </a:p>
          <a:p>
            <a:pPr eaLnBrk="1" hangingPunct="1">
              <a:spcBef>
                <a:spcPct val="0"/>
              </a:spcBef>
            </a:pPr>
            <a:r>
              <a:rPr lang="en-US">
                <a:latin typeface="Times New Roman" charset="0"/>
                <a:ea typeface="MS PGothic" charset="0"/>
              </a:rPr>
              <a:t>WDJD: What Did Jesus Do</a:t>
            </a:r>
          </a:p>
        </p:txBody>
      </p:sp>
      <p:sp>
        <p:nvSpPr>
          <p:cNvPr id="563203"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455613" eaLnBrk="0" hangingPunct="0">
              <a:defRPr sz="2400">
                <a:solidFill>
                  <a:schemeClr val="tx1"/>
                </a:solidFill>
                <a:latin typeface="Times New Roman" charset="0"/>
                <a:ea typeface="MS PGothic" charset="0"/>
                <a:cs typeface="MS PGothic" charset="0"/>
              </a:defRPr>
            </a:lvl1pPr>
            <a:lvl2pPr marL="742950" indent="-285750" defTabSz="455613" eaLnBrk="0" hangingPunct="0">
              <a:defRPr sz="2400">
                <a:solidFill>
                  <a:schemeClr val="tx1"/>
                </a:solidFill>
                <a:latin typeface="Times New Roman" charset="0"/>
                <a:ea typeface="MS PGothic" charset="0"/>
                <a:cs typeface="MS PGothic" charset="0"/>
              </a:defRPr>
            </a:lvl2pPr>
            <a:lvl3pPr marL="1143000" indent="-228600" defTabSz="455613" eaLnBrk="0" hangingPunct="0">
              <a:defRPr sz="2400">
                <a:solidFill>
                  <a:schemeClr val="tx1"/>
                </a:solidFill>
                <a:latin typeface="Times New Roman" charset="0"/>
                <a:ea typeface="MS PGothic" charset="0"/>
                <a:cs typeface="MS PGothic" charset="0"/>
              </a:defRPr>
            </a:lvl3pPr>
            <a:lvl4pPr marL="1600200" indent="-228600" defTabSz="455613" eaLnBrk="0" hangingPunct="0">
              <a:defRPr sz="2400">
                <a:solidFill>
                  <a:schemeClr val="tx1"/>
                </a:solidFill>
                <a:latin typeface="Times New Roman" charset="0"/>
                <a:ea typeface="MS PGothic" charset="0"/>
                <a:cs typeface="MS PGothic" charset="0"/>
              </a:defRPr>
            </a:lvl4pPr>
            <a:lvl5pPr marL="2057400" indent="-228600" defTabSz="455613" eaLnBrk="0" hangingPunct="0">
              <a:defRPr sz="2400">
                <a:solidFill>
                  <a:schemeClr val="tx1"/>
                </a:solidFill>
                <a:latin typeface="Times New Roman" charset="0"/>
                <a:ea typeface="MS PGothic" charset="0"/>
                <a:cs typeface="MS PGothic" charset="0"/>
              </a:defRPr>
            </a:lvl5pPr>
            <a:lvl6pPr marL="2514600" indent="-228600" defTabSz="455613"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defTabSz="455613"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defTabSz="455613"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defTabSz="455613"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C9CD2E11-0391-5F4E-B89F-FBCA8FADE10B}" type="slidenum">
              <a:rPr lang="en-US" sz="1200">
                <a:solidFill>
                  <a:srgbClr val="000000"/>
                </a:solidFill>
              </a:rPr>
              <a:pPr eaLnBrk="1" hangingPunct="1"/>
              <a:t>94</a:t>
            </a:fld>
            <a:endParaRPr lang="en-US" sz="1200">
              <a:solidFill>
                <a:srgbClr val="000000"/>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buClr>
                <a:srgbClr val="0000FF"/>
              </a:buClr>
            </a:pPr>
            <a:fld id="{F2F88601-087F-0D4A-B94F-8DAC918AEC72}" type="slidenum">
              <a:rPr lang="en-US" sz="1200">
                <a:solidFill>
                  <a:srgbClr val="000000"/>
                </a:solidFill>
              </a:rPr>
              <a:pPr eaLnBrk="1" hangingPunct="1">
                <a:buClr>
                  <a:srgbClr val="0000FF"/>
                </a:buClr>
              </a:pPr>
              <a:t>102</a:t>
            </a:fld>
            <a:endParaRPr lang="en-US" sz="1200">
              <a:solidFill>
                <a:srgbClr val="000000"/>
              </a:solidFill>
            </a:endParaRPr>
          </a:p>
        </p:txBody>
      </p:sp>
      <p:sp>
        <p:nvSpPr>
          <p:cNvPr id="572418" name="Rectangle 2"/>
          <p:cNvSpPr>
            <a:spLocks noChangeArrowheads="1" noTextEdit="1"/>
          </p:cNvSpPr>
          <p:nvPr>
            <p:ph type="sldImg"/>
          </p:nvPr>
        </p:nvSpPr>
        <p:spPr>
          <a:solidFill>
            <a:srgbClr val="FFFFFF"/>
          </a:solidFill>
          <a:ln/>
        </p:spPr>
      </p:sp>
      <p:sp>
        <p:nvSpPr>
          <p:cNvPr id="572419"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MS PGothic"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8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r" eaLnBrk="1" hangingPunct="1"/>
            <a:fld id="{F887B3A5-9C82-0749-8653-AD77D5D78CD5}" type="slidenum">
              <a:rPr lang="en-US" sz="1200">
                <a:solidFill>
                  <a:srgbClr val="000000"/>
                </a:solidFill>
              </a:rPr>
              <a:pPr algn="r" eaLnBrk="1" hangingPunct="1"/>
              <a:t>104</a:t>
            </a:fld>
            <a:endParaRPr lang="en-US" sz="1200">
              <a:solidFill>
                <a:srgbClr val="000000"/>
              </a:solidFill>
            </a:endParaRPr>
          </a:p>
        </p:txBody>
      </p:sp>
      <p:sp>
        <p:nvSpPr>
          <p:cNvPr id="57549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r"/>
            <a:fld id="{43BFBC63-7CA8-2040-89B5-4B855E54E1AD}" type="slidenum">
              <a:rPr lang="en-US" sz="1200">
                <a:solidFill>
                  <a:srgbClr val="000000"/>
                </a:solidFill>
                <a:latin typeface="Arial" charset="0"/>
              </a:rPr>
              <a:pPr algn="r"/>
              <a:t>104</a:t>
            </a:fld>
            <a:endParaRPr lang="en-US" sz="1200">
              <a:solidFill>
                <a:srgbClr val="000000"/>
              </a:solidFill>
              <a:latin typeface="Arial" charset="0"/>
            </a:endParaRPr>
          </a:p>
        </p:txBody>
      </p:sp>
      <p:sp>
        <p:nvSpPr>
          <p:cNvPr id="575491" name="Rectangle 2"/>
          <p:cNvSpPr>
            <a:spLocks noChangeArrowheads="1" noTextEdit="1"/>
          </p:cNvSpPr>
          <p:nvPr>
            <p:ph type="sldImg"/>
          </p:nvPr>
        </p:nvSpPr>
        <p:spPr>
          <a:solidFill>
            <a:srgbClr val="FFFFFF"/>
          </a:solidFill>
          <a:ln/>
        </p:spPr>
      </p:sp>
      <p:sp>
        <p:nvSpPr>
          <p:cNvPr id="575492"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MS PGothic"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09" name="Rectangle 2"/>
          <p:cNvSpPr>
            <a:spLocks noChangeArrowheads="1" noTextEdit="1"/>
          </p:cNvSpPr>
          <p:nvPr>
            <p:ph type="sldImg"/>
          </p:nvPr>
        </p:nvSpPr>
        <p:spPr>
          <a:solidFill>
            <a:srgbClr val="FFFFFF"/>
          </a:solidFill>
          <a:ln/>
        </p:spPr>
      </p:sp>
      <p:sp>
        <p:nvSpPr>
          <p:cNvPr id="580610" name="Rectangle 3"/>
          <p:cNvSpPr>
            <a:spLocks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MS PGothic"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B3738B18-03B0-DB45-80B3-684CAAACA92E}" type="slidenum">
              <a:rPr lang="en-US" sz="1200">
                <a:solidFill>
                  <a:srgbClr val="000000"/>
                </a:solidFill>
              </a:rPr>
              <a:pPr eaLnBrk="1" hangingPunct="1"/>
              <a:t>109</a:t>
            </a:fld>
            <a:endParaRPr lang="en-US" sz="1200">
              <a:solidFill>
                <a:srgbClr val="000000"/>
              </a:solidFill>
            </a:endParaRPr>
          </a:p>
        </p:txBody>
      </p:sp>
      <p:sp>
        <p:nvSpPr>
          <p:cNvPr id="58265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r" eaLnBrk="1" hangingPunct="1"/>
            <a:fld id="{F10E38E7-353A-9E41-BF6C-84FEB97CEA3F}" type="slidenum">
              <a:rPr lang="en-US" sz="1200">
                <a:solidFill>
                  <a:srgbClr val="000000"/>
                </a:solidFill>
              </a:rPr>
              <a:pPr algn="r" eaLnBrk="1" hangingPunct="1"/>
              <a:t>109</a:t>
            </a:fld>
            <a:endParaRPr lang="en-US" sz="1200">
              <a:solidFill>
                <a:srgbClr val="000000"/>
              </a:solidFill>
            </a:endParaRPr>
          </a:p>
        </p:txBody>
      </p:sp>
      <p:sp>
        <p:nvSpPr>
          <p:cNvPr id="582659" name="Rectangle 2"/>
          <p:cNvSpPr>
            <a:spLocks noChangeArrowheads="1" noTextEdit="1"/>
          </p:cNvSpPr>
          <p:nvPr>
            <p:ph type="sldImg"/>
          </p:nvPr>
        </p:nvSpPr>
        <p:spPr>
          <a:ln/>
        </p:spPr>
      </p:sp>
      <p:sp>
        <p:nvSpPr>
          <p:cNvPr id="582660" name="Rectangle 3"/>
          <p:cNvSpPr>
            <a:spLocks noGrp="1" noChangeArrowheads="1"/>
          </p:cNvSpPr>
          <p:nvPr>
            <p:ph type="body" idx="1"/>
          </p:nvPr>
        </p:nvSpPr>
        <p:spPr>
          <a:xfrm>
            <a:off x="685800" y="4343400"/>
            <a:ext cx="5486400" cy="4114800"/>
          </a:xfrm>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r>
              <a:rPr lang="en-US">
                <a:latin typeface="Arial" charset="0"/>
                <a:ea typeface="MS PGothic" charset="0"/>
              </a:rPr>
              <a:t>So far, we have ministered to friends from 25 nations, though 10 are presently with us.</a:t>
            </a:r>
          </a:p>
          <a:p>
            <a:pPr eaLnBrk="1" hangingPunct="1"/>
            <a:r>
              <a:rPr lang="en-US">
                <a:latin typeface="Arial" charset="0"/>
                <a:ea typeface="MS PGothic" charset="0"/>
              </a:rPr>
              <a:t>74% are Americans, 13% Singaporeans, and one person each come from…[read]</a:t>
            </a:r>
          </a:p>
          <a:p>
            <a:pPr eaLnBrk="1" hangingPunct="1"/>
            <a:r>
              <a:rPr lang="en-US">
                <a:latin typeface="Arial" charset="0"/>
                <a:ea typeface="MS PGothic" charset="0"/>
              </a:rPr>
              <a:t>People from another 15 countries have been with us in the past from these nations at the left.</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0BCB44CB-60A1-3B4B-AD64-2309448755E6}" type="slidenum">
              <a:rPr lang="en-US" sz="1200"/>
              <a:pPr eaLnBrk="1" hangingPunct="1"/>
              <a:t>118</a:t>
            </a:fld>
            <a:endParaRPr lang="en-US" sz="1200"/>
          </a:p>
        </p:txBody>
      </p:sp>
      <p:sp>
        <p:nvSpPr>
          <p:cNvPr id="592898" name="Rectangle 2"/>
          <p:cNvSpPr>
            <a:spLocks noChangeArrowheads="1" noTextEdit="1"/>
          </p:cNvSpPr>
          <p:nvPr>
            <p:ph type="sldImg"/>
          </p:nvPr>
        </p:nvSpPr>
        <p:spPr>
          <a:ln/>
        </p:spPr>
      </p:sp>
      <p:sp>
        <p:nvSpPr>
          <p:cNvPr id="5928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69" name="Slide Image Placeholder 1"/>
          <p:cNvSpPr>
            <a:spLocks noGrp="1" noRot="1" noChangeAspect="1" noTextEdit="1"/>
          </p:cNvSpPr>
          <p:nvPr>
            <p:ph type="sldImg"/>
          </p:nvPr>
        </p:nvSpPr>
        <p:spPr>
          <a:ln/>
        </p:spPr>
      </p:sp>
      <p:sp>
        <p:nvSpPr>
          <p:cNvPr id="595970"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a:latin typeface="Times New Roman" charset="0"/>
                <a:ea typeface="MS PGothic" charset="0"/>
              </a:rPr>
              <a:t>Some translations add "merely" (NASB) or "only" (NIV, NKJV, NCV, NET)</a:t>
            </a:r>
          </a:p>
        </p:txBody>
      </p:sp>
      <p:sp>
        <p:nvSpPr>
          <p:cNvPr id="595971"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EF5FE6FE-F4B0-B047-A8CF-E7686D250BEC}" type="slidenum">
              <a:rPr lang="en-US" sz="1200"/>
              <a:pPr eaLnBrk="1" hangingPunct="1"/>
              <a:t>120</a:t>
            </a:fld>
            <a:endParaRPr 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F38C30DF-DFD6-714C-A184-0FBE667768ED}" type="slidenum">
              <a:rPr lang="en-US" sz="1200">
                <a:solidFill>
                  <a:srgbClr val="000000"/>
                </a:solidFill>
              </a:rPr>
              <a:pPr eaLnBrk="1" hangingPunct="1"/>
              <a:t>6</a:t>
            </a:fld>
            <a:endParaRPr lang="en-US" sz="1200">
              <a:solidFill>
                <a:srgbClr val="000000"/>
              </a:solidFill>
            </a:endParaRPr>
          </a:p>
        </p:txBody>
      </p:sp>
      <p:sp>
        <p:nvSpPr>
          <p:cNvPr id="434178" name="Rectangle 2"/>
          <p:cNvSpPr>
            <a:spLocks noGrp="1" noRot="1" noChangeAspect="1" noChangeArrowheads="1" noTextEdit="1"/>
          </p:cNvSpPr>
          <p:nvPr>
            <p:ph type="sldImg"/>
          </p:nvPr>
        </p:nvSpPr>
        <p:spPr>
          <a:solidFill>
            <a:srgbClr val="FFFFFF"/>
          </a:solidFill>
          <a:ln/>
        </p:spPr>
      </p:sp>
      <p:sp>
        <p:nvSpPr>
          <p:cNvPr id="43417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970590C3-F401-BA41-86C0-4595944E5CDC}" type="slidenum">
              <a:rPr lang="en-US" sz="1200">
                <a:solidFill>
                  <a:srgbClr val="000000"/>
                </a:solidFill>
              </a:rPr>
              <a:pPr eaLnBrk="1" hangingPunct="1"/>
              <a:t>158</a:t>
            </a:fld>
            <a:endParaRPr lang="en-US" sz="1200">
              <a:solidFill>
                <a:srgbClr val="000000"/>
              </a:solidFill>
            </a:endParaRPr>
          </a:p>
        </p:txBody>
      </p:sp>
      <p:sp>
        <p:nvSpPr>
          <p:cNvPr id="635906" name="Rectangle 2"/>
          <p:cNvSpPr>
            <a:spLocks noChangeArrowheads="1" noTextEdit="1"/>
          </p:cNvSpPr>
          <p:nvPr>
            <p:ph type="sldImg"/>
          </p:nvPr>
        </p:nvSpPr>
        <p:spPr>
          <a:ln/>
        </p:spPr>
      </p:sp>
      <p:sp>
        <p:nvSpPr>
          <p:cNvPr id="63590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FC3DF939-B95F-D54E-AA0A-2480DC51CD65}" type="slidenum">
              <a:rPr lang="en-US" sz="1200">
                <a:solidFill>
                  <a:srgbClr val="000000"/>
                </a:solidFill>
              </a:rPr>
              <a:pPr eaLnBrk="1" hangingPunct="1"/>
              <a:t>161</a:t>
            </a:fld>
            <a:endParaRPr lang="en-US" sz="1200">
              <a:solidFill>
                <a:srgbClr val="000000"/>
              </a:solidFill>
            </a:endParaRPr>
          </a:p>
        </p:txBody>
      </p:sp>
      <p:sp>
        <p:nvSpPr>
          <p:cNvPr id="640002" name="Rectangle 2"/>
          <p:cNvSpPr>
            <a:spLocks noGrp="1" noRot="1" noChangeAspect="1" noChangeArrowheads="1" noTextEdit="1"/>
          </p:cNvSpPr>
          <p:nvPr>
            <p:ph type="sldImg"/>
          </p:nvPr>
        </p:nvSpPr>
        <p:spPr>
          <a:ln/>
        </p:spPr>
      </p:sp>
      <p:sp>
        <p:nvSpPr>
          <p:cNvPr id="64000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56E2811A-AB28-FE47-9D38-E530D8F40F51}" type="slidenum">
              <a:rPr lang="en-US" sz="1200">
                <a:solidFill>
                  <a:srgbClr val="000000"/>
                </a:solidFill>
              </a:rPr>
              <a:pPr eaLnBrk="1" hangingPunct="1"/>
              <a:t>166</a:t>
            </a:fld>
            <a:endParaRPr lang="en-US" sz="1200">
              <a:solidFill>
                <a:srgbClr val="000000"/>
              </a:solidFill>
            </a:endParaRPr>
          </a:p>
        </p:txBody>
      </p:sp>
      <p:sp>
        <p:nvSpPr>
          <p:cNvPr id="646146" name="Rectangle 2"/>
          <p:cNvSpPr>
            <a:spLocks noChangeArrowheads="1" noTextEdit="1"/>
          </p:cNvSpPr>
          <p:nvPr>
            <p:ph type="sldImg"/>
          </p:nvPr>
        </p:nvSpPr>
        <p:spPr>
          <a:ln/>
        </p:spPr>
      </p:sp>
      <p:sp>
        <p:nvSpPr>
          <p:cNvPr id="64614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3" name="Slide Image Placeholder 1"/>
          <p:cNvSpPr>
            <a:spLocks noGrp="1" noRot="1" noChangeAspect="1" noTextEdit="1"/>
          </p:cNvSpPr>
          <p:nvPr>
            <p:ph type="sldImg"/>
          </p:nvPr>
        </p:nvSpPr>
        <p:spPr>
          <a:ln/>
        </p:spPr>
      </p:sp>
      <p:sp>
        <p:nvSpPr>
          <p:cNvPr id="653314"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lvl="4"/>
            <a:r>
              <a:rPr lang="en-US" b="1">
                <a:latin typeface="Times New Roman" charset="0"/>
                <a:ea typeface="MS PGothic" charset="0"/>
              </a:rPr>
              <a:t>C.S. Lewis in a radio broadcast brought an interesting interpretation to the meaning of the incarnation:</a:t>
            </a:r>
          </a:p>
          <a:p>
            <a:r>
              <a:rPr lang="en-US">
                <a:latin typeface="Times New Roman" charset="0"/>
                <a:ea typeface="MS PGothic" charset="0"/>
              </a:rPr>
              <a:t> </a:t>
            </a:r>
          </a:p>
          <a:p>
            <a:r>
              <a:rPr lang="en-US" altLang="ja-JP">
                <a:latin typeface="Times New Roman" charset="0"/>
                <a:ea typeface="MS PGothic" charset="0"/>
              </a:rPr>
              <a:t>"Lying at your feet is your dog.  Imagine, for the moment, that your dog and every dog is in deep distress.  Some of us love dogs very much.  If it would help all the gods in the world to become like men, would you be willing to become a dog?  Would you put down your human nature, leave your loved ones, your job, hobbies, your art and literature and music, and choose instead of the intimate communion with your beloved, the poor substitute of looking into the beloved</a:t>
            </a:r>
            <a:r>
              <a:rPr lang="fr-FR" altLang="ja-JP">
                <a:latin typeface="Times New Roman" charset="0"/>
                <a:ea typeface="MS PGothic" charset="0"/>
              </a:rPr>
              <a:t>'</a:t>
            </a:r>
            <a:r>
              <a:rPr lang="en-US" altLang="ja-JP">
                <a:latin typeface="Times New Roman" charset="0"/>
                <a:ea typeface="MS PGothic" charset="0"/>
              </a:rPr>
              <a:t>s face and wagging your tail, unable to smile or speak?  Christ by becoming man limited the thing which to him was the most precious thing in the world—his unhampered, unhindered communion with the Father" (L.D. Weatherhead, </a:t>
            </a:r>
            <a:r>
              <a:rPr lang="en-US" altLang="ja-JP" i="1">
                <a:latin typeface="Times New Roman" charset="0"/>
                <a:ea typeface="MS PGothic" charset="0"/>
              </a:rPr>
              <a:t>The Plain Man Looks At the Cross</a:t>
            </a:r>
            <a:r>
              <a:rPr lang="en-US" altLang="ja-JP">
                <a:latin typeface="Times New Roman" charset="0"/>
                <a:ea typeface="MS PGothic" charset="0"/>
              </a:rPr>
              <a:t>). </a:t>
            </a:r>
            <a:endParaRPr lang="en-US">
              <a:latin typeface="Times New Roman" charset="0"/>
              <a:ea typeface="MS PGothic" charset="0"/>
            </a:endParaRPr>
          </a:p>
        </p:txBody>
      </p:sp>
      <p:sp>
        <p:nvSpPr>
          <p:cNvPr id="653315"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D0A9C1EB-4AFF-0F44-B2D9-A94FA01D3D0D}" type="slidenum">
              <a:rPr lang="en-US" sz="1200">
                <a:solidFill>
                  <a:srgbClr val="000000"/>
                </a:solidFill>
              </a:rPr>
              <a:pPr eaLnBrk="1" hangingPunct="1"/>
              <a:t>172</a:t>
            </a:fld>
            <a:endParaRPr lang="en-US" sz="1200">
              <a:solidFill>
                <a:srgbClr val="000000"/>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57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346643FB-0D10-B941-B5F4-44CEF21C588E}" type="slidenum">
              <a:rPr lang="en-US" sz="1200">
                <a:solidFill>
                  <a:srgbClr val="000000"/>
                </a:solidFill>
              </a:rPr>
              <a:pPr eaLnBrk="1" hangingPunct="1"/>
              <a:t>182</a:t>
            </a:fld>
            <a:endParaRPr lang="en-US" sz="1200">
              <a:solidFill>
                <a:srgbClr val="000000"/>
              </a:solidFill>
            </a:endParaRPr>
          </a:p>
        </p:txBody>
      </p:sp>
      <p:sp>
        <p:nvSpPr>
          <p:cNvPr id="664578" name="Rectangle 2"/>
          <p:cNvSpPr>
            <a:spLocks noChangeArrowheads="1" noTextEdit="1"/>
          </p:cNvSpPr>
          <p:nvPr>
            <p:ph type="sldImg"/>
          </p:nvPr>
        </p:nvSpPr>
        <p:spPr>
          <a:ln/>
        </p:spPr>
      </p:sp>
      <p:sp>
        <p:nvSpPr>
          <p:cNvPr id="66457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62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0FC617E8-D3E1-AD45-B7D7-99288AA3DECD}" type="slidenum">
              <a:rPr lang="en-US" sz="1200">
                <a:solidFill>
                  <a:srgbClr val="000000"/>
                </a:solidFill>
              </a:rPr>
              <a:pPr eaLnBrk="1" hangingPunct="1"/>
              <a:t>183</a:t>
            </a:fld>
            <a:endParaRPr lang="en-US" sz="1200">
              <a:solidFill>
                <a:srgbClr val="000000"/>
              </a:solidFill>
            </a:endParaRPr>
          </a:p>
        </p:txBody>
      </p:sp>
      <p:sp>
        <p:nvSpPr>
          <p:cNvPr id="666626" name="Rectangle 2"/>
          <p:cNvSpPr>
            <a:spLocks noChangeArrowheads="1" noTextEdit="1"/>
          </p:cNvSpPr>
          <p:nvPr>
            <p:ph type="sldImg"/>
          </p:nvPr>
        </p:nvSpPr>
        <p:spPr>
          <a:ln/>
        </p:spPr>
      </p:sp>
      <p:sp>
        <p:nvSpPr>
          <p:cNvPr id="66662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3" name="Slide Image Placeholder 1"/>
          <p:cNvSpPr>
            <a:spLocks noGrp="1" noRot="1" noChangeAspect="1" noTextEdit="1"/>
          </p:cNvSpPr>
          <p:nvPr>
            <p:ph type="sldImg"/>
          </p:nvPr>
        </p:nvSpPr>
        <p:spPr>
          <a:ln/>
        </p:spPr>
      </p:sp>
      <p:sp>
        <p:nvSpPr>
          <p:cNvPr id="668674"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a:latin typeface="Times New Roman" charset="0"/>
                <a:ea typeface="MS PGothic" charset="0"/>
              </a:rPr>
              <a:t>﻿[GING] </a:t>
            </a:r>
            <a:r>
              <a:rPr lang="en-US">
                <a:latin typeface="Bwgrki" charset="0"/>
                <a:ea typeface="MS PGothic" charset="0"/>
              </a:rPr>
              <a:t>goggusmo,j goggusmo,j, ou/, o` </a:t>
            </a:r>
            <a:r>
              <a:rPr lang="en-US">
                <a:latin typeface="Times New Roman" charset="0"/>
                <a:ea typeface="MS PGothic" charset="0"/>
              </a:rPr>
              <a:t>grumbling, complaint, displeasure Ac 6:1 ; Phil 2:14; 1 Pt 4:9; secret talk, whispering J 7:12.* [pg 40] </a:t>
            </a:r>
          </a:p>
        </p:txBody>
      </p:sp>
      <p:sp>
        <p:nvSpPr>
          <p:cNvPr id="668675"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E4C4874E-8A0B-8847-8DB2-48FF65D1AEC3}" type="slidenum">
              <a:rPr lang="en-US" sz="1200">
                <a:solidFill>
                  <a:srgbClr val="000000"/>
                </a:solidFill>
              </a:rPr>
              <a:pPr eaLnBrk="1" hangingPunct="1"/>
              <a:t>184</a:t>
            </a:fld>
            <a:endParaRPr lang="en-US" sz="1200">
              <a:solidFill>
                <a:srgbClr val="000000"/>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096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8CDCBED4-7986-034B-9F37-FE98FA17F0FB}" type="slidenum">
              <a:rPr lang="en-US" sz="1200">
                <a:solidFill>
                  <a:srgbClr val="000000"/>
                </a:solidFill>
              </a:rPr>
              <a:pPr eaLnBrk="1" hangingPunct="1"/>
              <a:t>195</a:t>
            </a:fld>
            <a:endParaRPr lang="en-US" sz="1200">
              <a:solidFill>
                <a:srgbClr val="000000"/>
              </a:solidFill>
            </a:endParaRPr>
          </a:p>
        </p:txBody>
      </p:sp>
      <p:sp>
        <p:nvSpPr>
          <p:cNvPr id="680962" name="Rectangle 2"/>
          <p:cNvSpPr>
            <a:spLocks noChangeArrowheads="1" noTextEdit="1"/>
          </p:cNvSpPr>
          <p:nvPr>
            <p:ph type="sldImg"/>
          </p:nvPr>
        </p:nvSpPr>
        <p:spPr>
          <a:ln/>
        </p:spPr>
      </p:sp>
      <p:sp>
        <p:nvSpPr>
          <p:cNvPr id="68096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8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29825B8E-A9EE-3B4D-AF16-BA8C94568F70}" type="slidenum">
              <a:rPr lang="en-US" sz="1200">
                <a:solidFill>
                  <a:srgbClr val="000000"/>
                </a:solidFill>
                <a:latin typeface="Arial" charset="0"/>
              </a:rPr>
              <a:pPr/>
              <a:t>199</a:t>
            </a:fld>
            <a:endParaRPr lang="en-US" sz="1200">
              <a:solidFill>
                <a:srgbClr val="000000"/>
              </a:solidFill>
              <a:latin typeface="Arial" charset="0"/>
            </a:endParaRPr>
          </a:p>
        </p:txBody>
      </p:sp>
      <p:sp>
        <p:nvSpPr>
          <p:cNvPr id="686082" name="Rectangle 2"/>
          <p:cNvSpPr>
            <a:spLocks noChangeArrowheads="1" noTextEdit="1"/>
          </p:cNvSpPr>
          <p:nvPr>
            <p:ph type="sldImg"/>
          </p:nvPr>
        </p:nvSpPr>
        <p:spPr>
          <a:ln/>
        </p:spPr>
      </p:sp>
      <p:sp>
        <p:nvSpPr>
          <p:cNvPr id="68608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12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8008AC59-5BE2-814D-8045-A1247BF7EDA8}" type="slidenum">
              <a:rPr lang="en-US" sz="1200">
                <a:solidFill>
                  <a:srgbClr val="000000"/>
                </a:solidFill>
                <a:latin typeface="Arial" charset="0"/>
              </a:rPr>
              <a:pPr/>
              <a:t>200</a:t>
            </a:fld>
            <a:endParaRPr lang="en-US" sz="1200">
              <a:solidFill>
                <a:srgbClr val="000000"/>
              </a:solidFill>
              <a:latin typeface="Arial" charset="0"/>
            </a:endParaRPr>
          </a:p>
        </p:txBody>
      </p:sp>
      <p:sp>
        <p:nvSpPr>
          <p:cNvPr id="688130" name="Rectangle 2"/>
          <p:cNvSpPr>
            <a:spLocks noChangeArrowheads="1" noTextEdit="1"/>
          </p:cNvSpPr>
          <p:nvPr>
            <p:ph type="sldImg"/>
          </p:nvPr>
        </p:nvSpPr>
        <p:spPr>
          <a:ln/>
        </p:spPr>
      </p:sp>
      <p:sp>
        <p:nvSpPr>
          <p:cNvPr id="68813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797F68BD-F054-8A4D-80E4-1E2B46C88516}" type="slidenum">
              <a:rPr lang="en-US" sz="1200"/>
              <a:pPr eaLnBrk="1" hangingPunct="1"/>
              <a:t>7</a:t>
            </a:fld>
            <a:endParaRPr lang="en-US" sz="1200"/>
          </a:p>
        </p:txBody>
      </p:sp>
      <p:sp>
        <p:nvSpPr>
          <p:cNvPr id="436226" name="Rectangle 1026"/>
          <p:cNvSpPr>
            <a:spLocks noChangeArrowheads="1" noTextEdit="1"/>
          </p:cNvSpPr>
          <p:nvPr>
            <p:ph type="sldImg"/>
          </p:nvPr>
        </p:nvSpPr>
        <p:spPr>
          <a:ln/>
        </p:spPr>
      </p:sp>
      <p:sp>
        <p:nvSpPr>
          <p:cNvPr id="436227"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2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183266D8-8CF4-CC49-B1EA-4F8C3294EC26}" type="slidenum">
              <a:rPr lang="en-US" sz="1200">
                <a:solidFill>
                  <a:srgbClr val="000000"/>
                </a:solidFill>
                <a:latin typeface="Arial" charset="0"/>
              </a:rPr>
              <a:pPr/>
              <a:t>203</a:t>
            </a:fld>
            <a:endParaRPr lang="en-US" sz="1200">
              <a:solidFill>
                <a:srgbClr val="000000"/>
              </a:solidFill>
              <a:latin typeface="Arial" charset="0"/>
            </a:endParaRPr>
          </a:p>
        </p:txBody>
      </p:sp>
      <p:sp>
        <p:nvSpPr>
          <p:cNvPr id="692226" name="Rectangle 2"/>
          <p:cNvSpPr>
            <a:spLocks noGrp="1" noRot="1" noChangeAspect="1" noChangeArrowheads="1" noTextEdit="1"/>
          </p:cNvSpPr>
          <p:nvPr>
            <p:ph type="sldImg"/>
          </p:nvPr>
        </p:nvSpPr>
        <p:spPr>
          <a:solidFill>
            <a:srgbClr val="FFFFFF"/>
          </a:solidFill>
          <a:ln/>
        </p:spPr>
      </p:sp>
      <p:sp>
        <p:nvSpPr>
          <p:cNvPr id="692227"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MS PGothic"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273" name="Slide Image Placeholder 1"/>
          <p:cNvSpPr>
            <a:spLocks noGrp="1" noRot="1" noChangeAspect="1" noTextEdit="1"/>
          </p:cNvSpPr>
          <p:nvPr>
            <p:ph type="sldImg"/>
          </p:nvPr>
        </p:nvSpPr>
        <p:spPr>
          <a:ln/>
        </p:spPr>
      </p:sp>
      <p:sp>
        <p:nvSpPr>
          <p:cNvPr id="694274"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a:latin typeface="Times New Roman" charset="0"/>
                <a:ea typeface="MS PGothic" charset="0"/>
              </a:rPr>
              <a:t>“Hey!  What’s wrong with dogs?” you say.  “I have a nice dog—he’s affectionate, loyal, and he protects me.” Well, I think you have a different concept of “dogs” than we have here. </a:t>
            </a:r>
          </a:p>
        </p:txBody>
      </p:sp>
      <p:sp>
        <p:nvSpPr>
          <p:cNvPr id="694275"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1C95F464-B0A7-CC46-9CAF-93DE36669540}" type="slidenum">
              <a:rPr lang="en-US" sz="1200"/>
              <a:pPr eaLnBrk="1" hangingPunct="1"/>
              <a:t>204</a:t>
            </a:fld>
            <a:endParaRPr lang="en-US" sz="120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417" name="Slide Image Placeholder 1"/>
          <p:cNvSpPr>
            <a:spLocks noGrp="1" noRot="1" noChangeAspect="1" noTextEdit="1"/>
          </p:cNvSpPr>
          <p:nvPr>
            <p:ph type="sldImg"/>
          </p:nvPr>
        </p:nvSpPr>
        <p:spPr>
          <a:ln/>
        </p:spPr>
      </p:sp>
      <p:sp>
        <p:nvSpPr>
          <p:cNvPr id="700418"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kumimoji="1" lang="en-US">
                <a:latin typeface="Times New Roman" charset="0"/>
                <a:ea typeface="MS PGothic" charset="0"/>
              </a:rPr>
              <a:t>Dogs in the NT refer to animals that roamed the streets scavenging around for food and carrying disease.  You wanted to avoid them at all costs!  (We used to live near Timah Hill where people left their dogs when they didn’t want to take care of them anymore.  They terrorized our neighborhood!)</a:t>
            </a:r>
            <a:r>
              <a:rPr lang="en-US">
                <a:latin typeface="Times New Roman" charset="0"/>
                <a:ea typeface="MS PGothic" charset="0"/>
              </a:rPr>
              <a:t> </a:t>
            </a:r>
          </a:p>
        </p:txBody>
      </p:sp>
      <p:sp>
        <p:nvSpPr>
          <p:cNvPr id="700419"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91DDBAFD-206C-2944-865B-28AFD5939A75}" type="slidenum">
              <a:rPr lang="en-US" sz="1200"/>
              <a:pPr eaLnBrk="1" hangingPunct="1"/>
              <a:t>209</a:t>
            </a:fld>
            <a:endParaRPr lang="en-US" sz="120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465" name="Slide Image Placeholder 1"/>
          <p:cNvSpPr>
            <a:spLocks noGrp="1" noRot="1" noChangeAspect="1" noTextEdit="1"/>
          </p:cNvSpPr>
          <p:nvPr>
            <p:ph type="sldImg"/>
          </p:nvPr>
        </p:nvSpPr>
        <p:spPr>
          <a:ln/>
        </p:spPr>
      </p:sp>
      <p:sp>
        <p:nvSpPr>
          <p:cNvPr id="702466"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kumimoji="1" lang="en-US">
                <a:latin typeface="Times New Roman" charset="0"/>
                <a:ea typeface="MS PGothic" charset="0"/>
              </a:rPr>
              <a:t>Jewish legalists cared little for people—and in this way they were like packs of dogs</a:t>
            </a:r>
            <a:r>
              <a:rPr lang="en-US">
                <a:latin typeface="Times New Roman" charset="0"/>
                <a:ea typeface="MS PGothic" charset="0"/>
              </a:rPr>
              <a:t> </a:t>
            </a:r>
          </a:p>
        </p:txBody>
      </p:sp>
      <p:sp>
        <p:nvSpPr>
          <p:cNvPr id="702467"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19D9FE24-FD5A-114E-8C8E-A72CADA82091}" type="slidenum">
              <a:rPr lang="en-US" sz="1200"/>
              <a:pPr eaLnBrk="1" hangingPunct="1"/>
              <a:t>210</a:t>
            </a:fld>
            <a:endParaRPr lang="en-US" sz="120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3" name="Slide Image Placeholder 1"/>
          <p:cNvSpPr>
            <a:spLocks noGrp="1" noRot="1" noChangeAspect="1" noTextEdit="1"/>
          </p:cNvSpPr>
          <p:nvPr>
            <p:ph type="sldImg"/>
          </p:nvPr>
        </p:nvSpPr>
        <p:spPr>
          <a:ln/>
        </p:spPr>
      </p:sp>
      <p:sp>
        <p:nvSpPr>
          <p:cNvPr id="704514"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a:latin typeface="Times New Roman" charset="0"/>
                <a:ea typeface="MS PGothic" charset="0"/>
              </a:rPr>
              <a:t>Jesus confronted these people who were incensed that he would heal a man’s shriveled hand on the Sabbath. </a:t>
            </a:r>
          </a:p>
        </p:txBody>
      </p:sp>
      <p:sp>
        <p:nvSpPr>
          <p:cNvPr id="704515"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2D7F3B6B-FA8F-5D4C-BD2E-8E396CAE405C}" type="slidenum">
              <a:rPr lang="en-US" sz="1200"/>
              <a:pPr eaLnBrk="1" hangingPunct="1"/>
              <a:t>211</a:t>
            </a:fld>
            <a:endParaRPr lang="en-US" sz="120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1" name="Slide Image Placeholder 1"/>
          <p:cNvSpPr>
            <a:spLocks noGrp="1" noRot="1" noChangeAspect="1" noTextEdit="1"/>
          </p:cNvSpPr>
          <p:nvPr>
            <p:ph type="sldImg"/>
          </p:nvPr>
        </p:nvSpPr>
        <p:spPr>
          <a:ln/>
        </p:spPr>
      </p:sp>
      <p:sp>
        <p:nvSpPr>
          <p:cNvPr id="706562"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a:latin typeface="Times New Roman" charset="0"/>
                <a:ea typeface="MS PGothic" charset="0"/>
              </a:rPr>
              <a:t>But if one of their sheep fell into a pit on the Sabbath they would pull the sheep out!  That’s caring for animals more than for people! </a:t>
            </a:r>
          </a:p>
        </p:txBody>
      </p:sp>
      <p:sp>
        <p:nvSpPr>
          <p:cNvPr id="706563"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2BE77AFA-E3EF-924C-B93F-EF73979CE858}" type="slidenum">
              <a:rPr lang="en-US" sz="1200"/>
              <a:pPr eaLnBrk="1" hangingPunct="1"/>
              <a:t>212</a:t>
            </a:fld>
            <a:endParaRPr lang="en-US" sz="120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609" name="Slide Image Placeholder 1"/>
          <p:cNvSpPr>
            <a:spLocks noGrp="1" noRot="1" noChangeAspect="1" noTextEdit="1"/>
          </p:cNvSpPr>
          <p:nvPr>
            <p:ph type="sldImg"/>
          </p:nvPr>
        </p:nvSpPr>
        <p:spPr>
          <a:ln/>
        </p:spPr>
      </p:sp>
      <p:sp>
        <p:nvSpPr>
          <p:cNvPr id="708610"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a:latin typeface="Times New Roman" charset="0"/>
                <a:ea typeface="MS PGothic" charset="0"/>
              </a:rPr>
              <a:t>After a huge snowstorm on Saturday night a pastor discovered that all the roads were blocked so he couldn’t drive to church.  However, the river next his house also connected to the church downstream—and since the river was frozen, he decided to skate to church. </a:t>
            </a:r>
          </a:p>
        </p:txBody>
      </p:sp>
      <p:sp>
        <p:nvSpPr>
          <p:cNvPr id="708611"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80496E1A-B9B3-A24B-83CE-9AF3E980ADD6}" type="slidenum">
              <a:rPr lang="en-US" sz="1200"/>
              <a:pPr eaLnBrk="1" hangingPunct="1"/>
              <a:t>213</a:t>
            </a:fld>
            <a:endParaRPr lang="en-US" sz="120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57" name="Slide Image Placeholder 1"/>
          <p:cNvSpPr>
            <a:spLocks noGrp="1" noRot="1" noChangeAspect="1" noTextEdit="1"/>
          </p:cNvSpPr>
          <p:nvPr>
            <p:ph type="sldImg"/>
          </p:nvPr>
        </p:nvSpPr>
        <p:spPr>
          <a:ln/>
        </p:spPr>
      </p:sp>
      <p:sp>
        <p:nvSpPr>
          <p:cNvPr id="710658"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a:latin typeface="Times New Roman" charset="0"/>
                <a:ea typeface="MS PGothic" charset="0"/>
              </a:rPr>
              <a:t> It worked!  But it also caused another storm of a different kind!  The elders were horrified that their pastor would skate on the Sabbath.  They quickly called a meeting after the service, where the pastor explained that it was either to skate to church or not come at all.  They debated it until finally one elder asked, “Did you enjoy it?”  The young pastor said “no,” so they decided it was all right. (Tan 3042) </a:t>
            </a:r>
          </a:p>
        </p:txBody>
      </p:sp>
      <p:sp>
        <p:nvSpPr>
          <p:cNvPr id="710659"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5F7274ED-24C9-7147-9079-3AECB5225D77}" type="slidenum">
              <a:rPr lang="en-US" sz="1200"/>
              <a:pPr eaLnBrk="1" hangingPunct="1"/>
              <a:t>214</a:t>
            </a:fld>
            <a:endParaRPr lang="en-US" sz="120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5" name="Slide Image Placeholder 1"/>
          <p:cNvSpPr>
            <a:spLocks noGrp="1" noRot="1" noChangeAspect="1" noTextEdit="1"/>
          </p:cNvSpPr>
          <p:nvPr>
            <p:ph type="sldImg"/>
          </p:nvPr>
        </p:nvSpPr>
        <p:spPr>
          <a:ln/>
        </p:spPr>
      </p:sp>
      <p:sp>
        <p:nvSpPr>
          <p:cNvPr id="712706"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a:latin typeface="Times New Roman" charset="0"/>
                <a:ea typeface="MS PGothic" charset="0"/>
              </a:rPr>
              <a:t>Another woman reported this story: “The pastor of our tiny church ended his annual give-something-up-for-Lent sermon: ‘As an example of penitence to the rest of the community, this congregation will worship in an unheated church for the whole of Lent.’  As we made our way out in the chill [on that] February Sunday, the pastor addressed my elderly neighbor.  ‘Ah, Mrs. James, and what have you decided to give up for Lent?’  ‘Church,’ she said firmly! (Anne Sutcliffe in </a:t>
            </a:r>
            <a:r>
              <a:rPr lang="en-US" i="1">
                <a:latin typeface="Times New Roman" charset="0"/>
                <a:ea typeface="MS PGothic" charset="0"/>
              </a:rPr>
              <a:t>The Countryman</a:t>
            </a:r>
            <a:r>
              <a:rPr lang="en-US">
                <a:latin typeface="Times New Roman" charset="0"/>
                <a:ea typeface="MS PGothic" charset="0"/>
              </a:rPr>
              <a:t>). </a:t>
            </a:r>
          </a:p>
        </p:txBody>
      </p:sp>
      <p:sp>
        <p:nvSpPr>
          <p:cNvPr id="712707"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1517B9D2-4E39-604C-9080-CE686BF856B6}" type="slidenum">
              <a:rPr lang="en-US" sz="1200"/>
              <a:pPr eaLnBrk="1" hangingPunct="1"/>
              <a:t>215</a:t>
            </a:fld>
            <a:endParaRPr lang="en-US" sz="120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777" name="Slide Image Placeholder 1"/>
          <p:cNvSpPr>
            <a:spLocks noGrp="1" noRot="1" noChangeAspect="1" noTextEdit="1"/>
          </p:cNvSpPr>
          <p:nvPr>
            <p:ph type="sldImg"/>
          </p:nvPr>
        </p:nvSpPr>
        <p:spPr>
          <a:ln/>
        </p:spPr>
      </p:sp>
      <p:sp>
        <p:nvSpPr>
          <p:cNvPr id="715778"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u="sng">
                <a:latin typeface="Times New Roman" charset="0"/>
                <a:ea typeface="MS PGothic" charset="0"/>
              </a:rPr>
              <a:t>Clothes</a:t>
            </a:r>
            <a:r>
              <a:rPr lang="en-US">
                <a:latin typeface="Times New Roman" charset="0"/>
                <a:ea typeface="MS PGothic" charset="0"/>
              </a:rPr>
              <a:t>: A young woman in Romania who was having personal problems was encouraged by a friend to go to church.  When she finally got the courage to visit, she was scolded by the Christian women for her ‘inappropriate appearance,’ then shunned.  The young lady wore makeup and a short skirt, and had no head covering.  Her tender heart and seeking mind were never even noticed.  Deeply offended, she vowed never to return (Eastern European Checkpoint Oct 89).  Legalism shuns seekers! </a:t>
            </a:r>
          </a:p>
        </p:txBody>
      </p:sp>
      <p:sp>
        <p:nvSpPr>
          <p:cNvPr id="715779"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A537C16F-DE93-8F44-A516-F75E728B0501}" type="slidenum">
              <a:rPr lang="en-US" sz="1200"/>
              <a:pPr eaLnBrk="1" hangingPunct="1"/>
              <a:t>217</a:t>
            </a:fld>
            <a:endParaRPr 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894C0BDB-F844-8F4D-9A82-560D118971EB}" type="slidenum">
              <a:rPr lang="en-US" sz="1200">
                <a:solidFill>
                  <a:srgbClr val="000000"/>
                </a:solidFill>
              </a:rPr>
              <a:pPr eaLnBrk="1" hangingPunct="1"/>
              <a:t>9</a:t>
            </a:fld>
            <a:endParaRPr lang="en-US" sz="1200">
              <a:solidFill>
                <a:srgbClr val="000000"/>
              </a:solidFill>
            </a:endParaRPr>
          </a:p>
        </p:txBody>
      </p:sp>
      <p:sp>
        <p:nvSpPr>
          <p:cNvPr id="439298" name="Rectangle 2"/>
          <p:cNvSpPr>
            <a:spLocks noGrp="1" noRot="1" noChangeAspect="1" noChangeArrowheads="1" noTextEdit="1"/>
          </p:cNvSpPr>
          <p:nvPr>
            <p:ph type="sldImg"/>
          </p:nvPr>
        </p:nvSpPr>
        <p:spPr>
          <a:ln/>
        </p:spPr>
      </p:sp>
      <p:sp>
        <p:nvSpPr>
          <p:cNvPr id="4392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825" name="Slide Image Placeholder 1"/>
          <p:cNvSpPr>
            <a:spLocks noGrp="1" noRot="1" noChangeAspect="1" noTextEdit="1"/>
          </p:cNvSpPr>
          <p:nvPr>
            <p:ph type="sldImg"/>
          </p:nvPr>
        </p:nvSpPr>
        <p:spPr>
          <a:ln/>
        </p:spPr>
      </p:sp>
      <p:sp>
        <p:nvSpPr>
          <p:cNvPr id="717826"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u="sng">
                <a:latin typeface="Times New Roman" charset="0"/>
                <a:ea typeface="MS PGothic" charset="0"/>
              </a:rPr>
              <a:t>Hair length</a:t>
            </a:r>
            <a:r>
              <a:rPr lang="en-US">
                <a:latin typeface="Times New Roman" charset="0"/>
                <a:ea typeface="MS PGothic" charset="0"/>
              </a:rPr>
              <a:t>: In 1974, a church in Memphis, TN, was sued by a man whose son had been terrified by the preacher’s claim that any boy with hair below his ears was definitely going to hell to burn forever.  When the boy responded to the invitation, a woman hacked off his hair with scissors, so frightening him that his nose bled.  That minister, supposedly spreading the gospel, was really spreading his own legalism (Minirth/Meier, </a:t>
            </a:r>
            <a:r>
              <a:rPr lang="en-US" i="1">
                <a:latin typeface="Times New Roman" charset="0"/>
                <a:ea typeface="MS PGothic" charset="0"/>
              </a:rPr>
              <a:t>An Intro to Pastoral </a:t>
            </a:r>
            <a:r>
              <a:rPr lang="en-US">
                <a:latin typeface="Times New Roman" charset="0"/>
                <a:ea typeface="MS PGothic" charset="0"/>
              </a:rPr>
              <a:t>Counseling, 140).  Think how legalism effects children! </a:t>
            </a:r>
          </a:p>
        </p:txBody>
      </p:sp>
      <p:sp>
        <p:nvSpPr>
          <p:cNvPr id="717827"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DC42293C-F478-A946-B302-B38CBCC78C20}" type="slidenum">
              <a:rPr lang="en-US" sz="1200"/>
              <a:pPr eaLnBrk="1" hangingPunct="1"/>
              <a:t>218</a:t>
            </a:fld>
            <a:endParaRPr lang="en-US" sz="120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897" name="Slide Image Placeholder 1"/>
          <p:cNvSpPr>
            <a:spLocks noGrp="1" noRot="1" noChangeAspect="1" noTextEdit="1"/>
          </p:cNvSpPr>
          <p:nvPr>
            <p:ph type="sldImg"/>
          </p:nvPr>
        </p:nvSpPr>
        <p:spPr>
          <a:ln/>
        </p:spPr>
      </p:sp>
      <p:sp>
        <p:nvSpPr>
          <p:cNvPr id="720898"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a:latin typeface="Times New Roman" charset="0"/>
                <a:ea typeface="MS PGothic" charset="0"/>
              </a:rPr>
              <a:t>The OT commanded the careful circumcision of all baby boys.  It must be done on the eighth day of a boy’s life so as to minimize blood loss (now we know that the vitamin K level of a boy’s life is the highest on the eighth day of life!)</a:t>
            </a:r>
          </a:p>
        </p:txBody>
      </p:sp>
      <p:sp>
        <p:nvSpPr>
          <p:cNvPr id="720899"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8925E0D1-C8EA-E841-A08C-4A95571B2105}" type="slidenum">
              <a:rPr lang="en-US" sz="1200"/>
              <a:pPr eaLnBrk="1" hangingPunct="1"/>
              <a:t>220</a:t>
            </a:fld>
            <a:endParaRPr lang="en-US" sz="120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945" name="Slide Image Placeholder 1"/>
          <p:cNvSpPr>
            <a:spLocks noGrp="1" noRot="1" noChangeAspect="1" noTextEdit="1"/>
          </p:cNvSpPr>
          <p:nvPr>
            <p:ph type="sldImg"/>
          </p:nvPr>
        </p:nvSpPr>
        <p:spPr>
          <a:ln/>
        </p:spPr>
      </p:sp>
      <p:sp>
        <p:nvSpPr>
          <p:cNvPr id="722946"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a:latin typeface="Times New Roman" charset="0"/>
                <a:ea typeface="MS PGothic" charset="0"/>
              </a:rPr>
              <a:t>But the legalists went way beyond the law by requiring circumcision for salvation—so Paul said they were like men who botched up the circumcision operation to the extent that they hacked away at the flesh!</a:t>
            </a:r>
          </a:p>
          <a:p>
            <a:endParaRPr lang="en-US">
              <a:latin typeface="Times New Roman" charset="0"/>
              <a:ea typeface="MS PGothic" charset="0"/>
            </a:endParaRPr>
          </a:p>
        </p:txBody>
      </p:sp>
      <p:sp>
        <p:nvSpPr>
          <p:cNvPr id="722947"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45E4AC97-B3F1-7440-B824-54AFC7AC3741}" type="slidenum">
              <a:rPr lang="en-US" sz="1200"/>
              <a:pPr eaLnBrk="1" hangingPunct="1"/>
              <a:t>221</a:t>
            </a:fld>
            <a:endParaRPr lang="en-US" sz="120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993" name="Slide Image Placeholder 1"/>
          <p:cNvSpPr>
            <a:spLocks noGrp="1" noRot="1" noChangeAspect="1" noTextEdit="1"/>
          </p:cNvSpPr>
          <p:nvPr>
            <p:ph type="sldImg"/>
          </p:nvPr>
        </p:nvSpPr>
        <p:spPr>
          <a:ln/>
        </p:spPr>
      </p:sp>
      <p:sp>
        <p:nvSpPr>
          <p:cNvPr id="724994"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u="sng">
                <a:latin typeface="Times New Roman" charset="0"/>
                <a:ea typeface="MS PGothic" charset="0"/>
              </a:rPr>
              <a:t>Sabbath writing</a:t>
            </a:r>
            <a:r>
              <a:rPr lang="en-US">
                <a:latin typeface="Times New Roman" charset="0"/>
                <a:ea typeface="MS PGothic" charset="0"/>
              </a:rPr>
              <a:t>: Once a pastor asked a Hebrew professor to sign a book he had written. The professor replied, “No, I am sorry; but it is the Sabbath.”  You see, the Talmud prohibits a man from writing two words in succession—for that is work!  But the group in the professor’s office asked him another questions, and he climbed up and down his step-ladder to get some heavy book—so many times that he worked up a sweat! (Dr. Wilbur M. Smith in Tan 3043) </a:t>
            </a:r>
          </a:p>
        </p:txBody>
      </p:sp>
      <p:sp>
        <p:nvSpPr>
          <p:cNvPr id="724995"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2B6AF743-7C89-A24B-91A4-F971DBD723F5}" type="slidenum">
              <a:rPr lang="en-US" sz="1200"/>
              <a:pPr eaLnBrk="1" hangingPunct="1"/>
              <a:t>222</a:t>
            </a:fld>
            <a:endParaRPr lang="en-US" sz="120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41" name="Slide Image Placeholder 1"/>
          <p:cNvSpPr>
            <a:spLocks noGrp="1" noRot="1" noChangeAspect="1" noTextEdit="1"/>
          </p:cNvSpPr>
          <p:nvPr>
            <p:ph type="sldImg"/>
          </p:nvPr>
        </p:nvSpPr>
        <p:spPr>
          <a:ln/>
        </p:spPr>
      </p:sp>
      <p:sp>
        <p:nvSpPr>
          <p:cNvPr id="727042"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u="sng">
                <a:latin typeface="Times New Roman" charset="0"/>
                <a:ea typeface="MS PGothic" charset="0"/>
              </a:rPr>
              <a:t>Lighting fire</a:t>
            </a:r>
            <a:r>
              <a:rPr lang="en-US">
                <a:latin typeface="Times New Roman" charset="0"/>
                <a:ea typeface="MS PGothic" charset="0"/>
              </a:rPr>
              <a:t>: A Swedish director for OM in Israel once told the story how some missionaries heard a loud knock on the door.  Upon opening it, their Jewish neighbors said, “Could you help us?  A few minutes ago we opened a kitchen window and the wind blew out the pilot light on the stove—but the gas is still on and it’s filling the house up with gas.  We’re concerned about the children!”  The missionaries asked, “But why didn’t you turn it off yourselves?”  “We can’t,” the Orthodox Jews responded, “You see, it’s the Sabbath and we can’t light a fire on the Sabbath!” (OM Middle East Director at Grace Baptist Church Singapore - LEGALISM modern…) </a:t>
            </a:r>
          </a:p>
        </p:txBody>
      </p:sp>
      <p:sp>
        <p:nvSpPr>
          <p:cNvPr id="727043"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418A39FB-88D8-4041-8F87-A1E480591EE4}" type="slidenum">
              <a:rPr lang="en-US" sz="1200"/>
              <a:pPr eaLnBrk="1" hangingPunct="1"/>
              <a:t>223</a:t>
            </a:fld>
            <a:endParaRPr lang="en-US" sz="120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089" name="Slide Image Placeholder 1"/>
          <p:cNvSpPr>
            <a:spLocks noGrp="1" noRot="1" noChangeAspect="1" noTextEdit="1"/>
          </p:cNvSpPr>
          <p:nvPr>
            <p:ph type="sldImg"/>
          </p:nvPr>
        </p:nvSpPr>
        <p:spPr>
          <a:ln/>
        </p:spPr>
      </p:sp>
      <p:sp>
        <p:nvSpPr>
          <p:cNvPr id="729090"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a:latin typeface="Times New Roman" charset="0"/>
                <a:ea typeface="MS PGothic" charset="0"/>
              </a:rPr>
              <a:t>Another tradition is requiring those who pray to end, “</a:t>
            </a:r>
            <a:r>
              <a:rPr lang="en-US" altLang="ja-JP" u="sng">
                <a:latin typeface="Times New Roman" charset="0"/>
                <a:ea typeface="MS PGothic" charset="0"/>
              </a:rPr>
              <a:t>In Jesus</a:t>
            </a:r>
            <a:r>
              <a:rPr lang="en-US" u="sng">
                <a:latin typeface="Times New Roman" charset="0"/>
                <a:ea typeface="MS PGothic" charset="0"/>
              </a:rPr>
              <a:t>’</a:t>
            </a:r>
            <a:r>
              <a:rPr lang="en-US" altLang="ja-JP" u="sng">
                <a:latin typeface="Times New Roman" charset="0"/>
                <a:ea typeface="MS PGothic" charset="0"/>
              </a:rPr>
              <a:t> name, Amen</a:t>
            </a:r>
            <a:r>
              <a:rPr lang="en-US" altLang="ja-JP">
                <a:latin typeface="Times New Roman" charset="0"/>
                <a:ea typeface="MS PGothic" charset="0"/>
              </a:rPr>
              <a:t>.</a:t>
            </a:r>
            <a:r>
              <a:rPr lang="en-US">
                <a:latin typeface="Times New Roman" charset="0"/>
                <a:ea typeface="MS PGothic" charset="0"/>
              </a:rPr>
              <a:t>”</a:t>
            </a:r>
            <a:r>
              <a:rPr lang="en-US" altLang="ja-JP">
                <a:latin typeface="Times New Roman" charset="0"/>
                <a:ea typeface="MS PGothic" charset="0"/>
              </a:rPr>
              <a:t>  </a:t>
            </a:r>
          </a:p>
          <a:p>
            <a:r>
              <a:rPr lang="en-US">
                <a:latin typeface="Times New Roman" charset="0"/>
                <a:ea typeface="MS PGothic" charset="0"/>
              </a:rPr>
              <a:t>Did you know that this phrase is not found in the Bible?  Yes, we are commanded to ask in Christ’s name, but must we use this as a formula?  </a:t>
            </a:r>
          </a:p>
          <a:p>
            <a:r>
              <a:rPr lang="en-US">
                <a:latin typeface="Times New Roman" charset="0"/>
                <a:ea typeface="MS PGothic" charset="0"/>
              </a:rPr>
              <a:t>Once as a pastor I counseled a family in crisis.  I encouraged them to pray together and the young middle-age daughter, unaccustomed to prayer, prayed like this: “Hello?  God?  Hi, this is Jan.  We’re having a tough time in this family right now so can you please send some extra angels to help?  Thanks, bye!”  Do you see how legalistic we get in our prayer language?  That prayer was a breath of fresh air to me—and to God too! </a:t>
            </a:r>
          </a:p>
          <a:p>
            <a:r>
              <a:rPr lang="en-US">
                <a:latin typeface="Times New Roman" charset="0"/>
                <a:ea typeface="MS PGothic" charset="0"/>
              </a:rPr>
              <a:t>I have a Buddhist friend named Kohreen who asked my pastor’s wife if she wanted her </a:t>
            </a:r>
            <a:r>
              <a:rPr lang="en-US" u="sng">
                <a:latin typeface="Times New Roman" charset="0"/>
                <a:ea typeface="MS PGothic" charset="0"/>
              </a:rPr>
              <a:t>dragon pots</a:t>
            </a:r>
            <a:r>
              <a:rPr lang="en-US">
                <a:latin typeface="Times New Roman" charset="0"/>
                <a:ea typeface="MS PGothic" charset="0"/>
              </a:rPr>
              <a:t> for her large plants.  She said she would prefer not to have them, then Kohreen responded, “Oh, can’t Christians have dragon pots?  Is it against your religion?  I have another Christian friend who told me it’s against her religion!”  Well, is it?  Of course not!  But how sad for her to think that Christians are so legalistic—this reduces our faith to numerous do’s and don’ts.</a:t>
            </a:r>
          </a:p>
          <a:p>
            <a:endParaRPr lang="en-US">
              <a:latin typeface="Times New Roman" charset="0"/>
              <a:ea typeface="MS PGothic" charset="0"/>
            </a:endParaRPr>
          </a:p>
        </p:txBody>
      </p:sp>
      <p:sp>
        <p:nvSpPr>
          <p:cNvPr id="729091"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32DEC395-C3F4-D042-888F-6C6B297D8D1C}" type="slidenum">
              <a:rPr lang="en-US" sz="1200"/>
              <a:pPr eaLnBrk="1" hangingPunct="1"/>
              <a:t>224</a:t>
            </a:fld>
            <a:endParaRPr lang="en-US" sz="120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25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1D66EE75-BB73-234C-A7AA-B64350D00FC9}" type="slidenum">
              <a:rPr lang="en-US" sz="1200">
                <a:solidFill>
                  <a:srgbClr val="000000"/>
                </a:solidFill>
                <a:latin typeface="Arial" charset="0"/>
              </a:rPr>
              <a:pPr/>
              <a:t>230</a:t>
            </a:fld>
            <a:endParaRPr lang="en-US" sz="1200">
              <a:solidFill>
                <a:srgbClr val="000000"/>
              </a:solidFill>
              <a:latin typeface="Arial" charset="0"/>
            </a:endParaRPr>
          </a:p>
        </p:txBody>
      </p:sp>
      <p:sp>
        <p:nvSpPr>
          <p:cNvPr id="736258" name="Rectangle 2"/>
          <p:cNvSpPr>
            <a:spLocks noChangeArrowheads="1" noTextEdit="1"/>
          </p:cNvSpPr>
          <p:nvPr>
            <p:ph type="sldImg"/>
          </p:nvPr>
        </p:nvSpPr>
        <p:spPr>
          <a:ln/>
        </p:spPr>
      </p:sp>
      <p:sp>
        <p:nvSpPr>
          <p:cNvPr id="73625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30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AE6B4E89-A5C5-BE45-B31E-DE6E7A1CE473}" type="slidenum">
              <a:rPr lang="en-US" sz="1200">
                <a:solidFill>
                  <a:srgbClr val="000000"/>
                </a:solidFill>
                <a:latin typeface="Arial" charset="0"/>
              </a:rPr>
              <a:pPr/>
              <a:t>231</a:t>
            </a:fld>
            <a:endParaRPr lang="en-US" sz="1200">
              <a:solidFill>
                <a:srgbClr val="000000"/>
              </a:solidFill>
              <a:latin typeface="Arial" charset="0"/>
            </a:endParaRPr>
          </a:p>
        </p:txBody>
      </p:sp>
      <p:sp>
        <p:nvSpPr>
          <p:cNvPr id="738306" name="Rectangle 2"/>
          <p:cNvSpPr>
            <a:spLocks noChangeArrowheads="1" noTextEdit="1"/>
          </p:cNvSpPr>
          <p:nvPr>
            <p:ph type="sldImg"/>
          </p:nvPr>
        </p:nvSpPr>
        <p:spPr>
          <a:solidFill>
            <a:srgbClr val="FFFFFF"/>
          </a:solidFill>
          <a:ln/>
        </p:spPr>
      </p:sp>
      <p:sp>
        <p:nvSpPr>
          <p:cNvPr id="738307"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MS PGothic"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86C6F938-2BDB-D14F-9658-30E5DEF241BA}" type="slidenum">
              <a:rPr lang="en-US" sz="1200">
                <a:solidFill>
                  <a:srgbClr val="000000"/>
                </a:solidFill>
                <a:latin typeface="Arial" charset="0"/>
              </a:rPr>
              <a:pPr/>
              <a:t>232</a:t>
            </a:fld>
            <a:endParaRPr lang="en-US" sz="1200">
              <a:solidFill>
                <a:srgbClr val="000000"/>
              </a:solidFill>
              <a:latin typeface="Arial" charset="0"/>
            </a:endParaRPr>
          </a:p>
        </p:txBody>
      </p:sp>
      <p:sp>
        <p:nvSpPr>
          <p:cNvPr id="740354" name="Rectangle 2"/>
          <p:cNvSpPr>
            <a:spLocks noChangeArrowheads="1" noTextEdit="1"/>
          </p:cNvSpPr>
          <p:nvPr>
            <p:ph type="sldImg"/>
          </p:nvPr>
        </p:nvSpPr>
        <p:spPr>
          <a:solidFill>
            <a:srgbClr val="FFFFFF"/>
          </a:solidFill>
          <a:ln/>
        </p:spPr>
      </p:sp>
      <p:sp>
        <p:nvSpPr>
          <p:cNvPr id="740355"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MS PGothic"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78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BD4E6E5D-7F4E-584B-9F12-5B1AF0C7BAD5}" type="slidenum">
              <a:rPr lang="en-US" sz="1200">
                <a:solidFill>
                  <a:srgbClr val="000000"/>
                </a:solidFill>
                <a:latin typeface="Arial" charset="0"/>
              </a:rPr>
              <a:pPr/>
              <a:t>249</a:t>
            </a:fld>
            <a:endParaRPr lang="en-US" sz="1200">
              <a:solidFill>
                <a:srgbClr val="000000"/>
              </a:solidFill>
              <a:latin typeface="Arial" charset="0"/>
            </a:endParaRPr>
          </a:p>
        </p:txBody>
      </p:sp>
      <p:sp>
        <p:nvSpPr>
          <p:cNvPr id="758786" name="Rectangle 2"/>
          <p:cNvSpPr>
            <a:spLocks noChangeArrowheads="1" noTextEdit="1"/>
          </p:cNvSpPr>
          <p:nvPr>
            <p:ph type="sldImg"/>
          </p:nvPr>
        </p:nvSpPr>
        <p:spPr>
          <a:ln/>
        </p:spPr>
      </p:sp>
      <p:sp>
        <p:nvSpPr>
          <p:cNvPr id="75878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9415E462-63C2-A54C-848E-5D62BB1D8F4A}" type="slidenum">
              <a:rPr lang="en-US" sz="1200">
                <a:solidFill>
                  <a:srgbClr val="000000"/>
                </a:solidFill>
              </a:rPr>
              <a:pPr eaLnBrk="1" hangingPunct="1"/>
              <a:t>10</a:t>
            </a:fld>
            <a:endParaRPr lang="en-US" sz="1200">
              <a:solidFill>
                <a:srgbClr val="000000"/>
              </a:solidFill>
            </a:endParaRPr>
          </a:p>
        </p:txBody>
      </p:sp>
      <p:sp>
        <p:nvSpPr>
          <p:cNvPr id="441346" name="Rectangle 2"/>
          <p:cNvSpPr>
            <a:spLocks noGrp="1" noRot="1" noChangeAspect="1" noChangeArrowheads="1" noTextEdit="1"/>
          </p:cNvSpPr>
          <p:nvPr>
            <p:ph type="sldImg"/>
          </p:nvPr>
        </p:nvSpPr>
        <p:spPr>
          <a:ln/>
        </p:spPr>
      </p:sp>
      <p:sp>
        <p:nvSpPr>
          <p:cNvPr id="44134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881" name="Slide Image Placeholder 1"/>
          <p:cNvSpPr>
            <a:spLocks noGrp="1" noRot="1" noChangeAspect="1" noTextEdit="1"/>
          </p:cNvSpPr>
          <p:nvPr>
            <p:ph type="sldImg"/>
          </p:nvPr>
        </p:nvSpPr>
        <p:spPr>
          <a:ln/>
        </p:spPr>
      </p:sp>
      <p:sp>
        <p:nvSpPr>
          <p:cNvPr id="762882"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a:latin typeface="Times New Roman" charset="0"/>
                <a:ea typeface="MS PGothic" charset="0"/>
              </a:rPr>
              <a:t>A license is a good thing as it grants many privileges.</a:t>
            </a:r>
          </a:p>
          <a:p>
            <a:r>
              <a:rPr lang="en-US">
                <a:latin typeface="Times New Roman" charset="0"/>
                <a:ea typeface="MS PGothic" charset="0"/>
              </a:rPr>
              <a:t>Not just anyone can drive a car…</a:t>
            </a:r>
          </a:p>
        </p:txBody>
      </p:sp>
      <p:sp>
        <p:nvSpPr>
          <p:cNvPr id="762883"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52A691CE-72E2-1D4D-BC57-D6B74F22B014}" type="slidenum">
              <a:rPr lang="en-US" sz="1200"/>
              <a:pPr eaLnBrk="1" hangingPunct="1"/>
              <a:t>252</a:t>
            </a:fld>
            <a:endParaRPr lang="en-US" sz="120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929" name="Slide Image Placeholder 1"/>
          <p:cNvSpPr>
            <a:spLocks noGrp="1" noRot="1" noChangeAspect="1" noTextEdit="1"/>
          </p:cNvSpPr>
          <p:nvPr>
            <p:ph type="sldImg"/>
          </p:nvPr>
        </p:nvSpPr>
        <p:spPr>
          <a:ln/>
        </p:spPr>
      </p:sp>
      <p:sp>
        <p:nvSpPr>
          <p:cNvPr id="764930"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a:latin typeface="Times New Roman" charset="0"/>
                <a:ea typeface="MS PGothic" charset="0"/>
              </a:rPr>
              <a:t>but a driver’s license gives freedom to go wherever you wish—whether you’re Elvis…</a:t>
            </a:r>
          </a:p>
        </p:txBody>
      </p:sp>
      <p:sp>
        <p:nvSpPr>
          <p:cNvPr id="764931"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18996D10-33E6-2A48-AA75-8E6FBB19FABD}" type="slidenum">
              <a:rPr lang="en-US" sz="1200"/>
              <a:pPr eaLnBrk="1" hangingPunct="1"/>
              <a:t>253</a:t>
            </a:fld>
            <a:endParaRPr lang="en-US" sz="120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977" name="Slide Image Placeholder 1"/>
          <p:cNvSpPr>
            <a:spLocks noGrp="1" noRot="1" noChangeAspect="1" noTextEdit="1"/>
          </p:cNvSpPr>
          <p:nvPr>
            <p:ph type="sldImg"/>
          </p:nvPr>
        </p:nvSpPr>
        <p:spPr>
          <a:ln/>
        </p:spPr>
      </p:sp>
      <p:sp>
        <p:nvSpPr>
          <p:cNvPr id="766978"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kumimoji="1" lang="en-US">
                <a:latin typeface="Times New Roman" charset="0"/>
                <a:ea typeface="MS PGothic" charset="0"/>
              </a:rPr>
              <a:t>or Osama bin Laden…</a:t>
            </a:r>
            <a:endParaRPr lang="en-US">
              <a:latin typeface="Times New Roman" charset="0"/>
              <a:ea typeface="MS PGothic" charset="0"/>
            </a:endParaRPr>
          </a:p>
        </p:txBody>
      </p:sp>
      <p:sp>
        <p:nvSpPr>
          <p:cNvPr id="766979"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FF2BB4ED-EE6A-CA47-B767-04E928C3DB16}" type="slidenum">
              <a:rPr lang="en-US" sz="1200"/>
              <a:pPr eaLnBrk="1" hangingPunct="1"/>
              <a:t>254</a:t>
            </a:fld>
            <a:endParaRPr lang="en-US" sz="120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025" name="Slide Image Placeholder 1"/>
          <p:cNvSpPr>
            <a:spLocks noGrp="1" noRot="1" noChangeAspect="1" noTextEdit="1"/>
          </p:cNvSpPr>
          <p:nvPr>
            <p:ph type="sldImg"/>
          </p:nvPr>
        </p:nvSpPr>
        <p:spPr>
          <a:ln/>
        </p:spPr>
      </p:sp>
      <p:sp>
        <p:nvSpPr>
          <p:cNvPr id="769026"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a:latin typeface="Times New Roman" charset="0"/>
                <a:ea typeface="MS PGothic" charset="0"/>
              </a:rPr>
              <a:t>or Obama—the license grants several opportunities.  </a:t>
            </a:r>
          </a:p>
        </p:txBody>
      </p:sp>
      <p:sp>
        <p:nvSpPr>
          <p:cNvPr id="769027"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71DCB957-113F-7444-B17B-091877BDD736}" type="slidenum">
              <a:rPr lang="en-US" sz="1200"/>
              <a:pPr eaLnBrk="1" hangingPunct="1"/>
              <a:t>255</a:t>
            </a:fld>
            <a:endParaRPr lang="en-US" sz="120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073" name="Slide Image Placeholder 1"/>
          <p:cNvSpPr>
            <a:spLocks noGrp="1" noRot="1" noChangeAspect="1" noTextEdit="1"/>
          </p:cNvSpPr>
          <p:nvPr>
            <p:ph type="sldImg"/>
          </p:nvPr>
        </p:nvSpPr>
        <p:spPr>
          <a:ln/>
        </p:spPr>
      </p:sp>
      <p:sp>
        <p:nvSpPr>
          <p:cNvPr id="771074"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a:latin typeface="Times New Roman" charset="0"/>
                <a:ea typeface="MS PGothic" charset="0"/>
              </a:rPr>
              <a:t>You and I should be happy to have this kind of freedom! </a:t>
            </a:r>
          </a:p>
        </p:txBody>
      </p:sp>
      <p:sp>
        <p:nvSpPr>
          <p:cNvPr id="771075"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A7CE3157-8D34-CC43-825C-7C894A67C294}" type="slidenum">
              <a:rPr lang="en-US" sz="1200"/>
              <a:pPr eaLnBrk="1" hangingPunct="1"/>
              <a:t>256</a:t>
            </a:fld>
            <a:endParaRPr lang="en-US" sz="120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121" name="Slide Image Placeholder 1"/>
          <p:cNvSpPr>
            <a:spLocks noGrp="1" noRot="1" noChangeAspect="1" noTextEdit="1"/>
          </p:cNvSpPr>
          <p:nvPr>
            <p:ph type="sldImg"/>
          </p:nvPr>
        </p:nvSpPr>
        <p:spPr>
          <a:ln/>
        </p:spPr>
      </p:sp>
      <p:sp>
        <p:nvSpPr>
          <p:cNvPr id="773122"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a:latin typeface="Times New Roman" charset="0"/>
                <a:ea typeface="MS PGothic" charset="0"/>
              </a:rPr>
              <a:t>In the same way, a marriage license allows people to marry.</a:t>
            </a:r>
          </a:p>
        </p:txBody>
      </p:sp>
      <p:sp>
        <p:nvSpPr>
          <p:cNvPr id="773123"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EF81EBD6-E13B-5F42-9DC3-373C3F399008}" type="slidenum">
              <a:rPr lang="en-US" sz="1200"/>
              <a:pPr eaLnBrk="1" hangingPunct="1"/>
              <a:t>257</a:t>
            </a:fld>
            <a:endParaRPr lang="en-US" sz="120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4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4479F2BD-90EF-5140-9A6E-FE803292C75A}" type="slidenum">
              <a:rPr lang="en-US" sz="1200">
                <a:solidFill>
                  <a:srgbClr val="000000"/>
                </a:solidFill>
              </a:rPr>
              <a:pPr eaLnBrk="1" hangingPunct="1"/>
              <a:t>261</a:t>
            </a:fld>
            <a:endParaRPr lang="en-US" sz="1200">
              <a:solidFill>
                <a:srgbClr val="000000"/>
              </a:solidFill>
            </a:endParaRPr>
          </a:p>
        </p:txBody>
      </p:sp>
      <p:sp>
        <p:nvSpPr>
          <p:cNvPr id="778242" name="Rectangle 2"/>
          <p:cNvSpPr>
            <a:spLocks noChangeArrowheads="1" noTextEdit="1"/>
          </p:cNvSpPr>
          <p:nvPr>
            <p:ph type="sldImg"/>
          </p:nvPr>
        </p:nvSpPr>
        <p:spPr>
          <a:ln/>
        </p:spPr>
      </p:sp>
      <p:sp>
        <p:nvSpPr>
          <p:cNvPr id="7782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69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7B966BA1-4497-F047-9378-7FFD2A0684FC}" type="slidenum">
              <a:rPr lang="en-US" sz="1200">
                <a:solidFill>
                  <a:srgbClr val="000000"/>
                </a:solidFill>
              </a:rPr>
              <a:pPr eaLnBrk="1" hangingPunct="1"/>
              <a:t>279</a:t>
            </a:fld>
            <a:endParaRPr lang="en-US" sz="1200">
              <a:solidFill>
                <a:srgbClr val="000000"/>
              </a:solidFill>
            </a:endParaRPr>
          </a:p>
        </p:txBody>
      </p:sp>
      <p:sp>
        <p:nvSpPr>
          <p:cNvPr id="797698" name="Rectangle 2"/>
          <p:cNvSpPr>
            <a:spLocks noChangeArrowheads="1" noTextEdit="1"/>
          </p:cNvSpPr>
          <p:nvPr>
            <p:ph type="sldImg"/>
          </p:nvPr>
        </p:nvSpPr>
        <p:spPr>
          <a:ln/>
        </p:spPr>
      </p:sp>
      <p:sp>
        <p:nvSpPr>
          <p:cNvPr id="7976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Times New Roman" charset="0"/>
              <a:ea typeface="MS PGothic"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7937" name="Slide Image Placeholder 1"/>
          <p:cNvSpPr>
            <a:spLocks noGrp="1" noRot="1" noChangeAspect="1" noTextEdit="1"/>
          </p:cNvSpPr>
          <p:nvPr>
            <p:ph type="sldImg"/>
          </p:nvPr>
        </p:nvSpPr>
        <p:spPr>
          <a:ln/>
        </p:spPr>
      </p:sp>
      <p:sp>
        <p:nvSpPr>
          <p:cNvPr id="807938"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a:latin typeface="Times New Roman" charset="0"/>
                <a:ea typeface="MS PGothic" charset="0"/>
              </a:rPr>
              <a:t>TRANSLATORS: Move this image over and translate it underneath.</a:t>
            </a:r>
          </a:p>
          <a:p>
            <a:endParaRPr lang="en-US">
              <a:latin typeface="Times New Roman" charset="0"/>
              <a:ea typeface="MS PGothic" charset="0"/>
            </a:endParaRPr>
          </a:p>
        </p:txBody>
      </p:sp>
      <p:sp>
        <p:nvSpPr>
          <p:cNvPr id="807939"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BC9BA959-12E7-0041-8432-E00EDB61C8B5}" type="slidenum">
              <a:rPr lang="en-US" sz="1200"/>
              <a:pPr eaLnBrk="1" hangingPunct="1"/>
              <a:t>288</a:t>
            </a:fld>
            <a:endParaRPr lang="en-US" sz="120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985" name="Slide Image Placeholder 1"/>
          <p:cNvSpPr>
            <a:spLocks noGrp="1" noRot="1" noChangeAspect="1" noTextEdit="1"/>
          </p:cNvSpPr>
          <p:nvPr>
            <p:ph type="sldImg"/>
          </p:nvPr>
        </p:nvSpPr>
        <p:spPr>
          <a:ln/>
        </p:spPr>
      </p:sp>
      <p:sp>
        <p:nvSpPr>
          <p:cNvPr id="809986"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a:latin typeface="Times New Roman" charset="0"/>
                <a:ea typeface="MS PGothic" charset="0"/>
              </a:rPr>
              <a:t>TRANSLATORS: Move this image over and translate it underneath.</a:t>
            </a:r>
          </a:p>
        </p:txBody>
      </p:sp>
      <p:sp>
        <p:nvSpPr>
          <p:cNvPr id="809987"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10689FFD-74B8-BC4A-8E30-0726CCE53A33}" type="slidenum">
              <a:rPr lang="en-US" sz="1200"/>
              <a:pPr eaLnBrk="1" hangingPunct="1"/>
              <a:t>289</a:t>
            </a:fld>
            <a:endParaRPr 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A90F0B5D-A889-794D-906E-F8A592E90B1F}" type="slidenum">
              <a:rPr lang="en-US" sz="1200">
                <a:solidFill>
                  <a:srgbClr val="000000"/>
                </a:solidFill>
              </a:rPr>
              <a:pPr eaLnBrk="1" hangingPunct="1"/>
              <a:t>11</a:t>
            </a:fld>
            <a:endParaRPr lang="en-US" sz="1200">
              <a:solidFill>
                <a:srgbClr val="000000"/>
              </a:solidFill>
            </a:endParaRPr>
          </a:p>
        </p:txBody>
      </p:sp>
      <p:sp>
        <p:nvSpPr>
          <p:cNvPr id="443394" name="Rectangle 1026"/>
          <p:cNvSpPr>
            <a:spLocks noGrp="1" noRot="1" noChangeAspect="1" noChangeArrowheads="1" noTextEdit="1"/>
          </p:cNvSpPr>
          <p:nvPr>
            <p:ph type="sldImg"/>
          </p:nvPr>
        </p:nvSpPr>
        <p:spPr>
          <a:ln/>
        </p:spPr>
      </p:sp>
      <p:sp>
        <p:nvSpPr>
          <p:cNvPr id="443395"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4801" name="Slide Image Placeholder 1"/>
          <p:cNvSpPr>
            <a:spLocks noGrp="1" noRot="1" noChangeAspect="1" noTextEdit="1"/>
          </p:cNvSpPr>
          <p:nvPr>
            <p:ph type="sldImg"/>
          </p:nvPr>
        </p:nvSpPr>
        <p:spPr>
          <a:ln/>
        </p:spPr>
      </p:sp>
      <p:sp>
        <p:nvSpPr>
          <p:cNvPr id="844802"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a:latin typeface="Times New Roman" charset="0"/>
                <a:ea typeface="MS PGothic" charset="0"/>
              </a:rPr>
              <a:t>Actually, how do we expect to experience God’s peace unless he allows things to become difficult enough to trust Him?  </a:t>
            </a:r>
          </a:p>
          <a:p>
            <a:r>
              <a:rPr lang="en-US">
                <a:latin typeface="Times New Roman" charset="0"/>
                <a:ea typeface="MS PGothic" charset="0"/>
              </a:rPr>
              <a:t>Once during an Apollo spacecraft lift off, each of the astronauts had their pulse rates monitored.  The results showed their pulse normal just prior to takeoff—and after liftoff their rates remained constant.  </a:t>
            </a:r>
          </a:p>
          <a:p>
            <a:r>
              <a:rPr lang="en-US">
                <a:latin typeface="Times New Roman" charset="0"/>
                <a:ea typeface="MS PGothic" charset="0"/>
              </a:rPr>
              <a:t>What would </a:t>
            </a:r>
            <a:r>
              <a:rPr lang="en-US" i="1">
                <a:latin typeface="Times New Roman" charset="0"/>
                <a:ea typeface="MS PGothic" charset="0"/>
              </a:rPr>
              <a:t>you</a:t>
            </a:r>
            <a:r>
              <a:rPr lang="en-US">
                <a:latin typeface="Times New Roman" charset="0"/>
                <a:ea typeface="MS PGothic" charset="0"/>
              </a:rPr>
              <a:t> do in that situation?  I’d be excited!  “Whoa!  Look out the window!   The booster just flew off!  We’re headed to outer space!”</a:t>
            </a:r>
            <a:endParaRPr lang="en-US" altLang="ja-JP">
              <a:latin typeface="Times New Roman" charset="0"/>
              <a:ea typeface="MS PGothic" charset="0"/>
            </a:endParaRPr>
          </a:p>
          <a:p>
            <a:r>
              <a:rPr lang="en-US">
                <a:latin typeface="Times New Roman" charset="0"/>
                <a:ea typeface="MS PGothic" charset="0"/>
              </a:rPr>
              <a:t>But these astronauts? “Spaceship to control (ho hum)…takeoff successful” or “Hey, Fred…why don’t you wake up Charlie over there.  Charlie, wake up.”  No, these men were trained—well trained.</a:t>
            </a:r>
          </a:p>
          <a:p>
            <a:r>
              <a:rPr lang="en-US">
                <a:latin typeface="Times New Roman" charset="0"/>
                <a:ea typeface="MS PGothic" charset="0"/>
              </a:rPr>
              <a:t>This is how God desires us to be spiritually—confident in His control, trained to trust Him, given to peace (Chuck Swindoll radio broadcast).</a:t>
            </a:r>
          </a:p>
          <a:p>
            <a:endParaRPr lang="en-US">
              <a:latin typeface="Times New Roman" charset="0"/>
              <a:ea typeface="MS PGothic" charset="0"/>
            </a:endParaRPr>
          </a:p>
        </p:txBody>
      </p:sp>
      <p:sp>
        <p:nvSpPr>
          <p:cNvPr id="844803"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D9E70E6E-49D2-2944-BE1D-5BE3A5720FBB}" type="slidenum">
              <a:rPr lang="en-US" sz="1200"/>
              <a:pPr eaLnBrk="1" hangingPunct="1"/>
              <a:t>322</a:t>
            </a:fld>
            <a:endParaRPr lang="en-US" sz="120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6849" name="Slide Image Placeholder 1"/>
          <p:cNvSpPr>
            <a:spLocks noGrp="1" noRot="1" noChangeAspect="1" noTextEdit="1"/>
          </p:cNvSpPr>
          <p:nvPr>
            <p:ph type="sldImg"/>
          </p:nvPr>
        </p:nvSpPr>
        <p:spPr>
          <a:ln/>
        </p:spPr>
      </p:sp>
      <p:sp>
        <p:nvSpPr>
          <p:cNvPr id="846850"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a:latin typeface="Times New Roman" charset="0"/>
                <a:ea typeface="MS PGothic" charset="0"/>
              </a:rPr>
              <a:t>Would you believe that some of the most difficult times in my life have been when I had the greatest sense of joy?  I mean it!  </a:t>
            </a:r>
          </a:p>
          <a:p>
            <a:r>
              <a:rPr lang="en-US">
                <a:latin typeface="Times New Roman" charset="0"/>
                <a:ea typeface="MS PGothic" charset="0"/>
              </a:rPr>
              <a:t>I remember once when I was just out of college and zealous to become a missionary.  But my home church refused to support me—and even made me promise not to solicit funds from anyone in the body!  Yet God gave me an unexplainable peace that sustained me.</a:t>
            </a:r>
          </a:p>
        </p:txBody>
      </p:sp>
      <p:sp>
        <p:nvSpPr>
          <p:cNvPr id="846851"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124B2C7F-E42F-3344-9DAF-4DDF9B72F61C}" type="slidenum">
              <a:rPr lang="en-US" sz="1200"/>
              <a:pPr eaLnBrk="1" hangingPunct="1"/>
              <a:t>323</a:t>
            </a:fld>
            <a:endParaRPr lang="en-US" sz="120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8897" name="Slide Image Placeholder 1"/>
          <p:cNvSpPr>
            <a:spLocks noGrp="1" noRot="1" noChangeAspect="1" noTextEdit="1"/>
          </p:cNvSpPr>
          <p:nvPr>
            <p:ph type="sldImg"/>
          </p:nvPr>
        </p:nvSpPr>
        <p:spPr>
          <a:ln/>
        </p:spPr>
      </p:sp>
      <p:sp>
        <p:nvSpPr>
          <p:cNvPr id="848898"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a:latin typeface="Times New Roman" charset="0"/>
                <a:ea typeface="MS PGothic" charset="0"/>
              </a:rPr>
              <a:t>Consider the hurricane.  On the surface of the sea the violent winds wreck absolute havoc and chaos.  Yet a mere 8 meters below, the waters are clear and calm, the little fish swim about and say, “Hurricane?  What hurricane?” and are totally unaware of the tumult going on above them.  </a:t>
            </a:r>
            <a:r>
              <a:rPr lang="en-US" i="1">
                <a:latin typeface="Times New Roman" charset="0"/>
                <a:ea typeface="MS PGothic" charset="0"/>
              </a:rPr>
              <a:t>When there is depth, there is peace.  So it is in the Christian life.</a:t>
            </a:r>
            <a:r>
              <a:rPr lang="en-US">
                <a:latin typeface="Times New Roman" charset="0"/>
                <a:ea typeface="MS PGothic" charset="0"/>
              </a:rPr>
              <a:t> </a:t>
            </a:r>
          </a:p>
        </p:txBody>
      </p:sp>
      <p:sp>
        <p:nvSpPr>
          <p:cNvPr id="848899"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21B9CDC9-6BD9-2F49-8BD7-E63E5DD32C15}" type="slidenum">
              <a:rPr lang="en-US" sz="1200"/>
              <a:pPr eaLnBrk="1" hangingPunct="1"/>
              <a:t>324</a:t>
            </a:fld>
            <a:endParaRPr lang="en-US" sz="120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1969" name="Slide Image Placeholder 1"/>
          <p:cNvSpPr>
            <a:spLocks noGrp="1" noRot="1" noChangeAspect="1" noTextEdit="1"/>
          </p:cNvSpPr>
          <p:nvPr>
            <p:ph type="sldImg"/>
          </p:nvPr>
        </p:nvSpPr>
        <p:spPr>
          <a:ln/>
        </p:spPr>
      </p:sp>
      <p:sp>
        <p:nvSpPr>
          <p:cNvPr id="851970"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a:latin typeface="Times New Roman" charset="0"/>
                <a:ea typeface="MS PGothic" charset="0"/>
              </a:rPr>
              <a:t>I can think of no better story to demonstrate an outward-looking perspective than the story of Telemachus… (Swindoll, </a:t>
            </a:r>
            <a:r>
              <a:rPr lang="en-US" i="1">
                <a:latin typeface="Times New Roman" charset="0"/>
                <a:ea typeface="MS PGothic" charset="0"/>
              </a:rPr>
              <a:t>Living on the Ragged Edge</a:t>
            </a:r>
            <a:r>
              <a:rPr lang="en-US">
                <a:latin typeface="Times New Roman" charset="0"/>
                <a:ea typeface="MS PGothic" charset="0"/>
              </a:rPr>
              <a:t>, 109-110).</a:t>
            </a:r>
          </a:p>
        </p:txBody>
      </p:sp>
      <p:sp>
        <p:nvSpPr>
          <p:cNvPr id="851971"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5E003277-E667-C946-A75B-2A9E866543A4}" type="slidenum">
              <a:rPr lang="en-US" sz="1200"/>
              <a:pPr eaLnBrk="1" hangingPunct="1"/>
              <a:t>326</a:t>
            </a:fld>
            <a:endParaRPr lang="en-US" sz="120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4017" name="Slide Image Placeholder 1"/>
          <p:cNvSpPr>
            <a:spLocks noGrp="1" noRot="1" noChangeAspect="1" noTextEdit="1"/>
          </p:cNvSpPr>
          <p:nvPr>
            <p:ph type="sldImg"/>
          </p:nvPr>
        </p:nvSpPr>
        <p:spPr>
          <a:ln/>
        </p:spPr>
      </p:sp>
      <p:sp>
        <p:nvSpPr>
          <p:cNvPr id="854018"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a:latin typeface="Times New Roman" charset="0"/>
                <a:ea typeface="MS PGothic" charset="0"/>
              </a:rPr>
              <a:t>OPTIONAL STORY: When I was a teenager I was really wrestling with this issue of how Jesus would drive today…</a:t>
            </a:r>
          </a:p>
          <a:p>
            <a:r>
              <a:rPr lang="en-US">
                <a:latin typeface="Times New Roman" charset="0"/>
                <a:ea typeface="MS PGothic" charset="0"/>
              </a:rPr>
              <a:t>It wasn’t that I was a hot-rodder.  I just hadn’t felt speed limits were that important.  I’d drive 5-10 kilometers an hour over the posted signs…</a:t>
            </a:r>
          </a:p>
          <a:p>
            <a:r>
              <a:rPr lang="en-US">
                <a:latin typeface="Times New Roman" charset="0"/>
                <a:ea typeface="MS PGothic" charset="0"/>
              </a:rPr>
              <a:t>But the first week of every month, my church took the Lord’s Supper.  And one week as I evaluated myself, the Lord brought to mind this issue of driving the speed limit.  I remember saying to Him, “But Lord, have you seen how ridiculously slow some of these speed limits are?  Even the police don’t expect me to drive </a:t>
            </a:r>
            <a:r>
              <a:rPr lang="en-US" i="1">
                <a:latin typeface="Times New Roman" charset="0"/>
                <a:ea typeface="MS PGothic" charset="0"/>
              </a:rPr>
              <a:t>that</a:t>
            </a:r>
            <a:r>
              <a:rPr lang="en-US">
                <a:latin typeface="Times New Roman" charset="0"/>
                <a:ea typeface="MS PGothic" charset="0"/>
              </a:rPr>
              <a:t> slow!”  But since I hadn’t given this issue over and was still struggling with it, I let the plate pass.</a:t>
            </a:r>
          </a:p>
          <a:p>
            <a:r>
              <a:rPr lang="en-US">
                <a:latin typeface="Times New Roman" charset="0"/>
                <a:ea typeface="MS PGothic" charset="0"/>
              </a:rPr>
              <a:t>Four weeks passed and I had forgotten about it—until the next Lord’s Supper.  Again my conscience pricked me.  I felt like God was saying, “So </a:t>
            </a:r>
            <a:r>
              <a:rPr lang="en-US" i="1">
                <a:latin typeface="Times New Roman" charset="0"/>
                <a:ea typeface="MS PGothic" charset="0"/>
              </a:rPr>
              <a:t>you</a:t>
            </a:r>
            <a:r>
              <a:rPr lang="en-US">
                <a:latin typeface="Times New Roman" charset="0"/>
                <a:ea typeface="MS PGothic" charset="0"/>
              </a:rPr>
              <a:t> want to be the boss, huh?  </a:t>
            </a:r>
            <a:r>
              <a:rPr lang="en-US" i="1">
                <a:latin typeface="Times New Roman" charset="0"/>
                <a:ea typeface="MS PGothic" charset="0"/>
              </a:rPr>
              <a:t>You</a:t>
            </a:r>
            <a:r>
              <a:rPr lang="en-US">
                <a:latin typeface="Times New Roman" charset="0"/>
                <a:ea typeface="MS PGothic" charset="0"/>
              </a:rPr>
              <a:t> want to determine which of my laws you will follow?”  I still struggled with it, so I let the Supper pass again.</a:t>
            </a:r>
          </a:p>
          <a:p>
            <a:r>
              <a:rPr lang="en-US">
                <a:latin typeface="Times New Roman" charset="0"/>
                <a:ea typeface="MS PGothic" charset="0"/>
              </a:rPr>
              <a:t>But another month quickly came—and another Lord’s Supper too!  I began to realize that I had three options:</a:t>
            </a:r>
          </a:p>
          <a:p>
            <a:r>
              <a:rPr lang="en-US">
                <a:latin typeface="Times New Roman" charset="0"/>
                <a:ea typeface="MS PGothic" charset="0"/>
              </a:rPr>
              <a:t>One was to </a:t>
            </a:r>
            <a:r>
              <a:rPr lang="en-US" i="1">
                <a:latin typeface="Times New Roman" charset="0"/>
                <a:ea typeface="MS PGothic" charset="0"/>
              </a:rPr>
              <a:t>reject</a:t>
            </a:r>
            <a:r>
              <a:rPr lang="en-US">
                <a:latin typeface="Times New Roman" charset="0"/>
                <a:ea typeface="MS PGothic" charset="0"/>
              </a:rPr>
              <a:t> God’s prompts and take the Supper irreverently.</a:t>
            </a:r>
          </a:p>
          <a:p>
            <a:r>
              <a:rPr lang="en-US">
                <a:latin typeface="Times New Roman" charset="0"/>
                <a:ea typeface="MS PGothic" charset="0"/>
              </a:rPr>
              <a:t>Another was to </a:t>
            </a:r>
            <a:r>
              <a:rPr lang="en-US" i="1">
                <a:latin typeface="Times New Roman" charset="0"/>
                <a:ea typeface="MS PGothic" charset="0"/>
              </a:rPr>
              <a:t>deal</a:t>
            </a:r>
            <a:r>
              <a:rPr lang="en-US">
                <a:latin typeface="Times New Roman" charset="0"/>
                <a:ea typeface="MS PGothic" charset="0"/>
              </a:rPr>
              <a:t> with the issue—confess my sin and partake it.</a:t>
            </a:r>
          </a:p>
          <a:p>
            <a:r>
              <a:rPr lang="en-US">
                <a:latin typeface="Times New Roman" charset="0"/>
                <a:ea typeface="MS PGothic" charset="0"/>
              </a:rPr>
              <a:t>A third option was </a:t>
            </a:r>
            <a:r>
              <a:rPr lang="en-US" i="1">
                <a:latin typeface="Times New Roman" charset="0"/>
                <a:ea typeface="MS PGothic" charset="0"/>
              </a:rPr>
              <a:t>never</a:t>
            </a:r>
            <a:r>
              <a:rPr lang="en-US">
                <a:latin typeface="Times New Roman" charset="0"/>
                <a:ea typeface="MS PGothic" charset="0"/>
              </a:rPr>
              <a:t> to take the Lord’s Supper ever again!</a:t>
            </a:r>
          </a:p>
          <a:p>
            <a:r>
              <a:rPr lang="en-US">
                <a:latin typeface="Times New Roman" charset="0"/>
                <a:ea typeface="MS PGothic" charset="0"/>
              </a:rPr>
              <a:t>I didn’t like any of the options, so I let the plate pass a third time.  </a:t>
            </a:r>
          </a:p>
          <a:p>
            <a:r>
              <a:rPr lang="en-US">
                <a:latin typeface="Times New Roman" charset="0"/>
                <a:ea typeface="MS PGothic" charset="0"/>
              </a:rPr>
              <a:t>In fact, I was so disturbed about this issue I went to my pastor for counsel.  I asked him, “If Jesus lived today and drove a car, do you think He would drive the speed limit?”</a:t>
            </a:r>
            <a:endParaRPr lang="en-US" altLang="ja-JP">
              <a:latin typeface="Times New Roman" charset="0"/>
              <a:ea typeface="MS PGothic" charset="0"/>
            </a:endParaRPr>
          </a:p>
          <a:p>
            <a:r>
              <a:rPr lang="en-US">
                <a:latin typeface="Times New Roman" charset="0"/>
                <a:ea typeface="MS PGothic" charset="0"/>
              </a:rPr>
              <a:t>He’d never been asked that question before in a counseling session!  But he did say, “Well, it does sound like the Christian thing to do.”</a:t>
            </a:r>
            <a:endParaRPr lang="en-US" altLang="ja-JP">
              <a:latin typeface="Times New Roman" charset="0"/>
              <a:ea typeface="MS PGothic" charset="0"/>
            </a:endParaRPr>
          </a:p>
          <a:p>
            <a:r>
              <a:rPr lang="en-US">
                <a:latin typeface="Times New Roman" charset="0"/>
                <a:ea typeface="MS PGothic" charset="0"/>
              </a:rPr>
              <a:t>That settled it for me, so I finally committed this issue the Lord, promising Him that I would seek to drive like Christ the rest of my life, including the speed limit.  This has been especially challenged on the highways of Arizona and New Mexico where the desert stretches for a hundred kilometers without a soul!  But while I have failed for brief times, basically I’ve kept this promise to the Lord.  Why?  I want God’s gentleness—and his peace!</a:t>
            </a:r>
          </a:p>
          <a:p>
            <a:endParaRPr lang="en-US">
              <a:latin typeface="Times New Roman" charset="0"/>
              <a:ea typeface="MS PGothic" charset="0"/>
            </a:endParaRPr>
          </a:p>
        </p:txBody>
      </p:sp>
      <p:sp>
        <p:nvSpPr>
          <p:cNvPr id="854019"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E648D17E-2BF4-4047-A8E7-59C994CE95BB}" type="slidenum">
              <a:rPr lang="en-US" sz="1200"/>
              <a:pPr eaLnBrk="1" hangingPunct="1"/>
              <a:t>327</a:t>
            </a:fld>
            <a:endParaRPr lang="en-US" sz="120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8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F3F4B552-C6C6-2B4B-90E8-51C9A7FD550C}" type="slidenum">
              <a:rPr lang="en-US" sz="1200">
                <a:solidFill>
                  <a:srgbClr val="000000"/>
                </a:solidFill>
              </a:rPr>
              <a:pPr eaLnBrk="1" hangingPunct="1"/>
              <a:t>340</a:t>
            </a:fld>
            <a:endParaRPr lang="en-US" sz="1200">
              <a:solidFill>
                <a:srgbClr val="000000"/>
              </a:solidFill>
            </a:endParaRPr>
          </a:p>
        </p:txBody>
      </p:sp>
      <p:sp>
        <p:nvSpPr>
          <p:cNvPr id="868354" name="Rectangle 2"/>
          <p:cNvSpPr>
            <a:spLocks noChangeArrowheads="1" noTextEdit="1"/>
          </p:cNvSpPr>
          <p:nvPr>
            <p:ph type="sldImg"/>
          </p:nvPr>
        </p:nvSpPr>
        <p:spPr>
          <a:solidFill>
            <a:srgbClr val="FFFFFF"/>
          </a:solidFill>
          <a:ln/>
        </p:spPr>
      </p:sp>
      <p:sp>
        <p:nvSpPr>
          <p:cNvPr id="868355"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MS PGothic"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0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F2B6C7B2-0AB5-2D43-9B02-8D2D32AECB9C}" type="slidenum">
              <a:rPr lang="en-US" sz="1200">
                <a:solidFill>
                  <a:srgbClr val="000000"/>
                </a:solidFill>
              </a:rPr>
              <a:pPr eaLnBrk="1" hangingPunct="1"/>
              <a:t>341</a:t>
            </a:fld>
            <a:endParaRPr lang="en-US" sz="1200">
              <a:solidFill>
                <a:srgbClr val="000000"/>
              </a:solidFill>
            </a:endParaRPr>
          </a:p>
        </p:txBody>
      </p:sp>
      <p:sp>
        <p:nvSpPr>
          <p:cNvPr id="870402" name="Rectangle 2"/>
          <p:cNvSpPr>
            <a:spLocks noChangeArrowheads="1" noTextEdit="1"/>
          </p:cNvSpPr>
          <p:nvPr>
            <p:ph type="sldImg"/>
          </p:nvPr>
        </p:nvSpPr>
        <p:spPr>
          <a:solidFill>
            <a:srgbClr val="FFFFFF"/>
          </a:solidFill>
          <a:ln/>
        </p:spPr>
      </p:sp>
      <p:sp>
        <p:nvSpPr>
          <p:cNvPr id="870403"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MS PGothic"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44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C7B0BBE2-1693-D04E-95C2-889AC3DA44A5}" type="slidenum">
              <a:rPr lang="en-US" sz="1200">
                <a:solidFill>
                  <a:srgbClr val="000000"/>
                </a:solidFill>
              </a:rPr>
              <a:pPr eaLnBrk="1" hangingPunct="1"/>
              <a:t>342</a:t>
            </a:fld>
            <a:endParaRPr lang="en-US" sz="1200">
              <a:solidFill>
                <a:srgbClr val="000000"/>
              </a:solidFill>
            </a:endParaRPr>
          </a:p>
        </p:txBody>
      </p:sp>
      <p:sp>
        <p:nvSpPr>
          <p:cNvPr id="87245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r" eaLnBrk="1" hangingPunct="1"/>
            <a:fld id="{251A7917-67C5-C946-AAC9-67EC28841A93}" type="slidenum">
              <a:rPr lang="en-US" sz="1200">
                <a:solidFill>
                  <a:srgbClr val="000000"/>
                </a:solidFill>
              </a:rPr>
              <a:pPr algn="r" eaLnBrk="1" hangingPunct="1"/>
              <a:t>342</a:t>
            </a:fld>
            <a:endParaRPr lang="en-US" sz="1200">
              <a:solidFill>
                <a:srgbClr val="000000"/>
              </a:solidFill>
            </a:endParaRPr>
          </a:p>
        </p:txBody>
      </p:sp>
      <p:sp>
        <p:nvSpPr>
          <p:cNvPr id="872451" name="Rectangle 2"/>
          <p:cNvSpPr>
            <a:spLocks noChangeArrowheads="1" noTextEdit="1"/>
          </p:cNvSpPr>
          <p:nvPr>
            <p:ph type="sldImg"/>
          </p:nvPr>
        </p:nvSpPr>
        <p:spPr>
          <a:ln/>
        </p:spPr>
      </p:sp>
      <p:sp>
        <p:nvSpPr>
          <p:cNvPr id="872452" name="Rectangle 3"/>
          <p:cNvSpPr>
            <a:spLocks noGrp="1" noChangeArrowheads="1"/>
          </p:cNvSpPr>
          <p:nvPr>
            <p:ph type="body" idx="1"/>
          </p:nvPr>
        </p:nvSpPr>
        <p:spPr>
          <a:xfrm>
            <a:off x="685800" y="4343400"/>
            <a:ext cx="5486400" cy="4114800"/>
          </a:xfrm>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r>
              <a:rPr lang="en-US">
                <a:latin typeface="Arial" charset="0"/>
                <a:ea typeface="MS PGothic" charset="0"/>
              </a:rPr>
              <a:t>From 2006-2008 we ministered to friends from 25 nations, though 10 are presently with us.</a:t>
            </a:r>
          </a:p>
          <a:p>
            <a:pPr eaLnBrk="1" hangingPunct="1"/>
            <a:r>
              <a:rPr lang="en-US">
                <a:latin typeface="Arial" charset="0"/>
                <a:ea typeface="MS PGothic" charset="0"/>
              </a:rPr>
              <a:t>74% were Americans, 13% Singaporeans, and one person each come from…[read]</a:t>
            </a:r>
          </a:p>
          <a:p>
            <a:pPr eaLnBrk="1" hangingPunct="1"/>
            <a:r>
              <a:rPr lang="en-US">
                <a:latin typeface="Arial" charset="0"/>
                <a:ea typeface="MS PGothic" charset="0"/>
              </a:rPr>
              <a:t>People from another 15 countries have been with us in the past from these nations at the left.</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8049" name="Slide Image Placeholder 1"/>
          <p:cNvSpPr>
            <a:spLocks noGrp="1" noRot="1" noChangeAspect="1" noTextEdit="1"/>
          </p:cNvSpPr>
          <p:nvPr>
            <p:ph type="sldImg"/>
          </p:nvPr>
        </p:nvSpPr>
        <p:spPr>
          <a:ln/>
        </p:spPr>
      </p:sp>
      <p:sp>
        <p:nvSpPr>
          <p:cNvPr id="898050"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marL="0" lvl="1"/>
            <a:r>
              <a:rPr lang="en-US">
                <a:latin typeface="Times New Roman" charset="0"/>
                <a:ea typeface="MS PGothic" charset="0"/>
              </a:rPr>
              <a:t>John F. Walvoord, Roy B. Zuck and Dallas Theological Seminary., The Bible Knowledge Commentary : An Exposition of the Scriptures (Wheaton, IL: Victor Books, 1983-c1985), 2:664.</a:t>
            </a:r>
          </a:p>
        </p:txBody>
      </p:sp>
      <p:sp>
        <p:nvSpPr>
          <p:cNvPr id="898051"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08B7BE3B-158E-2943-A443-315367AF4B7E}" type="slidenum">
              <a:rPr lang="en-US" sz="1200"/>
              <a:pPr eaLnBrk="1" hangingPunct="1"/>
              <a:t>366</a:t>
            </a:fld>
            <a:endParaRPr lang="en-US" sz="120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21" name="Slide Image Placeholder 1"/>
          <p:cNvSpPr>
            <a:spLocks noGrp="1" noRot="1" noChangeAspect="1" noTextEdit="1"/>
          </p:cNvSpPr>
          <p:nvPr>
            <p:ph type="sldImg"/>
          </p:nvPr>
        </p:nvSpPr>
        <p:spPr>
          <a:ln/>
        </p:spPr>
      </p:sp>
      <p:sp>
        <p:nvSpPr>
          <p:cNvPr id="901122"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a:latin typeface="Times New Roman" charset="0"/>
                <a:ea typeface="MS PGothic" charset="0"/>
              </a:rPr>
              <a:t>Really?  Your anger or contentment is based on somebody else?!!</a:t>
            </a:r>
          </a:p>
        </p:txBody>
      </p:sp>
      <p:sp>
        <p:nvSpPr>
          <p:cNvPr id="901123"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08A15B3D-4FCC-C646-B8FA-6907A8BE6013}" type="slidenum">
              <a:rPr lang="en-US" sz="1200"/>
              <a:pPr eaLnBrk="1" hangingPunct="1"/>
              <a:t>368</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1.xml"/><Relationship Id="rId2" Type="http://schemas.openxmlformats.org/officeDocument/2006/relationships/image" Target="../media/image3.png"/></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3.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slideLayout1.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4" name="Rectangle 8"/>
          <p:cNvSpPr>
            <a:spLocks noChangeArrowheads="1"/>
          </p:cNvSpPr>
          <p:nvPr userDrawn="1"/>
        </p:nvSpPr>
        <p:spPr bwMode="auto">
          <a:xfrm>
            <a:off x="1116013" y="0"/>
            <a:ext cx="8027987" cy="6858000"/>
          </a:xfrm>
          <a:prstGeom prst="rect">
            <a:avLst/>
          </a:prstGeom>
          <a:gradFill rotWithShape="1">
            <a:gsLst>
              <a:gs pos="0">
                <a:srgbClr val="6600CC"/>
              </a:gs>
              <a:gs pos="100000">
                <a:srgbClr val="000000"/>
              </a:gs>
            </a:gsLst>
            <a:path path="rect">
              <a:fillToRect l="50000" t="50000" r="50000" b="50000"/>
            </a:path>
          </a:gra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91365" tIns="45683" rIns="91365" bIns="45683"/>
          <a:lstStyle/>
          <a:p>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30901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74" indent="0">
              <a:buNone/>
              <a:defRPr sz="2800"/>
            </a:lvl2pPr>
            <a:lvl3pPr marL="913544" indent="0">
              <a:buNone/>
              <a:defRPr sz="2400"/>
            </a:lvl3pPr>
            <a:lvl4pPr marL="1370319" indent="0">
              <a:buNone/>
              <a:defRPr sz="2000"/>
            </a:lvl4pPr>
            <a:lvl5pPr marL="1827089" indent="0">
              <a:buNone/>
              <a:defRPr sz="2000"/>
            </a:lvl5pPr>
            <a:lvl6pPr marL="2283864" indent="0">
              <a:buNone/>
              <a:defRPr sz="2000"/>
            </a:lvl6pPr>
            <a:lvl7pPr marL="2740634" indent="0">
              <a:buNone/>
              <a:defRPr sz="2000"/>
            </a:lvl7pPr>
            <a:lvl8pPr marL="3197408" indent="0">
              <a:buNone/>
              <a:defRPr sz="2000"/>
            </a:lvl8pPr>
            <a:lvl9pPr marL="3654179"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74" indent="0">
              <a:buNone/>
              <a:defRPr sz="1200"/>
            </a:lvl2pPr>
            <a:lvl3pPr marL="913544" indent="0">
              <a:buNone/>
              <a:defRPr sz="1000"/>
            </a:lvl3pPr>
            <a:lvl4pPr marL="1370319" indent="0">
              <a:buNone/>
              <a:defRPr sz="900"/>
            </a:lvl4pPr>
            <a:lvl5pPr marL="1827089" indent="0">
              <a:buNone/>
              <a:defRPr sz="900"/>
            </a:lvl5pPr>
            <a:lvl6pPr marL="2283864" indent="0">
              <a:buNone/>
              <a:defRPr sz="900"/>
            </a:lvl6pPr>
            <a:lvl7pPr marL="2740634" indent="0">
              <a:buNone/>
              <a:defRPr sz="900"/>
            </a:lvl7pPr>
            <a:lvl8pPr marL="3197408" indent="0">
              <a:buNone/>
              <a:defRPr sz="900"/>
            </a:lvl8pPr>
            <a:lvl9pPr marL="3654179"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xfrm>
            <a:off x="1143000" y="6400800"/>
            <a:ext cx="1905000" cy="457200"/>
          </a:xfrm>
          <a:prstGeom prst="rect">
            <a:avLst/>
          </a:prstGeom>
        </p:spPr>
        <p:txBody>
          <a:bodyPr lIns="91365" tIns="45683" rIns="91365" bIns="45683"/>
          <a:lstStyle>
            <a:lvl1pPr>
              <a:defRPr>
                <a:latin typeface="Times New Roman" charset="0"/>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a:xfrm>
            <a:off x="3581400" y="6400800"/>
            <a:ext cx="2895600" cy="457200"/>
          </a:xfrm>
          <a:prstGeom prst="rect">
            <a:avLst/>
          </a:prstGeom>
        </p:spPr>
        <p:txBody>
          <a:bodyPr lIns="91365" tIns="45683" rIns="91365" bIns="45683"/>
          <a:lstStyle>
            <a:lvl1pPr>
              <a:defRPr>
                <a:latin typeface="Times New Roman" charset="0"/>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a:xfrm>
            <a:off x="7239000" y="6400800"/>
            <a:ext cx="1905000" cy="457200"/>
          </a:xfrm>
          <a:prstGeom prst="rect">
            <a:avLst/>
          </a:prstGeom>
        </p:spPr>
        <p:txBody>
          <a:bodyPr vert="horz" wrap="square" lIns="91365" tIns="45683" rIns="91365" bIns="45683" numCol="1" anchor="t" anchorCtr="0" compatLnSpc="1">
            <a:prstTxWarp prst="textNoShape">
              <a:avLst/>
            </a:prstTxWarp>
          </a:bodyPr>
          <a:lstStyle>
            <a:lvl1pPr>
              <a:defRPr/>
            </a:lvl1pPr>
          </a:lstStyle>
          <a:p>
            <a:pPr>
              <a:defRPr/>
            </a:pPr>
            <a:fld id="{91593FD6-8C5E-CC4D-B0EA-EEF1E832363E}" type="slidenum">
              <a:rPr lang="en-US"/>
              <a:pPr>
                <a:defRPr/>
              </a:pPr>
              <a:t>‹#›</a:t>
            </a:fld>
            <a:endParaRPr lang="en-US"/>
          </a:p>
        </p:txBody>
      </p:sp>
    </p:spTree>
    <p:extLst>
      <p:ext uri="{BB962C8B-B14F-4D97-AF65-F5344CB8AC3E}">
        <p14:creationId xmlns:p14="http://schemas.microsoft.com/office/powerpoint/2010/main" val="303247408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atin typeface="Times New Roman" charset="0"/>
                <a:ea typeface="ＭＳ Ｐゴシック" charset="-128"/>
                <a:cs typeface="ＭＳ Ｐゴシック"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7A8905B5-78C6-9146-B10B-24F4535E157C}" type="slidenum">
              <a:rPr lang="en-US"/>
              <a:pPr>
                <a:defRPr/>
              </a:pPr>
              <a:t>‹#›</a:t>
            </a:fld>
            <a:endParaRPr lang="en-US"/>
          </a:p>
        </p:txBody>
      </p:sp>
    </p:spTree>
    <p:extLst>
      <p:ext uri="{BB962C8B-B14F-4D97-AF65-F5344CB8AC3E}">
        <p14:creationId xmlns:p14="http://schemas.microsoft.com/office/powerpoint/2010/main" val="346269252"/>
      </p:ext>
    </p:extLst>
  </p:cSld>
  <p:clrMapOvr>
    <a:masterClrMapping/>
  </p:clrMapOvr>
  <p:transition xmlns:p14="http://schemas.microsoft.com/office/powerpoint/2010/mai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atin typeface="Times New Roman" charset="0"/>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324AD40-EFF2-514B-AE95-9933E49BAFFE}" type="slidenum">
              <a:rPr lang="en-US"/>
              <a:pPr>
                <a:defRPr/>
              </a:pPr>
              <a:t>‹#›</a:t>
            </a:fld>
            <a:endParaRPr lang="en-US"/>
          </a:p>
        </p:txBody>
      </p:sp>
    </p:spTree>
    <p:extLst>
      <p:ext uri="{BB962C8B-B14F-4D97-AF65-F5344CB8AC3E}">
        <p14:creationId xmlns:p14="http://schemas.microsoft.com/office/powerpoint/2010/main" val="266519442"/>
      </p:ext>
    </p:extLst>
  </p:cSld>
  <p:clrMapOvr>
    <a:masterClrMapping/>
  </p:clrMapOvr>
  <p:transition xmlns:p14="http://schemas.microsoft.com/office/powerpoint/2010/mai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cs typeface="Arial" charset="0"/>
              </a:defRPr>
            </a:lvl1pPr>
          </a:lstStyle>
          <a:p>
            <a:pPr>
              <a:defRPr/>
            </a:pPr>
            <a:fld id="{7E7584A7-B81C-944F-93BD-2956578EE280}" type="slidenum">
              <a:rPr lang="en-US"/>
              <a:pPr>
                <a:defRPr/>
              </a:pPr>
              <a:t>‹#›</a:t>
            </a:fld>
            <a:endParaRPr lang="en-US"/>
          </a:p>
        </p:txBody>
      </p:sp>
    </p:spTree>
    <p:extLst>
      <p:ext uri="{BB962C8B-B14F-4D97-AF65-F5344CB8AC3E}">
        <p14:creationId xmlns:p14="http://schemas.microsoft.com/office/powerpoint/2010/main" val="263013957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cs typeface="Arial" charset="0"/>
              </a:defRPr>
            </a:lvl1pPr>
          </a:lstStyle>
          <a:p>
            <a:pPr>
              <a:defRPr/>
            </a:pPr>
            <a:fld id="{22AA4613-8E7E-2546-A359-743207155AFB}" type="slidenum">
              <a:rPr lang="en-US"/>
              <a:pPr>
                <a:defRPr/>
              </a:pPr>
              <a:t>‹#›</a:t>
            </a:fld>
            <a:endParaRPr lang="en-US"/>
          </a:p>
        </p:txBody>
      </p:sp>
    </p:spTree>
    <p:extLst>
      <p:ext uri="{BB962C8B-B14F-4D97-AF65-F5344CB8AC3E}">
        <p14:creationId xmlns:p14="http://schemas.microsoft.com/office/powerpoint/2010/main" val="302504915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defRPr/>
            </a:lvl1pPr>
          </a:lstStyle>
          <a:p>
            <a:pPr>
              <a:defRPr/>
            </a:pPr>
            <a:endParaRPr lang="en-US"/>
          </a:p>
        </p:txBody>
      </p:sp>
      <p:sp>
        <p:nvSpPr>
          <p:cNvPr id="3" name="Rectangle 9"/>
          <p:cNvSpPr>
            <a:spLocks noGrp="1" noChangeArrowheads="1"/>
          </p:cNvSpPr>
          <p:nvPr>
            <p:ph type="ftr" sz="quarter" idx="11"/>
          </p:nvPr>
        </p:nvSpPr>
        <p:spPr/>
        <p:txBody>
          <a:bodyPr/>
          <a:lstStyle>
            <a:lvl1pPr>
              <a:defRPr/>
            </a:lvl1pPr>
          </a:lstStyle>
          <a:p>
            <a:pPr>
              <a:defRPr/>
            </a:pPr>
            <a:endParaRPr lang="en-US"/>
          </a:p>
        </p:txBody>
      </p:sp>
      <p:sp>
        <p:nvSpPr>
          <p:cNvPr id="4" name="Rectangle 10"/>
          <p:cNvSpPr>
            <a:spLocks noGrp="1" noChangeArrowheads="1"/>
          </p:cNvSpPr>
          <p:nvPr>
            <p:ph type="sldNum" sz="quarter" idx="12"/>
          </p:nvPr>
        </p:nvSpPr>
        <p:spPr/>
        <p:txBody>
          <a:bodyPr/>
          <a:lstStyle>
            <a:lvl1pPr>
              <a:defRPr>
                <a:latin typeface="Arial" charset="0"/>
                <a:cs typeface="Arial" charset="0"/>
              </a:defRPr>
            </a:lvl1pPr>
          </a:lstStyle>
          <a:p>
            <a:pPr>
              <a:defRPr/>
            </a:pPr>
            <a:fld id="{45588E7F-1CB0-BD48-B2CB-4B269F1CBB27}" type="slidenum">
              <a:rPr lang="en-US"/>
              <a:pPr>
                <a:defRPr/>
              </a:pPr>
              <a:t>‹#›</a:t>
            </a:fld>
            <a:endParaRPr lang="en-US"/>
          </a:p>
        </p:txBody>
      </p:sp>
    </p:spTree>
    <p:extLst>
      <p:ext uri="{BB962C8B-B14F-4D97-AF65-F5344CB8AC3E}">
        <p14:creationId xmlns:p14="http://schemas.microsoft.com/office/powerpoint/2010/main" val="81526666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27" indent="0" algn="ctr">
              <a:buNone/>
              <a:defRPr/>
            </a:lvl2pPr>
            <a:lvl3pPr marL="913651" indent="0" algn="ctr">
              <a:buNone/>
              <a:defRPr/>
            </a:lvl3pPr>
            <a:lvl4pPr marL="1370479" indent="0" algn="ctr">
              <a:buNone/>
              <a:defRPr/>
            </a:lvl4pPr>
            <a:lvl5pPr marL="1827303" indent="0" algn="ctr">
              <a:buNone/>
              <a:defRPr/>
            </a:lvl5pPr>
            <a:lvl6pPr marL="2284131" indent="0" algn="ctr">
              <a:buNone/>
              <a:defRPr/>
            </a:lvl6pPr>
            <a:lvl7pPr marL="2740955" indent="0" algn="ctr">
              <a:buNone/>
              <a:defRPr/>
            </a:lvl7pPr>
            <a:lvl8pPr marL="3197782" indent="0" algn="ctr">
              <a:buNone/>
              <a:defRPr/>
            </a:lvl8pPr>
            <a:lvl9pPr marL="3654606"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1" hangingPunct="1">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cs typeface="Arial" charset="0"/>
              </a:defRPr>
            </a:lvl1pPr>
          </a:lstStyle>
          <a:p>
            <a:pPr>
              <a:defRPr/>
            </a:pPr>
            <a:fld id="{D8E44BA2-DB34-DD4D-99C5-743BB6925810}" type="slidenum">
              <a:rPr lang="en-US"/>
              <a:pPr>
                <a:defRPr/>
              </a:pPr>
              <a:t>‹#›</a:t>
            </a:fld>
            <a:endParaRPr lang="en-US"/>
          </a:p>
        </p:txBody>
      </p:sp>
    </p:spTree>
    <p:extLst>
      <p:ext uri="{BB962C8B-B14F-4D97-AF65-F5344CB8AC3E}">
        <p14:creationId xmlns:p14="http://schemas.microsoft.com/office/powerpoint/2010/main" val="136771460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a:defRPr/>
            </a:lvl1pPr>
          </a:lstStyle>
          <a:p>
            <a:pPr>
              <a:defRPr/>
            </a:pPr>
            <a:endParaRPr lang="en-US"/>
          </a:p>
        </p:txBody>
      </p:sp>
      <p:sp>
        <p:nvSpPr>
          <p:cNvPr id="3" name="Rectangle 4"/>
          <p:cNvSpPr>
            <a:spLocks noGrp="1" noChangeArrowheads="1"/>
          </p:cNvSpPr>
          <p:nvPr>
            <p:ph type="ftr" sz="quarter" idx="11"/>
          </p:nvPr>
        </p:nvSpPr>
        <p:spPr/>
        <p:txBody>
          <a:bodyPr/>
          <a:lstStyle>
            <a:lvl1pPr>
              <a:defRPr/>
            </a:lvl1pPr>
          </a:lstStyle>
          <a:p>
            <a:pPr>
              <a:defRPr/>
            </a:pPr>
            <a:endParaRPr lang="en-US"/>
          </a:p>
        </p:txBody>
      </p:sp>
      <p:sp>
        <p:nvSpPr>
          <p:cNvPr id="4" name="Rectangle 5"/>
          <p:cNvSpPr>
            <a:spLocks noGrp="1" noChangeArrowheads="1"/>
          </p:cNvSpPr>
          <p:nvPr>
            <p:ph type="sldNum" sz="quarter" idx="12"/>
          </p:nvPr>
        </p:nvSpPr>
        <p:spPr/>
        <p:txBody>
          <a:bodyPr/>
          <a:lstStyle>
            <a:lvl1pPr>
              <a:defRPr>
                <a:latin typeface="Arial" charset="0"/>
                <a:cs typeface="Arial" charset="0"/>
              </a:defRPr>
            </a:lvl1pPr>
          </a:lstStyle>
          <a:p>
            <a:pPr>
              <a:defRPr/>
            </a:pPr>
            <a:fld id="{7EEC23C8-6088-3C49-BF5A-982A2C2974E5}" type="slidenum">
              <a:rPr lang="en-US"/>
              <a:pPr>
                <a:defRPr/>
              </a:pPr>
              <a:t>‹#›</a:t>
            </a:fld>
            <a:endParaRPr lang="en-US"/>
          </a:p>
        </p:txBody>
      </p:sp>
    </p:spTree>
    <p:extLst>
      <p:ext uri="{BB962C8B-B14F-4D97-AF65-F5344CB8AC3E}">
        <p14:creationId xmlns:p14="http://schemas.microsoft.com/office/powerpoint/2010/main" val="137690009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cs typeface="Arial" charset="0"/>
              </a:defRPr>
            </a:lvl1pPr>
          </a:lstStyle>
          <a:p>
            <a:pPr>
              <a:defRPr/>
            </a:pPr>
            <a:fld id="{6E6FF63D-81AC-1641-9A47-38350B9DEBB6}" type="slidenum">
              <a:rPr lang="en-US"/>
              <a:pPr>
                <a:defRPr/>
              </a:pPr>
              <a:t>‹#›</a:t>
            </a:fld>
            <a:endParaRPr lang="en-US"/>
          </a:p>
        </p:txBody>
      </p:sp>
    </p:spTree>
    <p:extLst>
      <p:ext uri="{BB962C8B-B14F-4D97-AF65-F5344CB8AC3E}">
        <p14:creationId xmlns:p14="http://schemas.microsoft.com/office/powerpoint/2010/main" val="58620407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D9556DD1-F02A-9145-BCE1-95EA1BF0DDF6}" type="slidenum">
              <a:rPr lang="en-US"/>
              <a:pPr>
                <a:defRPr/>
              </a:pPr>
              <a:t>‹#›</a:t>
            </a:fld>
            <a:endParaRPr lang="en-US"/>
          </a:p>
        </p:txBody>
      </p:sp>
    </p:spTree>
    <p:extLst>
      <p:ext uri="{BB962C8B-B14F-4D97-AF65-F5344CB8AC3E}">
        <p14:creationId xmlns:p14="http://schemas.microsoft.com/office/powerpoint/2010/main" val="3006836377"/>
      </p:ext>
    </p:extLst>
  </p:cSld>
  <p:clrMapOvr>
    <a:masterClrMapping/>
  </p:clrMapOvr>
  <p:transition xmlns:p14="http://schemas.microsoft.com/office/powerpoint/2010/main"/>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1" fontAlgn="auto" hangingPunct="1">
              <a:spcBef>
                <a:spcPts val="0"/>
              </a:spcBef>
              <a:spcAft>
                <a:spcPts val="0"/>
              </a:spcAft>
              <a:defRPr>
                <a:latin typeface="Arial Black"/>
                <a:ea typeface="+mn-ea"/>
                <a:cs typeface="+mn-cs"/>
              </a:defRPr>
            </a:lvl1pPr>
          </a:lstStyle>
          <a:p>
            <a:pPr>
              <a:defRPr/>
            </a:pPr>
            <a:endParaRPr lang="en-US"/>
          </a:p>
        </p:txBody>
      </p:sp>
      <p:sp>
        <p:nvSpPr>
          <p:cNvPr id="4" name="Rectangle 5"/>
          <p:cNvSpPr>
            <a:spLocks noGrp="1" noChangeArrowheads="1"/>
          </p:cNvSpPr>
          <p:nvPr>
            <p:ph type="ftr" sz="quarter" idx="11"/>
          </p:nvPr>
        </p:nvSpPr>
        <p:spPr/>
        <p:txBody>
          <a:bodyPr/>
          <a:lstStyle>
            <a:lvl1pPr eaLnBrk="1" fontAlgn="auto" hangingPunct="1">
              <a:spcBef>
                <a:spcPts val="0"/>
              </a:spcBef>
              <a:spcAft>
                <a:spcPts val="0"/>
              </a:spcAft>
              <a:defRPr>
                <a:latin typeface="Arial Black"/>
                <a:ea typeface="+mn-ea"/>
                <a:cs typeface="+mn-cs"/>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C57FFFB9-D7AF-0E40-AB4C-760DB2049A97}" type="slidenum">
              <a:rPr lang="en-US"/>
              <a:pPr>
                <a:defRPr/>
              </a:pPr>
              <a:t>‹#›</a:t>
            </a:fld>
            <a:endParaRPr lang="en-US"/>
          </a:p>
        </p:txBody>
      </p:sp>
    </p:spTree>
    <p:extLst>
      <p:ext uri="{BB962C8B-B14F-4D97-AF65-F5344CB8AC3E}">
        <p14:creationId xmlns:p14="http://schemas.microsoft.com/office/powerpoint/2010/main" val="1613939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Rectangle 8"/>
          <p:cNvSpPr>
            <a:spLocks noChangeArrowheads="1"/>
          </p:cNvSpPr>
          <p:nvPr userDrawn="1"/>
        </p:nvSpPr>
        <p:spPr bwMode="auto">
          <a:xfrm>
            <a:off x="1116013" y="0"/>
            <a:ext cx="8027987" cy="6858000"/>
          </a:xfrm>
          <a:prstGeom prst="rect">
            <a:avLst/>
          </a:prstGeom>
          <a:gradFill rotWithShape="1">
            <a:gsLst>
              <a:gs pos="0">
                <a:srgbClr val="6600CC"/>
              </a:gs>
              <a:gs pos="100000">
                <a:srgbClr val="000000"/>
              </a:gs>
            </a:gsLst>
            <a:path path="rect">
              <a:fillToRect l="50000" t="50000" r="50000" b="50000"/>
            </a:path>
          </a:gra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91365" tIns="45683" rIns="91365" bIns="45683"/>
          <a:lstStyle/>
          <a:p>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xfrm>
            <a:off x="1143000" y="6400800"/>
            <a:ext cx="1905000" cy="457200"/>
          </a:xfrm>
          <a:prstGeom prst="rect">
            <a:avLst/>
          </a:prstGeom>
        </p:spPr>
        <p:txBody>
          <a:bodyPr lIns="91365" tIns="45683" rIns="91365" bIns="45683"/>
          <a:lstStyle>
            <a:lvl1pPr>
              <a:defRPr>
                <a:latin typeface="Times New Roman" charset="0"/>
                <a:ea typeface="ＭＳ Ｐゴシック" charset="0"/>
                <a:cs typeface="ＭＳ Ｐゴシック" charset="0"/>
              </a:defRPr>
            </a:lvl1pPr>
          </a:lstStyle>
          <a:p>
            <a:pPr>
              <a:defRPr/>
            </a:pPr>
            <a:endParaRPr lang="en-US"/>
          </a:p>
        </p:txBody>
      </p:sp>
      <p:sp>
        <p:nvSpPr>
          <p:cNvPr id="6" name="Rectangle 9"/>
          <p:cNvSpPr>
            <a:spLocks noGrp="1" noChangeArrowheads="1"/>
          </p:cNvSpPr>
          <p:nvPr>
            <p:ph type="ftr" sz="quarter" idx="11"/>
          </p:nvPr>
        </p:nvSpPr>
        <p:spPr>
          <a:xfrm>
            <a:off x="3581400" y="6400800"/>
            <a:ext cx="2895600" cy="457200"/>
          </a:xfrm>
          <a:prstGeom prst="rect">
            <a:avLst/>
          </a:prstGeom>
        </p:spPr>
        <p:txBody>
          <a:bodyPr lIns="91365" tIns="45683" rIns="91365" bIns="45683"/>
          <a:lstStyle>
            <a:lvl1pPr>
              <a:defRPr>
                <a:latin typeface="Times New Roman" charset="0"/>
                <a:ea typeface="ＭＳ Ｐゴシック" charset="0"/>
                <a:cs typeface="ＭＳ Ｐゴシック" charset="0"/>
              </a:defRPr>
            </a:lvl1pPr>
          </a:lstStyle>
          <a:p>
            <a:pPr>
              <a:defRPr/>
            </a:pPr>
            <a:endParaRPr lang="en-US"/>
          </a:p>
        </p:txBody>
      </p:sp>
      <p:sp>
        <p:nvSpPr>
          <p:cNvPr id="7" name="Rectangle 10"/>
          <p:cNvSpPr>
            <a:spLocks noGrp="1" noChangeArrowheads="1"/>
          </p:cNvSpPr>
          <p:nvPr>
            <p:ph type="sldNum" sz="quarter" idx="12"/>
          </p:nvPr>
        </p:nvSpPr>
        <p:spPr>
          <a:xfrm>
            <a:off x="7239000" y="6400800"/>
            <a:ext cx="1905000" cy="457200"/>
          </a:xfrm>
          <a:prstGeom prst="rect">
            <a:avLst/>
          </a:prstGeom>
        </p:spPr>
        <p:txBody>
          <a:bodyPr vert="horz" wrap="square" lIns="91365" tIns="45683" rIns="91365" bIns="45683" numCol="1" anchor="t" anchorCtr="0" compatLnSpc="1">
            <a:prstTxWarp prst="textNoShape">
              <a:avLst/>
            </a:prstTxWarp>
          </a:bodyPr>
          <a:lstStyle>
            <a:lvl1pPr>
              <a:defRPr/>
            </a:lvl1pPr>
          </a:lstStyle>
          <a:p>
            <a:pPr>
              <a:defRPr/>
            </a:pPr>
            <a:fld id="{C5111077-8EA4-1145-8269-E36DD38BCEB1}" type="slidenum">
              <a:rPr lang="en-US"/>
              <a:pPr>
                <a:defRPr/>
              </a:pPr>
              <a:t>‹#›</a:t>
            </a:fld>
            <a:endParaRPr lang="en-US"/>
          </a:p>
        </p:txBody>
      </p:sp>
    </p:spTree>
    <p:extLst>
      <p:ext uri="{BB962C8B-B14F-4D97-AF65-F5344CB8AC3E}">
        <p14:creationId xmlns:p14="http://schemas.microsoft.com/office/powerpoint/2010/main" val="156629672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fontAlgn="auto" hangingPunct="1">
              <a:spcBef>
                <a:spcPts val="0"/>
              </a:spcBef>
              <a:spcAft>
                <a:spcPts val="0"/>
              </a:spcAft>
              <a:defRPr>
                <a:latin typeface="Arial Black"/>
                <a:ea typeface="+mn-ea"/>
                <a:cs typeface="+mn-cs"/>
              </a:defRPr>
            </a:lvl1pPr>
          </a:lstStyle>
          <a:p>
            <a:pPr>
              <a:defRPr/>
            </a:pPr>
            <a:endParaRPr lang="en-US"/>
          </a:p>
        </p:txBody>
      </p:sp>
      <p:sp>
        <p:nvSpPr>
          <p:cNvPr id="3" name="Rectangle 5"/>
          <p:cNvSpPr>
            <a:spLocks noGrp="1" noChangeArrowheads="1"/>
          </p:cNvSpPr>
          <p:nvPr>
            <p:ph type="ftr" sz="quarter" idx="11"/>
          </p:nvPr>
        </p:nvSpPr>
        <p:spPr/>
        <p:txBody>
          <a:bodyPr/>
          <a:lstStyle>
            <a:lvl1pPr eaLnBrk="1" fontAlgn="auto" hangingPunct="1">
              <a:spcBef>
                <a:spcPts val="0"/>
              </a:spcBef>
              <a:spcAft>
                <a:spcPts val="0"/>
              </a:spcAft>
              <a:defRPr>
                <a:latin typeface="Arial Black"/>
                <a:ea typeface="+mn-ea"/>
                <a:cs typeface="+mn-cs"/>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2181A95D-E58C-754D-A0CB-3F27C98C6129}" type="slidenum">
              <a:rPr lang="en-US"/>
              <a:pPr>
                <a:defRPr/>
              </a:pPr>
              <a:t>‹#›</a:t>
            </a:fld>
            <a:endParaRPr lang="en-US"/>
          </a:p>
        </p:txBody>
      </p:sp>
    </p:spTree>
    <p:extLst>
      <p:ext uri="{BB962C8B-B14F-4D97-AF65-F5344CB8AC3E}">
        <p14:creationId xmlns:p14="http://schemas.microsoft.com/office/powerpoint/2010/main" val="33110742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atin typeface="Arial Black"/>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atin typeface="Arial Black"/>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12C8777-ADE7-9C48-956B-DE5D64BDE121}" type="slidenum">
              <a:rPr lang="en-US"/>
              <a:pPr>
                <a:defRPr/>
              </a:pPr>
              <a:t>‹#›</a:t>
            </a:fld>
            <a:endParaRPr lang="en-US"/>
          </a:p>
        </p:txBody>
      </p:sp>
    </p:spTree>
    <p:extLst>
      <p:ext uri="{BB962C8B-B14F-4D97-AF65-F5344CB8AC3E}">
        <p14:creationId xmlns:p14="http://schemas.microsoft.com/office/powerpoint/2010/main" val="359290589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fontAlgn="auto" hangingPunct="1">
              <a:spcBef>
                <a:spcPts val="0"/>
              </a:spcBef>
              <a:spcAft>
                <a:spcPts val="0"/>
              </a:spcAft>
              <a:defRPr>
                <a:latin typeface="Times New Roman" pitchFamily="-112" charset="0"/>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fontAlgn="auto" hangingPunct="1">
              <a:spcBef>
                <a:spcPts val="0"/>
              </a:spcBef>
              <a:spcAft>
                <a:spcPts val="0"/>
              </a:spcAft>
              <a:defRPr>
                <a:latin typeface="Times New Roman" pitchFamily="-112" charset="0"/>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012CC879-3C6A-8346-84BA-42999CB18D09}" type="slidenum">
              <a:rPr lang="en-US"/>
              <a:pPr>
                <a:defRPr/>
              </a:pPr>
              <a:t>‹#›</a:t>
            </a:fld>
            <a:endParaRPr lang="en-US"/>
          </a:p>
        </p:txBody>
      </p:sp>
    </p:spTree>
    <p:extLst>
      <p:ext uri="{BB962C8B-B14F-4D97-AF65-F5344CB8AC3E}">
        <p14:creationId xmlns:p14="http://schemas.microsoft.com/office/powerpoint/2010/main" val="334594826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fontAlgn="auto">
              <a:spcBef>
                <a:spcPts val="0"/>
              </a:spcBef>
              <a:spcAft>
                <a:spcPts val="0"/>
              </a:spcAft>
              <a:defRPr>
                <a:latin typeface="Times New Roman" pitchFamily="-111" charset="0"/>
                <a:ea typeface="+mn-ea"/>
                <a:cs typeface="+mn-cs"/>
              </a:defRPr>
            </a:lvl1pPr>
          </a:lstStyle>
          <a:p>
            <a:pPr>
              <a:defRPr/>
            </a:pPr>
            <a:endParaRPr lang="en-US"/>
          </a:p>
        </p:txBody>
      </p:sp>
      <p:sp>
        <p:nvSpPr>
          <p:cNvPr id="3" name="Rectangle 9"/>
          <p:cNvSpPr>
            <a:spLocks noGrp="1" noChangeArrowheads="1"/>
          </p:cNvSpPr>
          <p:nvPr>
            <p:ph type="ftr" sz="quarter" idx="11"/>
          </p:nvPr>
        </p:nvSpPr>
        <p:spPr/>
        <p:txBody>
          <a:bodyPr/>
          <a:lstStyle>
            <a:lvl1pPr fontAlgn="auto">
              <a:spcBef>
                <a:spcPts val="0"/>
              </a:spcBef>
              <a:spcAft>
                <a:spcPts val="0"/>
              </a:spcAft>
              <a:defRPr>
                <a:latin typeface="Times New Roman" pitchFamily="-111" charset="0"/>
                <a:ea typeface="+mn-ea"/>
                <a:cs typeface="+mn-cs"/>
              </a:defRPr>
            </a:lvl1pPr>
          </a:lstStyle>
          <a:p>
            <a:pPr>
              <a:defRPr/>
            </a:pPr>
            <a:endParaRPr lang="en-US"/>
          </a:p>
        </p:txBody>
      </p:sp>
      <p:sp>
        <p:nvSpPr>
          <p:cNvPr id="4" name="Rectangle 10"/>
          <p:cNvSpPr>
            <a:spLocks noGrp="1" noChangeArrowheads="1"/>
          </p:cNvSpPr>
          <p:nvPr>
            <p:ph type="sldNum" sz="quarter" idx="12"/>
          </p:nvPr>
        </p:nvSpPr>
        <p:spPr/>
        <p:txBody>
          <a:bodyPr/>
          <a:lstStyle>
            <a:lvl1pPr>
              <a:defRPr/>
            </a:lvl1pPr>
          </a:lstStyle>
          <a:p>
            <a:pPr>
              <a:defRPr/>
            </a:pPr>
            <a:fld id="{05DA7D0E-764F-4843-B7EB-CA4FFAC9385D}" type="slidenum">
              <a:rPr lang="en-US"/>
              <a:pPr>
                <a:defRPr/>
              </a:pPr>
              <a:t>‹#›</a:t>
            </a:fld>
            <a:endParaRPr lang="en-US"/>
          </a:p>
        </p:txBody>
      </p:sp>
    </p:spTree>
    <p:extLst>
      <p:ext uri="{BB962C8B-B14F-4D97-AF65-F5344CB8AC3E}">
        <p14:creationId xmlns:p14="http://schemas.microsoft.com/office/powerpoint/2010/main" val="250110406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atin typeface="Times New Roman" pitchFamily="-111" charset="0"/>
                <a:ea typeface="+mn-ea"/>
                <a:cs typeface="+mn-cs"/>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atin typeface="Times New Roman" pitchFamily="-111" charset="0"/>
                <a:ea typeface="+mn-ea"/>
                <a:cs typeface="+mn-cs"/>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CD1F2282-EAB9-7F4D-A613-8370C0927DD4}" type="slidenum">
              <a:rPr lang="en-US"/>
              <a:pPr>
                <a:defRPr/>
              </a:pPr>
              <a:t>‹#›</a:t>
            </a:fld>
            <a:endParaRPr lang="en-US"/>
          </a:p>
        </p:txBody>
      </p:sp>
    </p:spTree>
    <p:extLst>
      <p:ext uri="{BB962C8B-B14F-4D97-AF65-F5344CB8AC3E}">
        <p14:creationId xmlns:p14="http://schemas.microsoft.com/office/powerpoint/2010/main" val="147238743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827" indent="0" algn="ctr">
              <a:buNone/>
              <a:defRPr>
                <a:solidFill>
                  <a:schemeClr val="tx1">
                    <a:tint val="75000"/>
                  </a:schemeClr>
                </a:solidFill>
              </a:defRPr>
            </a:lvl2pPr>
            <a:lvl3pPr marL="913651" indent="0" algn="ctr">
              <a:buNone/>
              <a:defRPr>
                <a:solidFill>
                  <a:schemeClr val="tx1">
                    <a:tint val="75000"/>
                  </a:schemeClr>
                </a:solidFill>
              </a:defRPr>
            </a:lvl3pPr>
            <a:lvl4pPr marL="1370479" indent="0" algn="ctr">
              <a:buNone/>
              <a:defRPr>
                <a:solidFill>
                  <a:schemeClr val="tx1">
                    <a:tint val="75000"/>
                  </a:schemeClr>
                </a:solidFill>
              </a:defRPr>
            </a:lvl4pPr>
            <a:lvl5pPr marL="1827303" indent="0" algn="ctr">
              <a:buNone/>
              <a:defRPr>
                <a:solidFill>
                  <a:schemeClr val="tx1">
                    <a:tint val="75000"/>
                  </a:schemeClr>
                </a:solidFill>
              </a:defRPr>
            </a:lvl5pPr>
            <a:lvl6pPr marL="2284131" indent="0" algn="ctr">
              <a:buNone/>
              <a:defRPr>
                <a:solidFill>
                  <a:schemeClr val="tx1">
                    <a:tint val="75000"/>
                  </a:schemeClr>
                </a:solidFill>
              </a:defRPr>
            </a:lvl6pPr>
            <a:lvl7pPr marL="2740955" indent="0" algn="ctr">
              <a:buNone/>
              <a:defRPr>
                <a:solidFill>
                  <a:schemeClr val="tx1">
                    <a:tint val="75000"/>
                  </a:schemeClr>
                </a:solidFill>
              </a:defRPr>
            </a:lvl7pPr>
            <a:lvl8pPr marL="3197782" indent="0" algn="ctr">
              <a:buNone/>
              <a:defRPr>
                <a:solidFill>
                  <a:schemeClr val="tx1">
                    <a:tint val="75000"/>
                  </a:schemeClr>
                </a:solidFill>
              </a:defRPr>
            </a:lvl8pPr>
            <a:lvl9pPr marL="365460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E36C196-D25F-B34B-B76F-507222E81052}" type="datetime1">
              <a:rPr lang="en-US"/>
              <a:pPr>
                <a:defRPr/>
              </a:pPr>
              <a:t>11/12/15</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C41B2DC-07C2-B142-BE30-E776E5669E8A}" type="slidenum">
              <a:rPr lang="en-US"/>
              <a:pPr>
                <a:defRPr/>
              </a:pPr>
              <a:t>‹#›</a:t>
            </a:fld>
            <a:endParaRPr lang="en-US"/>
          </a:p>
        </p:txBody>
      </p:sp>
    </p:spTree>
    <p:extLst>
      <p:ext uri="{BB962C8B-B14F-4D97-AF65-F5344CB8AC3E}">
        <p14:creationId xmlns:p14="http://schemas.microsoft.com/office/powerpoint/2010/main" val="1165884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27" indent="0" algn="ctr">
              <a:buNone/>
              <a:defRPr/>
            </a:lvl2pPr>
            <a:lvl3pPr marL="913651" indent="0" algn="ctr">
              <a:buNone/>
              <a:defRPr/>
            </a:lvl3pPr>
            <a:lvl4pPr marL="1370479" indent="0" algn="ctr">
              <a:buNone/>
              <a:defRPr/>
            </a:lvl4pPr>
            <a:lvl5pPr marL="1827303" indent="0" algn="ctr">
              <a:buNone/>
              <a:defRPr/>
            </a:lvl5pPr>
            <a:lvl6pPr marL="2284131" indent="0" algn="ctr">
              <a:buNone/>
              <a:defRPr/>
            </a:lvl6pPr>
            <a:lvl7pPr marL="2740955" indent="0" algn="ctr">
              <a:buNone/>
              <a:defRPr/>
            </a:lvl7pPr>
            <a:lvl8pPr marL="3197782" indent="0" algn="ctr">
              <a:buNone/>
              <a:defRPr/>
            </a:lvl8pPr>
            <a:lvl9pPr marL="3654606"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D6CB3D5B-DBEA-8346-A79C-142D77215DAB}" type="slidenum">
              <a:rPr lang="en-US"/>
              <a:pPr>
                <a:defRPr/>
              </a:pPr>
              <a:t>‹#›</a:t>
            </a:fld>
            <a:endParaRPr lang="en-US"/>
          </a:p>
        </p:txBody>
      </p:sp>
    </p:spTree>
    <p:extLst>
      <p:ext uri="{BB962C8B-B14F-4D97-AF65-F5344CB8AC3E}">
        <p14:creationId xmlns:p14="http://schemas.microsoft.com/office/powerpoint/2010/main" val="114468912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eaLnBrk="0" hangingPunct="0">
              <a:defRPr>
                <a:solidFill>
                  <a:schemeClr val="tx1"/>
                </a:solidFill>
                <a:latin typeface="Calibri" pitchFamily="-111" charset="0"/>
                <a:ea typeface="ＭＳ Ｐゴシック" charset="-128"/>
                <a:cs typeface="ＭＳ Ｐゴシック" charset="-128"/>
              </a:defRPr>
            </a:lvl1pPr>
          </a:lstStyle>
          <a:p>
            <a:pPr>
              <a:defRPr/>
            </a:pPr>
            <a:endParaRPr lang="en-US"/>
          </a:p>
        </p:txBody>
      </p:sp>
      <p:sp>
        <p:nvSpPr>
          <p:cNvPr id="3" name="Rectangle 1029"/>
          <p:cNvSpPr>
            <a:spLocks noGrp="1" noChangeArrowheads="1"/>
          </p:cNvSpPr>
          <p:nvPr>
            <p:ph type="ftr" sz="quarter" idx="11"/>
          </p:nvPr>
        </p:nvSpPr>
        <p:spPr/>
        <p:txBody>
          <a:bodyPr/>
          <a:lstStyle>
            <a:lvl1pPr eaLnBrk="0" hangingPunct="0">
              <a:defRPr>
                <a:solidFill>
                  <a:schemeClr val="tx1"/>
                </a:solidFill>
              </a:defRPr>
            </a:lvl1pPr>
          </a:lstStyle>
          <a:p>
            <a:pPr>
              <a:defRPr/>
            </a:pPr>
            <a:endParaRPr lang="en-US"/>
          </a:p>
        </p:txBody>
      </p:sp>
      <p:sp>
        <p:nvSpPr>
          <p:cNvPr id="4" name="Rectangle 1030"/>
          <p:cNvSpPr>
            <a:spLocks noGrp="1" noChangeArrowheads="1"/>
          </p:cNvSpPr>
          <p:nvPr>
            <p:ph type="sldNum" sz="quarter" idx="12"/>
          </p:nvPr>
        </p:nvSpPr>
        <p:spPr/>
        <p:txBody>
          <a:bodyPr/>
          <a:lstStyle>
            <a:lvl1pPr>
              <a:defRPr>
                <a:solidFill>
                  <a:schemeClr val="tx1"/>
                </a:solidFill>
                <a:latin typeface="Times New Roman" charset="0"/>
              </a:defRPr>
            </a:lvl1pPr>
          </a:lstStyle>
          <a:p>
            <a:pPr>
              <a:defRPr/>
            </a:pPr>
            <a:fld id="{77C73DA9-6E19-DA41-A181-35D1A87489DC}" type="slidenum">
              <a:rPr lang="en-US"/>
              <a:pPr>
                <a:defRPr/>
              </a:pPr>
              <a:t>‹#›</a:t>
            </a:fld>
            <a:endParaRPr lang="en-US"/>
          </a:p>
        </p:txBody>
      </p:sp>
    </p:spTree>
    <p:extLst>
      <p:ext uri="{BB962C8B-B14F-4D97-AF65-F5344CB8AC3E}">
        <p14:creationId xmlns:p14="http://schemas.microsoft.com/office/powerpoint/2010/main" val="1253240388"/>
      </p:ext>
    </p:extLst>
  </p:cSld>
  <p:clrMapOvr>
    <a:masterClrMapping/>
  </p:clrMapOvr>
  <p:transition xmlns:p14="http://schemas.microsoft.com/office/powerpoint/2010/mai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27" indent="0" algn="ctr">
              <a:buNone/>
              <a:defRPr/>
            </a:lvl2pPr>
            <a:lvl3pPr marL="913651" indent="0" algn="ctr">
              <a:buNone/>
              <a:defRPr/>
            </a:lvl3pPr>
            <a:lvl4pPr marL="1370479" indent="0" algn="ctr">
              <a:buNone/>
              <a:defRPr/>
            </a:lvl4pPr>
            <a:lvl5pPr marL="1827303" indent="0" algn="ctr">
              <a:buNone/>
              <a:defRPr/>
            </a:lvl5pPr>
            <a:lvl6pPr marL="2284131" indent="0" algn="ctr">
              <a:buNone/>
              <a:defRPr/>
            </a:lvl6pPr>
            <a:lvl7pPr marL="2740955" indent="0" algn="ctr">
              <a:buNone/>
              <a:defRPr/>
            </a:lvl7pPr>
            <a:lvl8pPr marL="3197782" indent="0" algn="ctr">
              <a:buNone/>
              <a:defRPr/>
            </a:lvl8pPr>
            <a:lvl9pPr marL="3654606"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3D244AC7-5324-FD46-95E5-4E21365B8E93}" type="slidenum">
              <a:rPr lang="en-US"/>
              <a:pPr>
                <a:defRPr/>
              </a:pPr>
              <a:t>‹#›</a:t>
            </a:fld>
            <a:endParaRPr lang="en-US"/>
          </a:p>
        </p:txBody>
      </p:sp>
    </p:spTree>
    <p:extLst>
      <p:ext uri="{BB962C8B-B14F-4D97-AF65-F5344CB8AC3E}">
        <p14:creationId xmlns:p14="http://schemas.microsoft.com/office/powerpoint/2010/main" val="62137410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27" indent="0" algn="ctr">
              <a:buNone/>
              <a:defRPr/>
            </a:lvl2pPr>
            <a:lvl3pPr marL="913651" indent="0" algn="ctr">
              <a:buNone/>
              <a:defRPr/>
            </a:lvl3pPr>
            <a:lvl4pPr marL="1370479" indent="0" algn="ctr">
              <a:buNone/>
              <a:defRPr/>
            </a:lvl4pPr>
            <a:lvl5pPr marL="1827303" indent="0" algn="ctr">
              <a:buNone/>
              <a:defRPr/>
            </a:lvl5pPr>
            <a:lvl6pPr marL="2284131" indent="0" algn="ctr">
              <a:buNone/>
              <a:defRPr/>
            </a:lvl6pPr>
            <a:lvl7pPr marL="2740955" indent="0" algn="ctr">
              <a:buNone/>
              <a:defRPr/>
            </a:lvl7pPr>
            <a:lvl8pPr marL="3197782" indent="0" algn="ctr">
              <a:buNone/>
              <a:defRPr/>
            </a:lvl8pPr>
            <a:lvl9pPr marL="3654606"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B75BF74-B18C-A644-BC44-636EB737B89A}" type="slidenum">
              <a:rPr lang="en-GB"/>
              <a:pPr>
                <a:defRPr/>
              </a:pPr>
              <a:t>‹#›</a:t>
            </a:fld>
            <a:endParaRPr lang="en-GB"/>
          </a:p>
        </p:txBody>
      </p:sp>
    </p:spTree>
    <p:extLst>
      <p:ext uri="{BB962C8B-B14F-4D97-AF65-F5344CB8AC3E}">
        <p14:creationId xmlns:p14="http://schemas.microsoft.com/office/powerpoint/2010/main" val="25172537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xfrm>
            <a:off x="1143000" y="6400800"/>
            <a:ext cx="1905000" cy="457200"/>
          </a:xfrm>
          <a:prstGeom prst="rect">
            <a:avLst/>
          </a:prstGeom>
        </p:spPr>
        <p:txBody>
          <a:bodyPr lIns="91365" tIns="45683" rIns="91365" bIns="45683"/>
          <a:lstStyle>
            <a:lvl1pPr>
              <a:defRPr>
                <a:latin typeface="Times New Roman" charset="0"/>
                <a:ea typeface="ＭＳ Ｐゴシック" charset="0"/>
                <a:cs typeface="ＭＳ Ｐゴシック" charset="0"/>
              </a:defRPr>
            </a:lvl1pPr>
          </a:lstStyle>
          <a:p>
            <a:pPr>
              <a:defRPr/>
            </a:pPr>
            <a:endParaRPr lang="en-US"/>
          </a:p>
        </p:txBody>
      </p:sp>
      <p:sp>
        <p:nvSpPr>
          <p:cNvPr id="5" name="Rectangle 4"/>
          <p:cNvSpPr>
            <a:spLocks noGrp="1" noChangeArrowheads="1"/>
          </p:cNvSpPr>
          <p:nvPr>
            <p:ph type="ftr" sz="quarter" idx="11"/>
          </p:nvPr>
        </p:nvSpPr>
        <p:spPr>
          <a:xfrm>
            <a:off x="3581400" y="6400800"/>
            <a:ext cx="2895600" cy="457200"/>
          </a:xfrm>
          <a:prstGeom prst="rect">
            <a:avLst/>
          </a:prstGeom>
        </p:spPr>
        <p:txBody>
          <a:bodyPr lIns="91365" tIns="45683" rIns="91365" bIns="45683"/>
          <a:lstStyle>
            <a:lvl1pPr>
              <a:defRPr>
                <a:latin typeface="Times New Roman" charset="0"/>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sldNum" sz="quarter" idx="12"/>
          </p:nvPr>
        </p:nvSpPr>
        <p:spPr>
          <a:xfrm>
            <a:off x="7239000" y="6400800"/>
            <a:ext cx="1905000" cy="457200"/>
          </a:xfrm>
          <a:prstGeom prst="rect">
            <a:avLst/>
          </a:prstGeom>
        </p:spPr>
        <p:txBody>
          <a:bodyPr vert="horz" wrap="square" lIns="91365" tIns="45683" rIns="91365" bIns="45683" numCol="1" anchor="t" anchorCtr="0" compatLnSpc="1">
            <a:prstTxWarp prst="textNoShape">
              <a:avLst/>
            </a:prstTxWarp>
          </a:bodyPr>
          <a:lstStyle>
            <a:lvl1pPr>
              <a:defRPr/>
            </a:lvl1pPr>
          </a:lstStyle>
          <a:p>
            <a:pPr>
              <a:defRPr/>
            </a:pPr>
            <a:fld id="{8DA29043-2965-1543-8065-3BD77DCC2B03}" type="slidenum">
              <a:rPr lang="en-US"/>
              <a:pPr>
                <a:defRPr/>
              </a:pPr>
              <a:t>‹#›</a:t>
            </a:fld>
            <a:endParaRPr lang="en-US"/>
          </a:p>
        </p:txBody>
      </p:sp>
    </p:spTree>
    <p:extLst>
      <p:ext uri="{BB962C8B-B14F-4D97-AF65-F5344CB8AC3E}">
        <p14:creationId xmlns:p14="http://schemas.microsoft.com/office/powerpoint/2010/main" val="126246329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Footer Placeholder 2"/>
          <p:cNvSpPr>
            <a:spLocks noGrp="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7B06A42D-C81C-FA4E-971D-7286236C814C}" type="slidenum">
              <a:rPr lang="en-US"/>
              <a:pPr>
                <a:defRPr/>
              </a:pPr>
              <a:t>‹#›</a:t>
            </a:fld>
            <a:endParaRPr lang="en-US"/>
          </a:p>
        </p:txBody>
      </p:sp>
    </p:spTree>
    <p:extLst>
      <p:ext uri="{BB962C8B-B14F-4D97-AF65-F5344CB8AC3E}">
        <p14:creationId xmlns:p14="http://schemas.microsoft.com/office/powerpoint/2010/main" val="261826031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defTabSz="913651" fontAlgn="auto">
              <a:spcBef>
                <a:spcPts val="0"/>
              </a:spcBef>
              <a:spcAft>
                <a:spcPts val="0"/>
              </a:spcAft>
              <a:defRPr>
                <a:latin typeface="Times New Roman" pitchFamily="-105" charset="0"/>
                <a:ea typeface="+mn-ea"/>
                <a:cs typeface="+mn-cs"/>
              </a:defRPr>
            </a:lvl1pPr>
          </a:lstStyle>
          <a:p>
            <a:pPr>
              <a:defRPr/>
            </a:pPr>
            <a:endParaRPr lang="en-US"/>
          </a:p>
        </p:txBody>
      </p:sp>
      <p:sp>
        <p:nvSpPr>
          <p:cNvPr id="4" name="Rectangle 5"/>
          <p:cNvSpPr>
            <a:spLocks noGrp="1" noChangeArrowheads="1"/>
          </p:cNvSpPr>
          <p:nvPr>
            <p:ph type="ftr" sz="quarter" idx="11"/>
          </p:nvPr>
        </p:nvSpPr>
        <p:spPr/>
        <p:txBody>
          <a:bodyPr/>
          <a:lstStyle>
            <a:lvl1pPr algn="l" defTabSz="913651" fontAlgn="auto">
              <a:spcBef>
                <a:spcPts val="0"/>
              </a:spcBef>
              <a:spcAft>
                <a:spcPts val="0"/>
              </a:spcAft>
              <a:defRPr>
                <a:latin typeface="Times New Roman" pitchFamily="-105" charset="0"/>
                <a:ea typeface="+mn-ea"/>
                <a:cs typeface="+mn-cs"/>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64FB3818-CDA9-5B4D-8189-D6264C528D04}" type="slidenum">
              <a:rPr lang="en-US"/>
              <a:pPr>
                <a:defRPr/>
              </a:pPr>
              <a:t>‹#›</a:t>
            </a:fld>
            <a:endParaRPr lang="en-US"/>
          </a:p>
        </p:txBody>
      </p:sp>
    </p:spTree>
    <p:extLst>
      <p:ext uri="{BB962C8B-B14F-4D97-AF65-F5344CB8AC3E}">
        <p14:creationId xmlns:p14="http://schemas.microsoft.com/office/powerpoint/2010/main" val="1488754836"/>
      </p:ext>
    </p:extLst>
  </p:cSld>
  <p:clrMapOvr>
    <a:masterClrMapping/>
  </p:clrMapOvr>
  <p:transition xmlns:p14="http://schemas.microsoft.com/office/powerpoint/2010/main"/>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defRPr/>
            </a:lvl1pPr>
          </a:lstStyle>
          <a:p>
            <a:pPr>
              <a:defRPr/>
            </a:pPr>
            <a:endParaRPr lang="en-US"/>
          </a:p>
        </p:txBody>
      </p:sp>
      <p:sp>
        <p:nvSpPr>
          <p:cNvPr id="3" name="Rectangle 9"/>
          <p:cNvSpPr>
            <a:spLocks noGrp="1" noChangeArrowheads="1"/>
          </p:cNvSpPr>
          <p:nvPr>
            <p:ph type="ftr" sz="quarter" idx="11"/>
          </p:nvPr>
        </p:nvSpPr>
        <p:spPr/>
        <p:txBody>
          <a:bodyPr/>
          <a:lstStyle>
            <a:lvl1pPr>
              <a:defRPr/>
            </a:lvl1pPr>
          </a:lstStyle>
          <a:p>
            <a:pPr>
              <a:defRPr/>
            </a:pPr>
            <a:endParaRPr lang="en-US"/>
          </a:p>
        </p:txBody>
      </p:sp>
      <p:sp>
        <p:nvSpPr>
          <p:cNvPr id="4" name="Rectangle 10"/>
          <p:cNvSpPr>
            <a:spLocks noGrp="1" noChangeArrowheads="1"/>
          </p:cNvSpPr>
          <p:nvPr>
            <p:ph type="sldNum" sz="quarter" idx="12"/>
          </p:nvPr>
        </p:nvSpPr>
        <p:spPr/>
        <p:txBody>
          <a:bodyPr/>
          <a:lstStyle>
            <a:lvl1pPr>
              <a:defRPr>
                <a:latin typeface="Arial" charset="0"/>
              </a:defRPr>
            </a:lvl1pPr>
          </a:lstStyle>
          <a:p>
            <a:pPr>
              <a:defRPr/>
            </a:pPr>
            <a:fld id="{D2909E4D-F776-3241-BD12-3D5B6A5E73CE}" type="slidenum">
              <a:rPr lang="en-US"/>
              <a:pPr>
                <a:defRPr/>
              </a:pPr>
              <a:t>‹#›</a:t>
            </a:fld>
            <a:endParaRPr lang="en-US"/>
          </a:p>
        </p:txBody>
      </p:sp>
    </p:spTree>
    <p:extLst>
      <p:ext uri="{BB962C8B-B14F-4D97-AF65-F5344CB8AC3E}">
        <p14:creationId xmlns:p14="http://schemas.microsoft.com/office/powerpoint/2010/main" val="215404585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721" indent="0" algn="ctr">
              <a:buNone/>
              <a:defRPr/>
            </a:lvl2pPr>
            <a:lvl3pPr marL="913437" indent="0" algn="ctr">
              <a:buNone/>
              <a:defRPr/>
            </a:lvl3pPr>
            <a:lvl4pPr marL="1370158" indent="0" algn="ctr">
              <a:buNone/>
              <a:defRPr/>
            </a:lvl4pPr>
            <a:lvl5pPr marL="1826876" indent="0" algn="ctr">
              <a:buNone/>
              <a:defRPr/>
            </a:lvl5pPr>
            <a:lvl6pPr marL="2283597" indent="0" algn="ctr">
              <a:buNone/>
              <a:defRPr/>
            </a:lvl6pPr>
            <a:lvl7pPr marL="2740313" indent="0" algn="ctr">
              <a:buNone/>
              <a:defRPr/>
            </a:lvl7pPr>
            <a:lvl8pPr marL="3197034" indent="0" algn="ctr">
              <a:buNone/>
              <a:defRPr/>
            </a:lvl8pPr>
            <a:lvl9pPr marL="3653752"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C18BF28-D967-2348-B3B5-78F48219F130}" type="slidenum">
              <a:rPr lang="en-US"/>
              <a:pPr>
                <a:defRPr/>
              </a:pPr>
              <a:t>‹#›</a:t>
            </a:fld>
            <a:endParaRPr lang="en-US"/>
          </a:p>
        </p:txBody>
      </p:sp>
    </p:spTree>
    <p:extLst>
      <p:ext uri="{BB962C8B-B14F-4D97-AF65-F5344CB8AC3E}">
        <p14:creationId xmlns:p14="http://schemas.microsoft.com/office/powerpoint/2010/main" val="124438510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4BEED5D-0DD1-8E4D-8453-AA23C94C76B0}" type="slidenum">
              <a:rPr lang="en-US"/>
              <a:pPr>
                <a:defRPr/>
              </a:pPr>
              <a:t>‹#›</a:t>
            </a:fld>
            <a:endParaRPr lang="en-US"/>
          </a:p>
        </p:txBody>
      </p:sp>
    </p:spTree>
    <p:extLst>
      <p:ext uri="{BB962C8B-B14F-4D97-AF65-F5344CB8AC3E}">
        <p14:creationId xmlns:p14="http://schemas.microsoft.com/office/powerpoint/2010/main" val="346729973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721" indent="0">
              <a:buNone/>
              <a:defRPr sz="1800"/>
            </a:lvl2pPr>
            <a:lvl3pPr marL="913437" indent="0">
              <a:buNone/>
              <a:defRPr sz="1600"/>
            </a:lvl3pPr>
            <a:lvl4pPr marL="1370158" indent="0">
              <a:buNone/>
              <a:defRPr sz="1400"/>
            </a:lvl4pPr>
            <a:lvl5pPr marL="1826876" indent="0">
              <a:buNone/>
              <a:defRPr sz="1400"/>
            </a:lvl5pPr>
            <a:lvl6pPr marL="2283597" indent="0">
              <a:buNone/>
              <a:defRPr sz="1400"/>
            </a:lvl6pPr>
            <a:lvl7pPr marL="2740313" indent="0">
              <a:buNone/>
              <a:defRPr sz="1400"/>
            </a:lvl7pPr>
            <a:lvl8pPr marL="3197034" indent="0">
              <a:buNone/>
              <a:defRPr sz="1400"/>
            </a:lvl8pPr>
            <a:lvl9pPr marL="3653752"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BC98924-065A-CF43-B22F-F9C307A316C6}" type="slidenum">
              <a:rPr lang="en-US"/>
              <a:pPr>
                <a:defRPr/>
              </a:pPr>
              <a:t>‹#›</a:t>
            </a:fld>
            <a:endParaRPr lang="en-US"/>
          </a:p>
        </p:txBody>
      </p:sp>
    </p:spTree>
    <p:extLst>
      <p:ext uri="{BB962C8B-B14F-4D97-AF65-F5344CB8AC3E}">
        <p14:creationId xmlns:p14="http://schemas.microsoft.com/office/powerpoint/2010/main" val="375638448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B497F98-8D43-6F41-B30F-69430C937766}" type="slidenum">
              <a:rPr lang="en-US"/>
              <a:pPr>
                <a:defRPr/>
              </a:pPr>
              <a:t>‹#›</a:t>
            </a:fld>
            <a:endParaRPr lang="en-US"/>
          </a:p>
        </p:txBody>
      </p:sp>
    </p:spTree>
    <p:extLst>
      <p:ext uri="{BB962C8B-B14F-4D97-AF65-F5344CB8AC3E}">
        <p14:creationId xmlns:p14="http://schemas.microsoft.com/office/powerpoint/2010/main" val="134102902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721" indent="0">
              <a:buNone/>
              <a:defRPr sz="2000" b="1"/>
            </a:lvl2pPr>
            <a:lvl3pPr marL="913437" indent="0">
              <a:buNone/>
              <a:defRPr sz="1800" b="1"/>
            </a:lvl3pPr>
            <a:lvl4pPr marL="1370158" indent="0">
              <a:buNone/>
              <a:defRPr sz="1600" b="1"/>
            </a:lvl4pPr>
            <a:lvl5pPr marL="1826876" indent="0">
              <a:buNone/>
              <a:defRPr sz="1600" b="1"/>
            </a:lvl5pPr>
            <a:lvl6pPr marL="2283597" indent="0">
              <a:buNone/>
              <a:defRPr sz="1600" b="1"/>
            </a:lvl6pPr>
            <a:lvl7pPr marL="2740313" indent="0">
              <a:buNone/>
              <a:defRPr sz="1600" b="1"/>
            </a:lvl7pPr>
            <a:lvl8pPr marL="3197034" indent="0">
              <a:buNone/>
              <a:defRPr sz="1600" b="1"/>
            </a:lvl8pPr>
            <a:lvl9pPr marL="36537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4" y="1535113"/>
            <a:ext cx="4041775" cy="639762"/>
          </a:xfrm>
        </p:spPr>
        <p:txBody>
          <a:bodyPr anchor="b"/>
          <a:lstStyle>
            <a:lvl1pPr marL="0" indent="0">
              <a:buNone/>
              <a:defRPr sz="2400" b="1"/>
            </a:lvl1pPr>
            <a:lvl2pPr marL="456721" indent="0">
              <a:buNone/>
              <a:defRPr sz="2000" b="1"/>
            </a:lvl2pPr>
            <a:lvl3pPr marL="913437" indent="0">
              <a:buNone/>
              <a:defRPr sz="1800" b="1"/>
            </a:lvl3pPr>
            <a:lvl4pPr marL="1370158" indent="0">
              <a:buNone/>
              <a:defRPr sz="1600" b="1"/>
            </a:lvl4pPr>
            <a:lvl5pPr marL="1826876" indent="0">
              <a:buNone/>
              <a:defRPr sz="1600" b="1"/>
            </a:lvl5pPr>
            <a:lvl6pPr marL="2283597" indent="0">
              <a:buNone/>
              <a:defRPr sz="1600" b="1"/>
            </a:lvl6pPr>
            <a:lvl7pPr marL="2740313" indent="0">
              <a:buNone/>
              <a:defRPr sz="1600" b="1"/>
            </a:lvl7pPr>
            <a:lvl8pPr marL="3197034" indent="0">
              <a:buNone/>
              <a:defRPr sz="1600" b="1"/>
            </a:lvl8pPr>
            <a:lvl9pPr marL="36537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5384FB61-4373-1846-8CDB-6F6AE0C6561D}" type="slidenum">
              <a:rPr lang="en-US"/>
              <a:pPr>
                <a:defRPr/>
              </a:pPr>
              <a:t>‹#›</a:t>
            </a:fld>
            <a:endParaRPr lang="en-US"/>
          </a:p>
        </p:txBody>
      </p:sp>
    </p:spTree>
    <p:extLst>
      <p:ext uri="{BB962C8B-B14F-4D97-AF65-F5344CB8AC3E}">
        <p14:creationId xmlns:p14="http://schemas.microsoft.com/office/powerpoint/2010/main" val="187208170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CB3D5B4-6FEA-7945-975A-BCA7C5554A8D}" type="slidenum">
              <a:rPr lang="en-US"/>
              <a:pPr>
                <a:defRPr/>
              </a:pPr>
              <a:t>‹#›</a:t>
            </a:fld>
            <a:endParaRPr lang="en-US"/>
          </a:p>
        </p:txBody>
      </p:sp>
    </p:spTree>
    <p:extLst>
      <p:ext uri="{BB962C8B-B14F-4D97-AF65-F5344CB8AC3E}">
        <p14:creationId xmlns:p14="http://schemas.microsoft.com/office/powerpoint/2010/main" val="9742890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B0AFBD1E-6886-A943-BF8A-26AAC74E589D}" type="slidenum">
              <a:rPr lang="en-US"/>
              <a:pPr>
                <a:defRPr/>
              </a:pPr>
              <a:t>‹#›</a:t>
            </a:fld>
            <a:endParaRPr lang="en-US"/>
          </a:p>
        </p:txBody>
      </p:sp>
    </p:spTree>
    <p:extLst>
      <p:ext uri="{BB962C8B-B14F-4D97-AF65-F5344CB8AC3E}">
        <p14:creationId xmlns:p14="http://schemas.microsoft.com/office/powerpoint/2010/main" val="39921989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693E3298-9B31-C844-B41E-37703A2BC759}" type="slidenum">
              <a:rPr lang="en-GB"/>
              <a:pPr>
                <a:defRPr/>
              </a:pPr>
              <a:t>‹#›</a:t>
            </a:fld>
            <a:endParaRPr lang="en-GB"/>
          </a:p>
        </p:txBody>
      </p:sp>
    </p:spTree>
    <p:extLst>
      <p:ext uri="{BB962C8B-B14F-4D97-AF65-F5344CB8AC3E}">
        <p14:creationId xmlns:p14="http://schemas.microsoft.com/office/powerpoint/2010/main" val="126173168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721" indent="0">
              <a:buNone/>
              <a:defRPr sz="1200"/>
            </a:lvl2pPr>
            <a:lvl3pPr marL="913437" indent="0">
              <a:buNone/>
              <a:defRPr sz="1000"/>
            </a:lvl3pPr>
            <a:lvl4pPr marL="1370158" indent="0">
              <a:buNone/>
              <a:defRPr sz="900"/>
            </a:lvl4pPr>
            <a:lvl5pPr marL="1826876" indent="0">
              <a:buNone/>
              <a:defRPr sz="900"/>
            </a:lvl5pPr>
            <a:lvl6pPr marL="2283597" indent="0">
              <a:buNone/>
              <a:defRPr sz="900"/>
            </a:lvl6pPr>
            <a:lvl7pPr marL="2740313" indent="0">
              <a:buNone/>
              <a:defRPr sz="900"/>
            </a:lvl7pPr>
            <a:lvl8pPr marL="3197034" indent="0">
              <a:buNone/>
              <a:defRPr sz="900"/>
            </a:lvl8pPr>
            <a:lvl9pPr marL="3653752"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2DC863D-E290-1C49-8927-41EFE566DFB2}" type="slidenum">
              <a:rPr lang="en-US"/>
              <a:pPr>
                <a:defRPr/>
              </a:pPr>
              <a:t>‹#›</a:t>
            </a:fld>
            <a:endParaRPr lang="en-US"/>
          </a:p>
        </p:txBody>
      </p:sp>
    </p:spTree>
    <p:extLst>
      <p:ext uri="{BB962C8B-B14F-4D97-AF65-F5344CB8AC3E}">
        <p14:creationId xmlns:p14="http://schemas.microsoft.com/office/powerpoint/2010/main" val="150052444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1" indent="0">
              <a:buNone/>
              <a:defRPr sz="2800"/>
            </a:lvl2pPr>
            <a:lvl3pPr marL="913437" indent="0">
              <a:buNone/>
              <a:defRPr sz="2400"/>
            </a:lvl3pPr>
            <a:lvl4pPr marL="1370158" indent="0">
              <a:buNone/>
              <a:defRPr sz="2000"/>
            </a:lvl4pPr>
            <a:lvl5pPr marL="1826876" indent="0">
              <a:buNone/>
              <a:defRPr sz="2000"/>
            </a:lvl5pPr>
            <a:lvl6pPr marL="2283597" indent="0">
              <a:buNone/>
              <a:defRPr sz="2000"/>
            </a:lvl6pPr>
            <a:lvl7pPr marL="2740313" indent="0">
              <a:buNone/>
              <a:defRPr sz="2000"/>
            </a:lvl7pPr>
            <a:lvl8pPr marL="3197034" indent="0">
              <a:buNone/>
              <a:defRPr sz="2000"/>
            </a:lvl8pPr>
            <a:lvl9pPr marL="3653752"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1" indent="0">
              <a:buNone/>
              <a:defRPr sz="1200"/>
            </a:lvl2pPr>
            <a:lvl3pPr marL="913437" indent="0">
              <a:buNone/>
              <a:defRPr sz="1000"/>
            </a:lvl3pPr>
            <a:lvl4pPr marL="1370158" indent="0">
              <a:buNone/>
              <a:defRPr sz="900"/>
            </a:lvl4pPr>
            <a:lvl5pPr marL="1826876" indent="0">
              <a:buNone/>
              <a:defRPr sz="900"/>
            </a:lvl5pPr>
            <a:lvl6pPr marL="2283597" indent="0">
              <a:buNone/>
              <a:defRPr sz="900"/>
            </a:lvl6pPr>
            <a:lvl7pPr marL="2740313" indent="0">
              <a:buNone/>
              <a:defRPr sz="900"/>
            </a:lvl7pPr>
            <a:lvl8pPr marL="3197034" indent="0">
              <a:buNone/>
              <a:defRPr sz="900"/>
            </a:lvl8pPr>
            <a:lvl9pPr marL="3653752"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430007F1-03BA-DF4F-9201-176B390F0EB6}" type="slidenum">
              <a:rPr lang="en-US"/>
              <a:pPr>
                <a:defRPr/>
              </a:pPr>
              <a:t>‹#›</a:t>
            </a:fld>
            <a:endParaRPr lang="en-US"/>
          </a:p>
        </p:txBody>
      </p:sp>
    </p:spTree>
    <p:extLst>
      <p:ext uri="{BB962C8B-B14F-4D97-AF65-F5344CB8AC3E}">
        <p14:creationId xmlns:p14="http://schemas.microsoft.com/office/powerpoint/2010/main" val="92998473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62A253E-B2C7-0B4D-9350-C2E3922C4FBD}" type="slidenum">
              <a:rPr lang="en-US"/>
              <a:pPr>
                <a:defRPr/>
              </a:pPr>
              <a:t>‹#›</a:t>
            </a:fld>
            <a:endParaRPr lang="en-US"/>
          </a:p>
        </p:txBody>
      </p:sp>
    </p:spTree>
    <p:extLst>
      <p:ext uri="{BB962C8B-B14F-4D97-AF65-F5344CB8AC3E}">
        <p14:creationId xmlns:p14="http://schemas.microsoft.com/office/powerpoint/2010/main" val="86001642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1951DC2-ABB5-7747-A7C5-ED9690037B48}" type="slidenum">
              <a:rPr lang="en-US"/>
              <a:pPr>
                <a:defRPr/>
              </a:pPr>
              <a:t>‹#›</a:t>
            </a:fld>
            <a:endParaRPr lang="en-US"/>
          </a:p>
        </p:txBody>
      </p:sp>
    </p:spTree>
    <p:extLst>
      <p:ext uri="{BB962C8B-B14F-4D97-AF65-F5344CB8AC3E}">
        <p14:creationId xmlns:p14="http://schemas.microsoft.com/office/powerpoint/2010/main" val="150427557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A3DA5CE2-0D0B-7543-8150-31CB58275831}" type="slidenum">
              <a:rPr lang="en-US"/>
              <a:pPr>
                <a:defRPr/>
              </a:pPr>
              <a:t>‹#›</a:t>
            </a:fld>
            <a:endParaRPr lang="en-US"/>
          </a:p>
        </p:txBody>
      </p:sp>
    </p:spTree>
    <p:extLst>
      <p:ext uri="{BB962C8B-B14F-4D97-AF65-F5344CB8AC3E}">
        <p14:creationId xmlns:p14="http://schemas.microsoft.com/office/powerpoint/2010/main" val="24340034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6D9D5D89-AC0B-7148-9AA9-3725960DECF3}" type="slidenum">
              <a:rPr lang="en-US"/>
              <a:pPr>
                <a:defRPr/>
              </a:pPr>
              <a:t>‹#›</a:t>
            </a:fld>
            <a:endParaRPr lang="en-US"/>
          </a:p>
        </p:txBody>
      </p:sp>
    </p:spTree>
    <p:extLst>
      <p:ext uri="{BB962C8B-B14F-4D97-AF65-F5344CB8AC3E}">
        <p14:creationId xmlns:p14="http://schemas.microsoft.com/office/powerpoint/2010/main" val="337425433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08E118E5-C618-EE48-B5C7-9592FAF6BB3C}" type="slidenum">
              <a:rPr lang="en-US"/>
              <a:pPr>
                <a:defRPr/>
              </a:pPr>
              <a:t>‹#›</a:t>
            </a:fld>
            <a:endParaRPr lang="en-US"/>
          </a:p>
        </p:txBody>
      </p:sp>
    </p:spTree>
    <p:extLst>
      <p:ext uri="{BB962C8B-B14F-4D97-AF65-F5344CB8AC3E}">
        <p14:creationId xmlns:p14="http://schemas.microsoft.com/office/powerpoint/2010/main" val="187401135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GB"/>
          </a:p>
        </p:txBody>
      </p:sp>
      <p:sp>
        <p:nvSpPr>
          <p:cNvPr id="3" name="Rectangle 5"/>
          <p:cNvSpPr>
            <a:spLocks noGrp="1" noChangeArrowheads="1"/>
          </p:cNvSpPr>
          <p:nvPr>
            <p:ph type="ftr" sz="quarter" idx="11"/>
          </p:nvPr>
        </p:nvSpPr>
        <p:spPr/>
        <p:txBody>
          <a:bodyPr/>
          <a:lstStyle>
            <a:lvl1pPr>
              <a:defRPr/>
            </a:lvl1pPr>
          </a:lstStyle>
          <a:p>
            <a:pPr>
              <a:defRPr/>
            </a:pPr>
            <a:endParaRPr lang="en-GB"/>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4D0D483E-71C1-4640-9E2C-880D3A2FFD67}" type="slidenum">
              <a:rPr lang="en-GB"/>
              <a:pPr>
                <a:defRPr/>
              </a:pPr>
              <a:t>‹#›</a:t>
            </a:fld>
            <a:endParaRPr lang="en-GB"/>
          </a:p>
        </p:txBody>
      </p:sp>
    </p:spTree>
    <p:extLst>
      <p:ext uri="{BB962C8B-B14F-4D97-AF65-F5344CB8AC3E}">
        <p14:creationId xmlns:p14="http://schemas.microsoft.com/office/powerpoint/2010/main" val="313159560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zh-CN" alt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zh-CN" alt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39F855E6-12FD-0648-BB9C-516C68A1BDF1}" type="slidenum">
              <a:rPr lang="en-US"/>
              <a:pPr>
                <a:defRPr/>
              </a:pPr>
              <a:t>‹#›</a:t>
            </a:fld>
            <a:endParaRPr lang="en-US"/>
          </a:p>
        </p:txBody>
      </p:sp>
    </p:spTree>
    <p:extLst>
      <p:ext uri="{BB962C8B-B14F-4D97-AF65-F5344CB8AC3E}">
        <p14:creationId xmlns:p14="http://schemas.microsoft.com/office/powerpoint/2010/main" val="183637113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zh-CN" alt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zh-CN" alt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E28721BA-46F7-C642-AD01-7F6DFFE2BDB0}" type="slidenum">
              <a:rPr lang="en-US"/>
              <a:pPr>
                <a:defRPr/>
              </a:pPr>
              <a:t>‹#›</a:t>
            </a:fld>
            <a:endParaRPr lang="en-US"/>
          </a:p>
        </p:txBody>
      </p:sp>
    </p:spTree>
    <p:extLst>
      <p:ext uri="{BB962C8B-B14F-4D97-AF65-F5344CB8AC3E}">
        <p14:creationId xmlns:p14="http://schemas.microsoft.com/office/powerpoint/2010/main" val="3997187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a:cs typeface="Aria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atin typeface="Arial"/>
                <a:cs typeface="Arial"/>
              </a:defRPr>
            </a:lvl1pPr>
            <a:lvl2pPr marL="456774" indent="0" algn="ctr">
              <a:buNone/>
              <a:defRPr/>
            </a:lvl2pPr>
            <a:lvl3pPr marL="913544" indent="0" algn="ctr">
              <a:buNone/>
              <a:defRPr/>
            </a:lvl3pPr>
            <a:lvl4pPr marL="1370319" indent="0" algn="ctr">
              <a:buNone/>
              <a:defRPr/>
            </a:lvl4pPr>
            <a:lvl5pPr marL="1827089" indent="0" algn="ctr">
              <a:buNone/>
              <a:defRPr/>
            </a:lvl5pPr>
            <a:lvl6pPr marL="2283864" indent="0" algn="ctr">
              <a:buNone/>
              <a:defRPr/>
            </a:lvl6pPr>
            <a:lvl7pPr marL="2740634" indent="0" algn="ctr">
              <a:buNone/>
              <a:defRPr/>
            </a:lvl7pPr>
            <a:lvl8pPr marL="3197408" indent="0" algn="ctr">
              <a:buNone/>
              <a:defRPr/>
            </a:lvl8pPr>
            <a:lvl9pPr marL="3654179"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D6664F7-9D1A-0943-AE18-C6C8710A52B5}" type="slidenum">
              <a:rPr lang="en-US"/>
              <a:pPr>
                <a:defRPr/>
              </a:pPr>
              <a:t>‹#›</a:t>
            </a:fld>
            <a:endParaRPr lang="en-US"/>
          </a:p>
        </p:txBody>
      </p:sp>
    </p:spTree>
    <p:extLst>
      <p:ext uri="{BB962C8B-B14F-4D97-AF65-F5344CB8AC3E}">
        <p14:creationId xmlns:p14="http://schemas.microsoft.com/office/powerpoint/2010/main" val="233206425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zh-CN" alt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CA0A753-82B4-0942-B446-6E22C27B3EDD}" type="slidenum">
              <a:rPr lang="en-US"/>
              <a:pPr>
                <a:defRPr/>
              </a:pPr>
              <a:t>‹#›</a:t>
            </a:fld>
            <a:endParaRPr lang="en-US"/>
          </a:p>
        </p:txBody>
      </p:sp>
    </p:spTree>
    <p:extLst>
      <p:ext uri="{BB962C8B-B14F-4D97-AF65-F5344CB8AC3E}">
        <p14:creationId xmlns:p14="http://schemas.microsoft.com/office/powerpoint/2010/main" val="365853038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D4FFFAAF-B8FF-B745-9AE1-24A49AE7847C}" type="slidenum">
              <a:rPr lang="en-US"/>
              <a:pPr>
                <a:defRPr/>
              </a:pPr>
              <a:t>‹#›</a:t>
            </a:fld>
            <a:endParaRPr lang="en-US"/>
          </a:p>
        </p:txBody>
      </p:sp>
    </p:spTree>
    <p:extLst>
      <p:ext uri="{BB962C8B-B14F-4D97-AF65-F5344CB8AC3E}">
        <p14:creationId xmlns:p14="http://schemas.microsoft.com/office/powerpoint/2010/main" val="955921500"/>
      </p:ext>
    </p:extLst>
  </p:cSld>
  <p:clrMapOvr>
    <a:masterClrMapping/>
  </p:clrMapOvr>
  <p:transition xmlns:p14="http://schemas.microsoft.com/office/powerpoint/2010/main"/>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27" indent="0">
              <a:buNone/>
              <a:defRPr sz="1800"/>
            </a:lvl2pPr>
            <a:lvl3pPr marL="913651" indent="0">
              <a:buNone/>
              <a:defRPr sz="1600"/>
            </a:lvl3pPr>
            <a:lvl4pPr marL="1370479" indent="0">
              <a:buNone/>
              <a:defRPr sz="1400"/>
            </a:lvl4pPr>
            <a:lvl5pPr marL="1827303" indent="0">
              <a:buNone/>
              <a:defRPr sz="1400"/>
            </a:lvl5pPr>
            <a:lvl6pPr marL="2284131" indent="0">
              <a:buNone/>
              <a:defRPr sz="1400"/>
            </a:lvl6pPr>
            <a:lvl7pPr marL="2740955" indent="0">
              <a:buNone/>
              <a:defRPr sz="1400"/>
            </a:lvl7pPr>
            <a:lvl8pPr marL="3197782" indent="0">
              <a:buNone/>
              <a:defRPr sz="1400"/>
            </a:lvl8pPr>
            <a:lvl9pPr marL="3654606"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2CEE88D4-ABDA-7049-9E84-C0129EC004BC}" type="slidenum">
              <a:rPr lang="en-US"/>
              <a:pPr>
                <a:defRPr/>
              </a:pPr>
              <a:t>‹#›</a:t>
            </a:fld>
            <a:endParaRPr lang="en-US"/>
          </a:p>
        </p:txBody>
      </p:sp>
    </p:spTree>
    <p:extLst>
      <p:ext uri="{BB962C8B-B14F-4D97-AF65-F5344CB8AC3E}">
        <p14:creationId xmlns:p14="http://schemas.microsoft.com/office/powerpoint/2010/main" val="290137989"/>
      </p:ext>
    </p:extLst>
  </p:cSld>
  <p:clrMapOvr>
    <a:masterClrMapping/>
  </p:clrMapOvr>
  <p:transition xmlns:p14="http://schemas.microsoft.com/office/powerpoint/2010/main"/>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3DB80505-242D-B34F-A9A9-35FEE7992BD1}" type="slidenum">
              <a:rPr lang="en-US"/>
              <a:pPr>
                <a:defRPr/>
              </a:pPr>
              <a:t>‹#›</a:t>
            </a:fld>
            <a:endParaRPr lang="en-US"/>
          </a:p>
        </p:txBody>
      </p:sp>
    </p:spTree>
    <p:extLst>
      <p:ext uri="{BB962C8B-B14F-4D97-AF65-F5344CB8AC3E}">
        <p14:creationId xmlns:p14="http://schemas.microsoft.com/office/powerpoint/2010/main" val="1669799037"/>
      </p:ext>
    </p:extLst>
  </p:cSld>
  <p:clrMapOvr>
    <a:masterClrMapping/>
  </p:clrMapOvr>
  <p:transition xmlns:p14="http://schemas.microsoft.com/office/powerpoint/2010/main"/>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27" indent="0">
              <a:buNone/>
              <a:defRPr sz="2000" b="1"/>
            </a:lvl2pPr>
            <a:lvl3pPr marL="913651" indent="0">
              <a:buNone/>
              <a:defRPr sz="1800" b="1"/>
            </a:lvl3pPr>
            <a:lvl4pPr marL="1370479" indent="0">
              <a:buNone/>
              <a:defRPr sz="1600" b="1"/>
            </a:lvl4pPr>
            <a:lvl5pPr marL="1827303" indent="0">
              <a:buNone/>
              <a:defRPr sz="1600" b="1"/>
            </a:lvl5pPr>
            <a:lvl6pPr marL="2284131" indent="0">
              <a:buNone/>
              <a:defRPr sz="1600" b="1"/>
            </a:lvl6pPr>
            <a:lvl7pPr marL="2740955" indent="0">
              <a:buNone/>
              <a:defRPr sz="1600" b="1"/>
            </a:lvl7pPr>
            <a:lvl8pPr marL="3197782" indent="0">
              <a:buNone/>
              <a:defRPr sz="1600" b="1"/>
            </a:lvl8pPr>
            <a:lvl9pPr marL="365460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6827" indent="0">
              <a:buNone/>
              <a:defRPr sz="2000" b="1"/>
            </a:lvl2pPr>
            <a:lvl3pPr marL="913651" indent="0">
              <a:buNone/>
              <a:defRPr sz="1800" b="1"/>
            </a:lvl3pPr>
            <a:lvl4pPr marL="1370479" indent="0">
              <a:buNone/>
              <a:defRPr sz="1600" b="1"/>
            </a:lvl4pPr>
            <a:lvl5pPr marL="1827303" indent="0">
              <a:buNone/>
              <a:defRPr sz="1600" b="1"/>
            </a:lvl5pPr>
            <a:lvl6pPr marL="2284131" indent="0">
              <a:buNone/>
              <a:defRPr sz="1600" b="1"/>
            </a:lvl6pPr>
            <a:lvl7pPr marL="2740955" indent="0">
              <a:buNone/>
              <a:defRPr sz="1600" b="1"/>
            </a:lvl7pPr>
            <a:lvl8pPr marL="3197782" indent="0">
              <a:buNone/>
              <a:defRPr sz="1600" b="1"/>
            </a:lvl8pPr>
            <a:lvl9pPr marL="365460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B4B3BB46-934A-C44A-91F4-0BFBA1E7EEC0}" type="slidenum">
              <a:rPr lang="en-US"/>
              <a:pPr>
                <a:defRPr/>
              </a:pPr>
              <a:t>‹#›</a:t>
            </a:fld>
            <a:endParaRPr lang="en-US"/>
          </a:p>
        </p:txBody>
      </p:sp>
    </p:spTree>
    <p:extLst>
      <p:ext uri="{BB962C8B-B14F-4D97-AF65-F5344CB8AC3E}">
        <p14:creationId xmlns:p14="http://schemas.microsoft.com/office/powerpoint/2010/main" val="1622576588"/>
      </p:ext>
    </p:extLst>
  </p:cSld>
  <p:clrMapOvr>
    <a:masterClrMapping/>
  </p:clrMapOvr>
  <p:transition xmlns:p14="http://schemas.microsoft.com/office/powerpoint/2010/main"/>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5CAE8509-1F9F-2B45-A653-DF1BF700218E}" type="slidenum">
              <a:rPr lang="en-US"/>
              <a:pPr>
                <a:defRPr/>
              </a:pPr>
              <a:t>‹#›</a:t>
            </a:fld>
            <a:endParaRPr lang="en-US"/>
          </a:p>
        </p:txBody>
      </p:sp>
    </p:spTree>
    <p:extLst>
      <p:ext uri="{BB962C8B-B14F-4D97-AF65-F5344CB8AC3E}">
        <p14:creationId xmlns:p14="http://schemas.microsoft.com/office/powerpoint/2010/main" val="1298587184"/>
      </p:ext>
    </p:extLst>
  </p:cSld>
  <p:clrMapOvr>
    <a:masterClrMapping/>
  </p:clrMapOvr>
  <p:transition xmlns:p14="http://schemas.microsoft.com/office/powerpoint/2010/main"/>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DCEE32DD-845F-FC41-A602-C35D8FC2429B}" type="slidenum">
              <a:rPr lang="en-US"/>
              <a:pPr>
                <a:defRPr/>
              </a:pPr>
              <a:t>‹#›</a:t>
            </a:fld>
            <a:endParaRPr lang="en-US"/>
          </a:p>
        </p:txBody>
      </p:sp>
    </p:spTree>
    <p:extLst>
      <p:ext uri="{BB962C8B-B14F-4D97-AF65-F5344CB8AC3E}">
        <p14:creationId xmlns:p14="http://schemas.microsoft.com/office/powerpoint/2010/main" val="921844873"/>
      </p:ext>
    </p:extLst>
  </p:cSld>
  <p:clrMapOvr>
    <a:masterClrMapping/>
  </p:clrMapOvr>
  <p:transition xmlns:p14="http://schemas.microsoft.com/office/powerpoint/2010/main"/>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27" indent="0">
              <a:buNone/>
              <a:defRPr sz="1200"/>
            </a:lvl2pPr>
            <a:lvl3pPr marL="913651" indent="0">
              <a:buNone/>
              <a:defRPr sz="1000"/>
            </a:lvl3pPr>
            <a:lvl4pPr marL="1370479" indent="0">
              <a:buNone/>
              <a:defRPr sz="900"/>
            </a:lvl4pPr>
            <a:lvl5pPr marL="1827303" indent="0">
              <a:buNone/>
              <a:defRPr sz="900"/>
            </a:lvl5pPr>
            <a:lvl6pPr marL="2284131" indent="0">
              <a:buNone/>
              <a:defRPr sz="900"/>
            </a:lvl6pPr>
            <a:lvl7pPr marL="2740955" indent="0">
              <a:buNone/>
              <a:defRPr sz="900"/>
            </a:lvl7pPr>
            <a:lvl8pPr marL="3197782" indent="0">
              <a:buNone/>
              <a:defRPr sz="900"/>
            </a:lvl8pPr>
            <a:lvl9pPr marL="3654606"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9E5C02CD-EE21-E04D-B650-8BC533C6340B}" type="slidenum">
              <a:rPr lang="en-US"/>
              <a:pPr>
                <a:defRPr/>
              </a:pPr>
              <a:t>‹#›</a:t>
            </a:fld>
            <a:endParaRPr lang="en-US"/>
          </a:p>
        </p:txBody>
      </p:sp>
    </p:spTree>
    <p:extLst>
      <p:ext uri="{BB962C8B-B14F-4D97-AF65-F5344CB8AC3E}">
        <p14:creationId xmlns:p14="http://schemas.microsoft.com/office/powerpoint/2010/main" val="1571885082"/>
      </p:ext>
    </p:extLst>
  </p:cSld>
  <p:clrMapOvr>
    <a:masterClrMapping/>
  </p:clrMapOvr>
  <p:transition xmlns:p14="http://schemas.microsoft.com/office/powerpoint/2010/main"/>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27" indent="0">
              <a:buNone/>
              <a:defRPr sz="2800"/>
            </a:lvl2pPr>
            <a:lvl3pPr marL="913651" indent="0">
              <a:buNone/>
              <a:defRPr sz="2400"/>
            </a:lvl3pPr>
            <a:lvl4pPr marL="1370479" indent="0">
              <a:buNone/>
              <a:defRPr sz="2000"/>
            </a:lvl4pPr>
            <a:lvl5pPr marL="1827303" indent="0">
              <a:buNone/>
              <a:defRPr sz="2000"/>
            </a:lvl5pPr>
            <a:lvl6pPr marL="2284131" indent="0">
              <a:buNone/>
              <a:defRPr sz="2000"/>
            </a:lvl6pPr>
            <a:lvl7pPr marL="2740955" indent="0">
              <a:buNone/>
              <a:defRPr sz="2000"/>
            </a:lvl7pPr>
            <a:lvl8pPr marL="3197782" indent="0">
              <a:buNone/>
              <a:defRPr sz="2000"/>
            </a:lvl8pPr>
            <a:lvl9pPr marL="3654606"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27" indent="0">
              <a:buNone/>
              <a:defRPr sz="1200"/>
            </a:lvl2pPr>
            <a:lvl3pPr marL="913651" indent="0">
              <a:buNone/>
              <a:defRPr sz="1000"/>
            </a:lvl3pPr>
            <a:lvl4pPr marL="1370479" indent="0">
              <a:buNone/>
              <a:defRPr sz="900"/>
            </a:lvl4pPr>
            <a:lvl5pPr marL="1827303" indent="0">
              <a:buNone/>
              <a:defRPr sz="900"/>
            </a:lvl5pPr>
            <a:lvl6pPr marL="2284131" indent="0">
              <a:buNone/>
              <a:defRPr sz="900"/>
            </a:lvl6pPr>
            <a:lvl7pPr marL="2740955" indent="0">
              <a:buNone/>
              <a:defRPr sz="900"/>
            </a:lvl7pPr>
            <a:lvl8pPr marL="3197782" indent="0">
              <a:buNone/>
              <a:defRPr sz="900"/>
            </a:lvl8pPr>
            <a:lvl9pPr marL="3654606"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A4D09A75-9669-8543-BF82-CB0F9E99A693}" type="slidenum">
              <a:rPr lang="en-US"/>
              <a:pPr>
                <a:defRPr/>
              </a:pPr>
              <a:t>‹#›</a:t>
            </a:fld>
            <a:endParaRPr lang="en-US"/>
          </a:p>
        </p:txBody>
      </p:sp>
    </p:spTree>
    <p:extLst>
      <p:ext uri="{BB962C8B-B14F-4D97-AF65-F5344CB8AC3E}">
        <p14:creationId xmlns:p14="http://schemas.microsoft.com/office/powerpoint/2010/main" val="2550314739"/>
      </p:ext>
    </p:extLst>
  </p:cSld>
  <p:clrMapOvr>
    <a:masterClrMapping/>
  </p:clrMapOvr>
  <p:transition xmlns:p14="http://schemas.microsoft.com/office/powerpoint/2010/main"/>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DB8E2EC7-71A4-A34C-95F2-59C3BF0C3380}" type="slidenum">
              <a:rPr lang="en-US"/>
              <a:pPr>
                <a:defRPr/>
              </a:pPr>
              <a:t>‹#›</a:t>
            </a:fld>
            <a:endParaRPr lang="en-US"/>
          </a:p>
        </p:txBody>
      </p:sp>
    </p:spTree>
    <p:extLst>
      <p:ext uri="{BB962C8B-B14F-4D97-AF65-F5344CB8AC3E}">
        <p14:creationId xmlns:p14="http://schemas.microsoft.com/office/powerpoint/2010/main" val="1059726327"/>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9A84B92-21FB-2E46-93F9-21BB99C062C4}" type="slidenum">
              <a:rPr lang="en-US"/>
              <a:pPr>
                <a:defRPr/>
              </a:pPr>
              <a:t>‹#›</a:t>
            </a:fld>
            <a:endParaRPr lang="en-US"/>
          </a:p>
        </p:txBody>
      </p:sp>
    </p:spTree>
    <p:extLst>
      <p:ext uri="{BB962C8B-B14F-4D97-AF65-F5344CB8AC3E}">
        <p14:creationId xmlns:p14="http://schemas.microsoft.com/office/powerpoint/2010/main" val="123420296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5"/>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0D5A5F37-14E4-8F40-98F2-1AC64C9AC6AA}" type="slidenum">
              <a:rPr lang="en-US"/>
              <a:pPr>
                <a:defRPr/>
              </a:pPr>
              <a:t>‹#›</a:t>
            </a:fld>
            <a:endParaRPr lang="en-US"/>
          </a:p>
        </p:txBody>
      </p:sp>
    </p:spTree>
    <p:extLst>
      <p:ext uri="{BB962C8B-B14F-4D97-AF65-F5344CB8AC3E}">
        <p14:creationId xmlns:p14="http://schemas.microsoft.com/office/powerpoint/2010/main" val="1794735490"/>
      </p:ext>
    </p:extLst>
  </p:cSld>
  <p:clrMapOvr>
    <a:masterClrMapping/>
  </p:clrMapOvr>
  <p:transition xmlns:p14="http://schemas.microsoft.com/office/powerpoint/2010/mai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27" indent="0" algn="ctr">
              <a:buNone/>
              <a:defRPr/>
            </a:lvl2pPr>
            <a:lvl3pPr marL="913651" indent="0" algn="ctr">
              <a:buNone/>
              <a:defRPr/>
            </a:lvl3pPr>
            <a:lvl4pPr marL="1370479" indent="0" algn="ctr">
              <a:buNone/>
              <a:defRPr/>
            </a:lvl4pPr>
            <a:lvl5pPr marL="1827303" indent="0" algn="ctr">
              <a:buNone/>
              <a:defRPr/>
            </a:lvl5pPr>
            <a:lvl6pPr marL="2284131" indent="0" algn="ctr">
              <a:buNone/>
              <a:defRPr/>
            </a:lvl6pPr>
            <a:lvl7pPr marL="2740955" indent="0" algn="ctr">
              <a:buNone/>
              <a:defRPr/>
            </a:lvl7pPr>
            <a:lvl8pPr marL="3197782" indent="0" algn="ctr">
              <a:buNone/>
              <a:defRPr/>
            </a:lvl8pPr>
            <a:lvl9pPr marL="3654606"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0B218ECC-D431-FE4B-BDB9-694AB6133D81}" type="slidenum">
              <a:rPr lang="en-US"/>
              <a:pPr>
                <a:defRPr/>
              </a:pPr>
              <a:t>‹#›</a:t>
            </a:fld>
            <a:endParaRPr lang="en-US"/>
          </a:p>
        </p:txBody>
      </p:sp>
    </p:spTree>
    <p:extLst>
      <p:ext uri="{BB962C8B-B14F-4D97-AF65-F5344CB8AC3E}">
        <p14:creationId xmlns:p14="http://schemas.microsoft.com/office/powerpoint/2010/main" val="3809404234"/>
      </p:ext>
    </p:extLst>
  </p:cSld>
  <p:clrMapOvr>
    <a:masterClrMapping/>
  </p:clrMapOvr>
  <p:transition xmlns:p14="http://schemas.microsoft.com/office/powerpoint/2010/main"/>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827" indent="0" algn="ctr">
              <a:buNone/>
              <a:defRPr>
                <a:solidFill>
                  <a:schemeClr val="tx1">
                    <a:tint val="75000"/>
                  </a:schemeClr>
                </a:solidFill>
              </a:defRPr>
            </a:lvl2pPr>
            <a:lvl3pPr marL="913651" indent="0" algn="ctr">
              <a:buNone/>
              <a:defRPr>
                <a:solidFill>
                  <a:schemeClr val="tx1">
                    <a:tint val="75000"/>
                  </a:schemeClr>
                </a:solidFill>
              </a:defRPr>
            </a:lvl3pPr>
            <a:lvl4pPr marL="1370479" indent="0" algn="ctr">
              <a:buNone/>
              <a:defRPr>
                <a:solidFill>
                  <a:schemeClr val="tx1">
                    <a:tint val="75000"/>
                  </a:schemeClr>
                </a:solidFill>
              </a:defRPr>
            </a:lvl4pPr>
            <a:lvl5pPr marL="1827303" indent="0" algn="ctr">
              <a:buNone/>
              <a:defRPr>
                <a:solidFill>
                  <a:schemeClr val="tx1">
                    <a:tint val="75000"/>
                  </a:schemeClr>
                </a:solidFill>
              </a:defRPr>
            </a:lvl5pPr>
            <a:lvl6pPr marL="2284131" indent="0" algn="ctr">
              <a:buNone/>
              <a:defRPr>
                <a:solidFill>
                  <a:schemeClr val="tx1">
                    <a:tint val="75000"/>
                  </a:schemeClr>
                </a:solidFill>
              </a:defRPr>
            </a:lvl6pPr>
            <a:lvl7pPr marL="2740955" indent="0" algn="ctr">
              <a:buNone/>
              <a:defRPr>
                <a:solidFill>
                  <a:schemeClr val="tx1">
                    <a:tint val="75000"/>
                  </a:schemeClr>
                </a:solidFill>
              </a:defRPr>
            </a:lvl7pPr>
            <a:lvl8pPr marL="3197782" indent="0" algn="ctr">
              <a:buNone/>
              <a:defRPr>
                <a:solidFill>
                  <a:schemeClr val="tx1">
                    <a:tint val="75000"/>
                  </a:schemeClr>
                </a:solidFill>
              </a:defRPr>
            </a:lvl8pPr>
            <a:lvl9pPr marL="365460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Times New Roman" charset="0"/>
              </a:defRPr>
            </a:lvl1pPr>
          </a:lstStyle>
          <a:p>
            <a:pPr>
              <a:defRPr/>
            </a:pPr>
            <a:fld id="{8C5317B3-17AA-0745-BDE9-0D9E87D22E83}" type="datetime1">
              <a:rPr lang="en-US"/>
              <a:pPr>
                <a:defRPr/>
              </a:pPr>
              <a:t>11/12/15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52F4E53C-25FB-FD48-960E-368A0546FF0D}" type="slidenum">
              <a:rPr lang="en-US"/>
              <a:pPr>
                <a:defRPr/>
              </a:pPr>
              <a:t>‹#›</a:t>
            </a:fld>
            <a:endParaRPr lang="en-US"/>
          </a:p>
        </p:txBody>
      </p:sp>
    </p:spTree>
    <p:extLst>
      <p:ext uri="{BB962C8B-B14F-4D97-AF65-F5344CB8AC3E}">
        <p14:creationId xmlns:p14="http://schemas.microsoft.com/office/powerpoint/2010/main" val="192269198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Times New Roman" charset="0"/>
              </a:defRPr>
            </a:lvl1pPr>
          </a:lstStyle>
          <a:p>
            <a:pPr>
              <a:defRPr/>
            </a:pPr>
            <a:fld id="{954A2778-D621-1D43-BD84-077016849B30}" type="datetime1">
              <a:rPr lang="en-US"/>
              <a:pPr>
                <a:defRPr/>
              </a:pPr>
              <a:t>11/12/15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2FE7EB4E-ECF4-DA4E-8A67-99440D23A640}" type="slidenum">
              <a:rPr lang="en-US"/>
              <a:pPr>
                <a:defRPr/>
              </a:pPr>
              <a:t>‹#›</a:t>
            </a:fld>
            <a:endParaRPr lang="en-US"/>
          </a:p>
        </p:txBody>
      </p:sp>
    </p:spTree>
    <p:extLst>
      <p:ext uri="{BB962C8B-B14F-4D97-AF65-F5344CB8AC3E}">
        <p14:creationId xmlns:p14="http://schemas.microsoft.com/office/powerpoint/2010/main" val="253676190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827" indent="0">
              <a:buNone/>
              <a:defRPr sz="1800">
                <a:solidFill>
                  <a:schemeClr val="tx1">
                    <a:tint val="75000"/>
                  </a:schemeClr>
                </a:solidFill>
              </a:defRPr>
            </a:lvl2pPr>
            <a:lvl3pPr marL="913651" indent="0">
              <a:buNone/>
              <a:defRPr sz="1600">
                <a:solidFill>
                  <a:schemeClr val="tx1">
                    <a:tint val="75000"/>
                  </a:schemeClr>
                </a:solidFill>
              </a:defRPr>
            </a:lvl3pPr>
            <a:lvl4pPr marL="1370479" indent="0">
              <a:buNone/>
              <a:defRPr sz="1400">
                <a:solidFill>
                  <a:schemeClr val="tx1">
                    <a:tint val="75000"/>
                  </a:schemeClr>
                </a:solidFill>
              </a:defRPr>
            </a:lvl4pPr>
            <a:lvl5pPr marL="1827303" indent="0">
              <a:buNone/>
              <a:defRPr sz="1400">
                <a:solidFill>
                  <a:schemeClr val="tx1">
                    <a:tint val="75000"/>
                  </a:schemeClr>
                </a:solidFill>
              </a:defRPr>
            </a:lvl5pPr>
            <a:lvl6pPr marL="2284131" indent="0">
              <a:buNone/>
              <a:defRPr sz="1400">
                <a:solidFill>
                  <a:schemeClr val="tx1">
                    <a:tint val="75000"/>
                  </a:schemeClr>
                </a:solidFill>
              </a:defRPr>
            </a:lvl6pPr>
            <a:lvl7pPr marL="2740955" indent="0">
              <a:buNone/>
              <a:defRPr sz="1400">
                <a:solidFill>
                  <a:schemeClr val="tx1">
                    <a:tint val="75000"/>
                  </a:schemeClr>
                </a:solidFill>
              </a:defRPr>
            </a:lvl7pPr>
            <a:lvl8pPr marL="3197782" indent="0">
              <a:buNone/>
              <a:defRPr sz="1400">
                <a:solidFill>
                  <a:schemeClr val="tx1">
                    <a:tint val="75000"/>
                  </a:schemeClr>
                </a:solidFill>
              </a:defRPr>
            </a:lvl8pPr>
            <a:lvl9pPr marL="365460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fld id="{E2F61441-33A5-644D-A65E-920EE9DA82B6}" type="datetime1">
              <a:rPr lang="en-US"/>
              <a:pPr>
                <a:defRPr/>
              </a:pPr>
              <a:t>11/12/15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1D3549BE-2DBE-4447-B5CB-01B0AAF44173}" type="slidenum">
              <a:rPr lang="en-US"/>
              <a:pPr>
                <a:defRPr/>
              </a:pPr>
              <a:t>‹#›</a:t>
            </a:fld>
            <a:endParaRPr lang="en-US"/>
          </a:p>
        </p:txBody>
      </p:sp>
    </p:spTree>
    <p:extLst>
      <p:ext uri="{BB962C8B-B14F-4D97-AF65-F5344CB8AC3E}">
        <p14:creationId xmlns:p14="http://schemas.microsoft.com/office/powerpoint/2010/main" val="170499128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Times New Roman" charset="0"/>
              </a:defRPr>
            </a:lvl1pPr>
          </a:lstStyle>
          <a:p>
            <a:pPr>
              <a:defRPr/>
            </a:pPr>
            <a:fld id="{3E503D9F-5894-0A49-A179-E024F9939197}" type="datetime1">
              <a:rPr lang="en-US"/>
              <a:pPr>
                <a:defRPr/>
              </a:pPr>
              <a:t>11/12/15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7555E5A0-F4D8-D44E-939A-4FED7CEEA5C3}" type="slidenum">
              <a:rPr lang="en-US"/>
              <a:pPr>
                <a:defRPr/>
              </a:pPr>
              <a:t>‹#›</a:t>
            </a:fld>
            <a:endParaRPr lang="en-US"/>
          </a:p>
        </p:txBody>
      </p:sp>
    </p:spTree>
    <p:extLst>
      <p:ext uri="{BB962C8B-B14F-4D97-AF65-F5344CB8AC3E}">
        <p14:creationId xmlns:p14="http://schemas.microsoft.com/office/powerpoint/2010/main" val="393000805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27" indent="0">
              <a:buNone/>
              <a:defRPr sz="2000" b="1"/>
            </a:lvl2pPr>
            <a:lvl3pPr marL="913651" indent="0">
              <a:buNone/>
              <a:defRPr sz="1800" b="1"/>
            </a:lvl3pPr>
            <a:lvl4pPr marL="1370479" indent="0">
              <a:buNone/>
              <a:defRPr sz="1600" b="1"/>
            </a:lvl4pPr>
            <a:lvl5pPr marL="1827303" indent="0">
              <a:buNone/>
              <a:defRPr sz="1600" b="1"/>
            </a:lvl5pPr>
            <a:lvl6pPr marL="2284131" indent="0">
              <a:buNone/>
              <a:defRPr sz="1600" b="1"/>
            </a:lvl6pPr>
            <a:lvl7pPr marL="2740955" indent="0">
              <a:buNone/>
              <a:defRPr sz="1600" b="1"/>
            </a:lvl7pPr>
            <a:lvl8pPr marL="3197782" indent="0">
              <a:buNone/>
              <a:defRPr sz="1600" b="1"/>
            </a:lvl8pPr>
            <a:lvl9pPr marL="365460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6827" indent="0">
              <a:buNone/>
              <a:defRPr sz="2000" b="1"/>
            </a:lvl2pPr>
            <a:lvl3pPr marL="913651" indent="0">
              <a:buNone/>
              <a:defRPr sz="1800" b="1"/>
            </a:lvl3pPr>
            <a:lvl4pPr marL="1370479" indent="0">
              <a:buNone/>
              <a:defRPr sz="1600" b="1"/>
            </a:lvl4pPr>
            <a:lvl5pPr marL="1827303" indent="0">
              <a:buNone/>
              <a:defRPr sz="1600" b="1"/>
            </a:lvl5pPr>
            <a:lvl6pPr marL="2284131" indent="0">
              <a:buNone/>
              <a:defRPr sz="1600" b="1"/>
            </a:lvl6pPr>
            <a:lvl7pPr marL="2740955" indent="0">
              <a:buNone/>
              <a:defRPr sz="1600" b="1"/>
            </a:lvl7pPr>
            <a:lvl8pPr marL="3197782" indent="0">
              <a:buNone/>
              <a:defRPr sz="1600" b="1"/>
            </a:lvl8pPr>
            <a:lvl9pPr marL="365460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Times New Roman" charset="0"/>
              </a:defRPr>
            </a:lvl1pPr>
          </a:lstStyle>
          <a:p>
            <a:pPr>
              <a:defRPr/>
            </a:pPr>
            <a:fld id="{0EC7D569-33D7-8D4C-9A32-4C7AB17E5DE5}" type="datetime1">
              <a:rPr lang="en-US"/>
              <a:pPr>
                <a:defRPr/>
              </a:pPr>
              <a:t>11/12/15</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Times New Roman" charset="0"/>
              </a:defRPr>
            </a:lvl1pPr>
          </a:lstStyle>
          <a:p>
            <a:pPr>
              <a:defRPr/>
            </a:pPr>
            <a:fld id="{662513E1-9789-B644-AAB9-50D651C5C62C}" type="slidenum">
              <a:rPr lang="en-US"/>
              <a:pPr>
                <a:defRPr/>
              </a:pPr>
              <a:t>‹#›</a:t>
            </a:fld>
            <a:endParaRPr lang="en-US"/>
          </a:p>
        </p:txBody>
      </p:sp>
    </p:spTree>
    <p:extLst>
      <p:ext uri="{BB962C8B-B14F-4D97-AF65-F5344CB8AC3E}">
        <p14:creationId xmlns:p14="http://schemas.microsoft.com/office/powerpoint/2010/main" val="205953372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Times New Roman" charset="0"/>
              </a:defRPr>
            </a:lvl1pPr>
          </a:lstStyle>
          <a:p>
            <a:pPr>
              <a:defRPr/>
            </a:pPr>
            <a:fld id="{BAA8D513-0ECD-4043-9E2F-403411295F93}" type="datetime1">
              <a:rPr lang="en-US"/>
              <a:pPr>
                <a:defRPr/>
              </a:pPr>
              <a:t>11/12/15</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Times New Roman" charset="0"/>
              </a:defRPr>
            </a:lvl1pPr>
          </a:lstStyle>
          <a:p>
            <a:pPr>
              <a:defRPr/>
            </a:pPr>
            <a:fld id="{9322449D-A530-9D42-9111-C101E9FF551C}" type="slidenum">
              <a:rPr lang="en-US"/>
              <a:pPr>
                <a:defRPr/>
              </a:pPr>
              <a:t>‹#›</a:t>
            </a:fld>
            <a:endParaRPr lang="en-US"/>
          </a:p>
        </p:txBody>
      </p:sp>
    </p:spTree>
    <p:extLst>
      <p:ext uri="{BB962C8B-B14F-4D97-AF65-F5344CB8AC3E}">
        <p14:creationId xmlns:p14="http://schemas.microsoft.com/office/powerpoint/2010/main" val="13058897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Times New Roman" charset="0"/>
              </a:defRPr>
            </a:lvl1pPr>
          </a:lstStyle>
          <a:p>
            <a:pPr>
              <a:defRPr/>
            </a:pPr>
            <a:fld id="{9828CE73-97B7-224B-B819-60AAC53E5913}" type="datetime1">
              <a:rPr lang="en-US"/>
              <a:pPr>
                <a:defRPr/>
              </a:pPr>
              <a:t>11/12/15</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Times New Roman" charset="0"/>
              </a:defRPr>
            </a:lvl1pPr>
          </a:lstStyle>
          <a:p>
            <a:pPr>
              <a:defRPr/>
            </a:pPr>
            <a:fld id="{F75DA630-3B7C-B741-8DE9-58D38E4C64D1}" type="slidenum">
              <a:rPr lang="en-US"/>
              <a:pPr>
                <a:defRPr/>
              </a:pPr>
              <a:t>‹#›</a:t>
            </a:fld>
            <a:endParaRPr lang="en-US"/>
          </a:p>
        </p:txBody>
      </p:sp>
    </p:spTree>
    <p:extLst>
      <p:ext uri="{BB962C8B-B14F-4D97-AF65-F5344CB8AC3E}">
        <p14:creationId xmlns:p14="http://schemas.microsoft.com/office/powerpoint/2010/main" val="399471438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27" indent="0">
              <a:buNone/>
              <a:defRPr sz="1200"/>
            </a:lvl2pPr>
            <a:lvl3pPr marL="913651" indent="0">
              <a:buNone/>
              <a:defRPr sz="1000"/>
            </a:lvl3pPr>
            <a:lvl4pPr marL="1370479" indent="0">
              <a:buNone/>
              <a:defRPr sz="900"/>
            </a:lvl4pPr>
            <a:lvl5pPr marL="1827303" indent="0">
              <a:buNone/>
              <a:defRPr sz="900"/>
            </a:lvl5pPr>
            <a:lvl6pPr marL="2284131" indent="0">
              <a:buNone/>
              <a:defRPr sz="900"/>
            </a:lvl6pPr>
            <a:lvl7pPr marL="2740955" indent="0">
              <a:buNone/>
              <a:defRPr sz="900"/>
            </a:lvl7pPr>
            <a:lvl8pPr marL="3197782" indent="0">
              <a:buNone/>
              <a:defRPr sz="900"/>
            </a:lvl8pPr>
            <a:lvl9pPr marL="365460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fld id="{C5D6133F-E631-F946-A94F-7FA3FAC6F43C}" type="datetime1">
              <a:rPr lang="en-US"/>
              <a:pPr>
                <a:defRPr/>
              </a:pPr>
              <a:t>11/12/15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E8492997-5611-214B-A91C-46B8BC071FC7}" type="slidenum">
              <a:rPr lang="en-US"/>
              <a:pPr>
                <a:defRPr/>
              </a:pPr>
              <a:t>‹#›</a:t>
            </a:fld>
            <a:endParaRPr lang="en-US"/>
          </a:p>
        </p:txBody>
      </p:sp>
    </p:spTree>
    <p:extLst>
      <p:ext uri="{BB962C8B-B14F-4D97-AF65-F5344CB8AC3E}">
        <p14:creationId xmlns:p14="http://schemas.microsoft.com/office/powerpoint/2010/main" val="8309862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774" indent="0">
              <a:buNone/>
              <a:defRPr sz="1800"/>
            </a:lvl2pPr>
            <a:lvl3pPr marL="913544" indent="0">
              <a:buNone/>
              <a:defRPr sz="1600"/>
            </a:lvl3pPr>
            <a:lvl4pPr marL="1370319" indent="0">
              <a:buNone/>
              <a:defRPr sz="1400"/>
            </a:lvl4pPr>
            <a:lvl5pPr marL="1827089" indent="0">
              <a:buNone/>
              <a:defRPr sz="1400"/>
            </a:lvl5pPr>
            <a:lvl6pPr marL="2283864" indent="0">
              <a:buNone/>
              <a:defRPr sz="1400"/>
            </a:lvl6pPr>
            <a:lvl7pPr marL="2740634" indent="0">
              <a:buNone/>
              <a:defRPr sz="1400"/>
            </a:lvl7pPr>
            <a:lvl8pPr marL="3197408" indent="0">
              <a:buNone/>
              <a:defRPr sz="1400"/>
            </a:lvl8pPr>
            <a:lvl9pPr marL="3654179"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17A09E6-EF5D-394F-B60D-19B73FD0D362}" type="slidenum">
              <a:rPr lang="en-US"/>
              <a:pPr>
                <a:defRPr/>
              </a:pPr>
              <a:t>‹#›</a:t>
            </a:fld>
            <a:endParaRPr lang="en-US"/>
          </a:p>
        </p:txBody>
      </p:sp>
    </p:spTree>
    <p:extLst>
      <p:ext uri="{BB962C8B-B14F-4D97-AF65-F5344CB8AC3E}">
        <p14:creationId xmlns:p14="http://schemas.microsoft.com/office/powerpoint/2010/main" val="317605702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827" indent="0">
              <a:buNone/>
              <a:defRPr sz="2800"/>
            </a:lvl2pPr>
            <a:lvl3pPr marL="913651" indent="0">
              <a:buNone/>
              <a:defRPr sz="2400"/>
            </a:lvl3pPr>
            <a:lvl4pPr marL="1370479" indent="0">
              <a:buNone/>
              <a:defRPr sz="2000"/>
            </a:lvl4pPr>
            <a:lvl5pPr marL="1827303" indent="0">
              <a:buNone/>
              <a:defRPr sz="2000"/>
            </a:lvl5pPr>
            <a:lvl6pPr marL="2284131" indent="0">
              <a:buNone/>
              <a:defRPr sz="2000"/>
            </a:lvl6pPr>
            <a:lvl7pPr marL="2740955" indent="0">
              <a:buNone/>
              <a:defRPr sz="2000"/>
            </a:lvl7pPr>
            <a:lvl8pPr marL="3197782" indent="0">
              <a:buNone/>
              <a:defRPr sz="2000"/>
            </a:lvl8pPr>
            <a:lvl9pPr marL="365460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27" indent="0">
              <a:buNone/>
              <a:defRPr sz="1200"/>
            </a:lvl2pPr>
            <a:lvl3pPr marL="913651" indent="0">
              <a:buNone/>
              <a:defRPr sz="1000"/>
            </a:lvl3pPr>
            <a:lvl4pPr marL="1370479" indent="0">
              <a:buNone/>
              <a:defRPr sz="900"/>
            </a:lvl4pPr>
            <a:lvl5pPr marL="1827303" indent="0">
              <a:buNone/>
              <a:defRPr sz="900"/>
            </a:lvl5pPr>
            <a:lvl6pPr marL="2284131" indent="0">
              <a:buNone/>
              <a:defRPr sz="900"/>
            </a:lvl6pPr>
            <a:lvl7pPr marL="2740955" indent="0">
              <a:buNone/>
              <a:defRPr sz="900"/>
            </a:lvl7pPr>
            <a:lvl8pPr marL="3197782" indent="0">
              <a:buNone/>
              <a:defRPr sz="900"/>
            </a:lvl8pPr>
            <a:lvl9pPr marL="365460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fld id="{36507DBC-B6BB-2042-B011-A5DF88C96FA7}" type="datetime1">
              <a:rPr lang="en-US"/>
              <a:pPr>
                <a:defRPr/>
              </a:pPr>
              <a:t>11/12/15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9130605A-C178-4942-889D-588DF85523A5}" type="slidenum">
              <a:rPr lang="en-US"/>
              <a:pPr>
                <a:defRPr/>
              </a:pPr>
              <a:t>‹#›</a:t>
            </a:fld>
            <a:endParaRPr lang="en-US"/>
          </a:p>
        </p:txBody>
      </p:sp>
    </p:spTree>
    <p:extLst>
      <p:ext uri="{BB962C8B-B14F-4D97-AF65-F5344CB8AC3E}">
        <p14:creationId xmlns:p14="http://schemas.microsoft.com/office/powerpoint/2010/main" val="346362050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Times New Roman" charset="0"/>
              </a:defRPr>
            </a:lvl1pPr>
          </a:lstStyle>
          <a:p>
            <a:pPr>
              <a:defRPr/>
            </a:pPr>
            <a:fld id="{2C6544CA-E710-074C-B513-38A0D2880079}" type="datetime1">
              <a:rPr lang="en-US"/>
              <a:pPr>
                <a:defRPr/>
              </a:pPr>
              <a:t>11/12/15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CD61226F-8531-DF4B-A6DE-7A8CC549D4D7}" type="slidenum">
              <a:rPr lang="en-US"/>
              <a:pPr>
                <a:defRPr/>
              </a:pPr>
              <a:t>‹#›</a:t>
            </a:fld>
            <a:endParaRPr lang="en-US"/>
          </a:p>
        </p:txBody>
      </p:sp>
    </p:spTree>
    <p:extLst>
      <p:ext uri="{BB962C8B-B14F-4D97-AF65-F5344CB8AC3E}">
        <p14:creationId xmlns:p14="http://schemas.microsoft.com/office/powerpoint/2010/main" val="204903633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Times New Roman" charset="0"/>
              </a:defRPr>
            </a:lvl1pPr>
          </a:lstStyle>
          <a:p>
            <a:pPr>
              <a:defRPr/>
            </a:pPr>
            <a:fld id="{F8463D4C-1F40-C041-A6BD-2EE07414FC89}" type="datetime1">
              <a:rPr lang="en-US"/>
              <a:pPr>
                <a:defRPr/>
              </a:pPr>
              <a:t>11/12/15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57BC8725-E632-DB49-9FFB-32DADC085935}" type="slidenum">
              <a:rPr lang="en-US"/>
              <a:pPr>
                <a:defRPr/>
              </a:pPr>
              <a:t>‹#›</a:t>
            </a:fld>
            <a:endParaRPr lang="en-US"/>
          </a:p>
        </p:txBody>
      </p:sp>
    </p:spTree>
    <p:extLst>
      <p:ext uri="{BB962C8B-B14F-4D97-AF65-F5344CB8AC3E}">
        <p14:creationId xmlns:p14="http://schemas.microsoft.com/office/powerpoint/2010/main" val="112848518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827" indent="0" algn="ctr">
              <a:buNone/>
              <a:defRPr>
                <a:solidFill>
                  <a:schemeClr val="tx1">
                    <a:tint val="75000"/>
                  </a:schemeClr>
                </a:solidFill>
              </a:defRPr>
            </a:lvl2pPr>
            <a:lvl3pPr marL="913651" indent="0" algn="ctr">
              <a:buNone/>
              <a:defRPr>
                <a:solidFill>
                  <a:schemeClr val="tx1">
                    <a:tint val="75000"/>
                  </a:schemeClr>
                </a:solidFill>
              </a:defRPr>
            </a:lvl3pPr>
            <a:lvl4pPr marL="1370479" indent="0" algn="ctr">
              <a:buNone/>
              <a:defRPr>
                <a:solidFill>
                  <a:schemeClr val="tx1">
                    <a:tint val="75000"/>
                  </a:schemeClr>
                </a:solidFill>
              </a:defRPr>
            </a:lvl4pPr>
            <a:lvl5pPr marL="1827303" indent="0" algn="ctr">
              <a:buNone/>
              <a:defRPr>
                <a:solidFill>
                  <a:schemeClr val="tx1">
                    <a:tint val="75000"/>
                  </a:schemeClr>
                </a:solidFill>
              </a:defRPr>
            </a:lvl5pPr>
            <a:lvl6pPr marL="2284131" indent="0" algn="ctr">
              <a:buNone/>
              <a:defRPr>
                <a:solidFill>
                  <a:schemeClr val="tx1">
                    <a:tint val="75000"/>
                  </a:schemeClr>
                </a:solidFill>
              </a:defRPr>
            </a:lvl6pPr>
            <a:lvl7pPr marL="2740955" indent="0" algn="ctr">
              <a:buNone/>
              <a:defRPr>
                <a:solidFill>
                  <a:schemeClr val="tx1">
                    <a:tint val="75000"/>
                  </a:schemeClr>
                </a:solidFill>
              </a:defRPr>
            </a:lvl7pPr>
            <a:lvl8pPr marL="3197782" indent="0" algn="ctr">
              <a:buNone/>
              <a:defRPr>
                <a:solidFill>
                  <a:schemeClr val="tx1">
                    <a:tint val="75000"/>
                  </a:schemeClr>
                </a:solidFill>
              </a:defRPr>
            </a:lvl8pPr>
            <a:lvl9pPr marL="365460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Times New Roman" charset="0"/>
              </a:defRPr>
            </a:lvl1pPr>
          </a:lstStyle>
          <a:p>
            <a:pPr>
              <a:defRPr/>
            </a:pPr>
            <a:fld id="{7C56D4F0-8E26-6649-A980-34C2ABB4805E}" type="datetime1">
              <a:rPr lang="en-US"/>
              <a:pPr>
                <a:defRPr/>
              </a:pPr>
              <a:t>11/12/15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AE0C0358-D826-0945-A3F6-12533FDE64F3}" type="slidenum">
              <a:rPr lang="en-US"/>
              <a:pPr>
                <a:defRPr/>
              </a:pPr>
              <a:t>‹#›</a:t>
            </a:fld>
            <a:endParaRPr lang="en-US"/>
          </a:p>
        </p:txBody>
      </p:sp>
    </p:spTree>
    <p:extLst>
      <p:ext uri="{BB962C8B-B14F-4D97-AF65-F5344CB8AC3E}">
        <p14:creationId xmlns:p14="http://schemas.microsoft.com/office/powerpoint/2010/main" val="185188185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Times New Roman" charset="0"/>
              </a:defRPr>
            </a:lvl1pPr>
          </a:lstStyle>
          <a:p>
            <a:pPr>
              <a:defRPr/>
            </a:pPr>
            <a:fld id="{E41F5A1C-8063-1049-BDD3-AF360AE2D029}" type="datetime1">
              <a:rPr lang="en-US"/>
              <a:pPr>
                <a:defRPr/>
              </a:pPr>
              <a:t>11/12/15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E8F771AB-9AA5-6B42-B1C6-5728D6678240}" type="slidenum">
              <a:rPr lang="en-US"/>
              <a:pPr>
                <a:defRPr/>
              </a:pPr>
              <a:t>‹#›</a:t>
            </a:fld>
            <a:endParaRPr lang="en-US"/>
          </a:p>
        </p:txBody>
      </p:sp>
    </p:spTree>
    <p:extLst>
      <p:ext uri="{BB962C8B-B14F-4D97-AF65-F5344CB8AC3E}">
        <p14:creationId xmlns:p14="http://schemas.microsoft.com/office/powerpoint/2010/main" val="188840449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827" indent="0">
              <a:buNone/>
              <a:defRPr sz="1800">
                <a:solidFill>
                  <a:schemeClr val="tx1">
                    <a:tint val="75000"/>
                  </a:schemeClr>
                </a:solidFill>
              </a:defRPr>
            </a:lvl2pPr>
            <a:lvl3pPr marL="913651" indent="0">
              <a:buNone/>
              <a:defRPr sz="1600">
                <a:solidFill>
                  <a:schemeClr val="tx1">
                    <a:tint val="75000"/>
                  </a:schemeClr>
                </a:solidFill>
              </a:defRPr>
            </a:lvl3pPr>
            <a:lvl4pPr marL="1370479" indent="0">
              <a:buNone/>
              <a:defRPr sz="1400">
                <a:solidFill>
                  <a:schemeClr val="tx1">
                    <a:tint val="75000"/>
                  </a:schemeClr>
                </a:solidFill>
              </a:defRPr>
            </a:lvl4pPr>
            <a:lvl5pPr marL="1827303" indent="0">
              <a:buNone/>
              <a:defRPr sz="1400">
                <a:solidFill>
                  <a:schemeClr val="tx1">
                    <a:tint val="75000"/>
                  </a:schemeClr>
                </a:solidFill>
              </a:defRPr>
            </a:lvl5pPr>
            <a:lvl6pPr marL="2284131" indent="0">
              <a:buNone/>
              <a:defRPr sz="1400">
                <a:solidFill>
                  <a:schemeClr val="tx1">
                    <a:tint val="75000"/>
                  </a:schemeClr>
                </a:solidFill>
              </a:defRPr>
            </a:lvl6pPr>
            <a:lvl7pPr marL="2740955" indent="0">
              <a:buNone/>
              <a:defRPr sz="1400">
                <a:solidFill>
                  <a:schemeClr val="tx1">
                    <a:tint val="75000"/>
                  </a:schemeClr>
                </a:solidFill>
              </a:defRPr>
            </a:lvl7pPr>
            <a:lvl8pPr marL="3197782" indent="0">
              <a:buNone/>
              <a:defRPr sz="1400">
                <a:solidFill>
                  <a:schemeClr val="tx1">
                    <a:tint val="75000"/>
                  </a:schemeClr>
                </a:solidFill>
              </a:defRPr>
            </a:lvl8pPr>
            <a:lvl9pPr marL="365460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fld id="{D52E4E20-4391-9248-BFD0-89316CDAE551}" type="datetime1">
              <a:rPr lang="en-US"/>
              <a:pPr>
                <a:defRPr/>
              </a:pPr>
              <a:t>11/12/15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BAB273A1-9289-C742-93DB-D0D9056AEFBB}" type="slidenum">
              <a:rPr lang="en-US"/>
              <a:pPr>
                <a:defRPr/>
              </a:pPr>
              <a:t>‹#›</a:t>
            </a:fld>
            <a:endParaRPr lang="en-US"/>
          </a:p>
        </p:txBody>
      </p:sp>
    </p:spTree>
    <p:extLst>
      <p:ext uri="{BB962C8B-B14F-4D97-AF65-F5344CB8AC3E}">
        <p14:creationId xmlns:p14="http://schemas.microsoft.com/office/powerpoint/2010/main" val="332413283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Times New Roman" charset="0"/>
              </a:defRPr>
            </a:lvl1pPr>
          </a:lstStyle>
          <a:p>
            <a:pPr>
              <a:defRPr/>
            </a:pPr>
            <a:fld id="{738B6437-4820-0647-AE21-62087188D015}" type="datetime1">
              <a:rPr lang="en-US"/>
              <a:pPr>
                <a:defRPr/>
              </a:pPr>
              <a:t>11/12/15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FBFC80EB-8C36-4840-BAFF-75193539575B}" type="slidenum">
              <a:rPr lang="en-US"/>
              <a:pPr>
                <a:defRPr/>
              </a:pPr>
              <a:t>‹#›</a:t>
            </a:fld>
            <a:endParaRPr lang="en-US"/>
          </a:p>
        </p:txBody>
      </p:sp>
    </p:spTree>
    <p:extLst>
      <p:ext uri="{BB962C8B-B14F-4D97-AF65-F5344CB8AC3E}">
        <p14:creationId xmlns:p14="http://schemas.microsoft.com/office/powerpoint/2010/main" val="243781703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27" indent="0">
              <a:buNone/>
              <a:defRPr sz="2000" b="1"/>
            </a:lvl2pPr>
            <a:lvl3pPr marL="913651" indent="0">
              <a:buNone/>
              <a:defRPr sz="1800" b="1"/>
            </a:lvl3pPr>
            <a:lvl4pPr marL="1370479" indent="0">
              <a:buNone/>
              <a:defRPr sz="1600" b="1"/>
            </a:lvl4pPr>
            <a:lvl5pPr marL="1827303" indent="0">
              <a:buNone/>
              <a:defRPr sz="1600" b="1"/>
            </a:lvl5pPr>
            <a:lvl6pPr marL="2284131" indent="0">
              <a:buNone/>
              <a:defRPr sz="1600" b="1"/>
            </a:lvl6pPr>
            <a:lvl7pPr marL="2740955" indent="0">
              <a:buNone/>
              <a:defRPr sz="1600" b="1"/>
            </a:lvl7pPr>
            <a:lvl8pPr marL="3197782" indent="0">
              <a:buNone/>
              <a:defRPr sz="1600" b="1"/>
            </a:lvl8pPr>
            <a:lvl9pPr marL="365460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6827" indent="0">
              <a:buNone/>
              <a:defRPr sz="2000" b="1"/>
            </a:lvl2pPr>
            <a:lvl3pPr marL="913651" indent="0">
              <a:buNone/>
              <a:defRPr sz="1800" b="1"/>
            </a:lvl3pPr>
            <a:lvl4pPr marL="1370479" indent="0">
              <a:buNone/>
              <a:defRPr sz="1600" b="1"/>
            </a:lvl4pPr>
            <a:lvl5pPr marL="1827303" indent="0">
              <a:buNone/>
              <a:defRPr sz="1600" b="1"/>
            </a:lvl5pPr>
            <a:lvl6pPr marL="2284131" indent="0">
              <a:buNone/>
              <a:defRPr sz="1600" b="1"/>
            </a:lvl6pPr>
            <a:lvl7pPr marL="2740955" indent="0">
              <a:buNone/>
              <a:defRPr sz="1600" b="1"/>
            </a:lvl7pPr>
            <a:lvl8pPr marL="3197782" indent="0">
              <a:buNone/>
              <a:defRPr sz="1600" b="1"/>
            </a:lvl8pPr>
            <a:lvl9pPr marL="365460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Times New Roman" charset="0"/>
              </a:defRPr>
            </a:lvl1pPr>
          </a:lstStyle>
          <a:p>
            <a:pPr>
              <a:defRPr/>
            </a:pPr>
            <a:fld id="{5133B939-653F-C743-B424-395381270CC4}" type="datetime1">
              <a:rPr lang="en-US"/>
              <a:pPr>
                <a:defRPr/>
              </a:pPr>
              <a:t>11/12/15</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Times New Roman" charset="0"/>
              </a:defRPr>
            </a:lvl1pPr>
          </a:lstStyle>
          <a:p>
            <a:pPr>
              <a:defRPr/>
            </a:pPr>
            <a:fld id="{641312E9-A629-8D41-939B-9B3FAC4584F1}" type="slidenum">
              <a:rPr lang="en-US"/>
              <a:pPr>
                <a:defRPr/>
              </a:pPr>
              <a:t>‹#›</a:t>
            </a:fld>
            <a:endParaRPr lang="en-US"/>
          </a:p>
        </p:txBody>
      </p:sp>
    </p:spTree>
    <p:extLst>
      <p:ext uri="{BB962C8B-B14F-4D97-AF65-F5344CB8AC3E}">
        <p14:creationId xmlns:p14="http://schemas.microsoft.com/office/powerpoint/2010/main" val="19586668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Times New Roman" charset="0"/>
              </a:defRPr>
            </a:lvl1pPr>
          </a:lstStyle>
          <a:p>
            <a:pPr>
              <a:defRPr/>
            </a:pPr>
            <a:fld id="{DF52320B-0152-2745-9015-B6E602AC9B0A}" type="datetime1">
              <a:rPr lang="en-US"/>
              <a:pPr>
                <a:defRPr/>
              </a:pPr>
              <a:t>11/12/15</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Times New Roman" charset="0"/>
              </a:defRPr>
            </a:lvl1pPr>
          </a:lstStyle>
          <a:p>
            <a:pPr>
              <a:defRPr/>
            </a:pPr>
            <a:fld id="{49221F76-806D-084A-A73E-3AD3D130E968}" type="slidenum">
              <a:rPr lang="en-US"/>
              <a:pPr>
                <a:defRPr/>
              </a:pPr>
              <a:t>‹#›</a:t>
            </a:fld>
            <a:endParaRPr lang="en-US"/>
          </a:p>
        </p:txBody>
      </p:sp>
    </p:spTree>
    <p:extLst>
      <p:ext uri="{BB962C8B-B14F-4D97-AF65-F5344CB8AC3E}">
        <p14:creationId xmlns:p14="http://schemas.microsoft.com/office/powerpoint/2010/main" val="157229201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Times New Roman" charset="0"/>
              </a:defRPr>
            </a:lvl1pPr>
          </a:lstStyle>
          <a:p>
            <a:pPr>
              <a:defRPr/>
            </a:pPr>
            <a:fld id="{5CBF1A8A-DB7F-3040-916B-2AD9E0529B0F}" type="datetime1">
              <a:rPr lang="en-US"/>
              <a:pPr>
                <a:defRPr/>
              </a:pPr>
              <a:t>11/12/15</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Times New Roman" charset="0"/>
              </a:defRPr>
            </a:lvl1pPr>
          </a:lstStyle>
          <a:p>
            <a:pPr>
              <a:defRPr/>
            </a:pPr>
            <a:fld id="{1A3F550C-1A00-FB45-BE04-3734FEA0489F}" type="slidenum">
              <a:rPr lang="en-US"/>
              <a:pPr>
                <a:defRPr/>
              </a:pPr>
              <a:t>‹#›</a:t>
            </a:fld>
            <a:endParaRPr lang="en-US"/>
          </a:p>
        </p:txBody>
      </p:sp>
    </p:spTree>
    <p:extLst>
      <p:ext uri="{BB962C8B-B14F-4D97-AF65-F5344CB8AC3E}">
        <p14:creationId xmlns:p14="http://schemas.microsoft.com/office/powerpoint/2010/main" val="30822596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A8A0D5-7B8E-364D-9E6A-2535F1FA3068}" type="slidenum">
              <a:rPr lang="en-US"/>
              <a:pPr>
                <a:defRPr/>
              </a:pPr>
              <a:t>‹#›</a:t>
            </a:fld>
            <a:endParaRPr lang="en-US"/>
          </a:p>
        </p:txBody>
      </p:sp>
    </p:spTree>
    <p:extLst>
      <p:ext uri="{BB962C8B-B14F-4D97-AF65-F5344CB8AC3E}">
        <p14:creationId xmlns:p14="http://schemas.microsoft.com/office/powerpoint/2010/main" val="95184663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27" indent="0">
              <a:buNone/>
              <a:defRPr sz="1200"/>
            </a:lvl2pPr>
            <a:lvl3pPr marL="913651" indent="0">
              <a:buNone/>
              <a:defRPr sz="1000"/>
            </a:lvl3pPr>
            <a:lvl4pPr marL="1370479" indent="0">
              <a:buNone/>
              <a:defRPr sz="900"/>
            </a:lvl4pPr>
            <a:lvl5pPr marL="1827303" indent="0">
              <a:buNone/>
              <a:defRPr sz="900"/>
            </a:lvl5pPr>
            <a:lvl6pPr marL="2284131" indent="0">
              <a:buNone/>
              <a:defRPr sz="900"/>
            </a:lvl6pPr>
            <a:lvl7pPr marL="2740955" indent="0">
              <a:buNone/>
              <a:defRPr sz="900"/>
            </a:lvl7pPr>
            <a:lvl8pPr marL="3197782" indent="0">
              <a:buNone/>
              <a:defRPr sz="900"/>
            </a:lvl8pPr>
            <a:lvl9pPr marL="365460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fld id="{7A610C68-033A-4849-AEFD-C601E8CA94AA}" type="datetime1">
              <a:rPr lang="en-US"/>
              <a:pPr>
                <a:defRPr/>
              </a:pPr>
              <a:t>11/12/15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DD79A3C5-EA0E-664A-8830-F4F2516D0183}" type="slidenum">
              <a:rPr lang="en-US"/>
              <a:pPr>
                <a:defRPr/>
              </a:pPr>
              <a:t>‹#›</a:t>
            </a:fld>
            <a:endParaRPr lang="en-US"/>
          </a:p>
        </p:txBody>
      </p:sp>
    </p:spTree>
    <p:extLst>
      <p:ext uri="{BB962C8B-B14F-4D97-AF65-F5344CB8AC3E}">
        <p14:creationId xmlns:p14="http://schemas.microsoft.com/office/powerpoint/2010/main" val="358891054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827" indent="0">
              <a:buNone/>
              <a:defRPr sz="2800"/>
            </a:lvl2pPr>
            <a:lvl3pPr marL="913651" indent="0">
              <a:buNone/>
              <a:defRPr sz="2400"/>
            </a:lvl3pPr>
            <a:lvl4pPr marL="1370479" indent="0">
              <a:buNone/>
              <a:defRPr sz="2000"/>
            </a:lvl4pPr>
            <a:lvl5pPr marL="1827303" indent="0">
              <a:buNone/>
              <a:defRPr sz="2000"/>
            </a:lvl5pPr>
            <a:lvl6pPr marL="2284131" indent="0">
              <a:buNone/>
              <a:defRPr sz="2000"/>
            </a:lvl6pPr>
            <a:lvl7pPr marL="2740955" indent="0">
              <a:buNone/>
              <a:defRPr sz="2000"/>
            </a:lvl7pPr>
            <a:lvl8pPr marL="3197782" indent="0">
              <a:buNone/>
              <a:defRPr sz="2000"/>
            </a:lvl8pPr>
            <a:lvl9pPr marL="365460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27" indent="0">
              <a:buNone/>
              <a:defRPr sz="1200"/>
            </a:lvl2pPr>
            <a:lvl3pPr marL="913651" indent="0">
              <a:buNone/>
              <a:defRPr sz="1000"/>
            </a:lvl3pPr>
            <a:lvl4pPr marL="1370479" indent="0">
              <a:buNone/>
              <a:defRPr sz="900"/>
            </a:lvl4pPr>
            <a:lvl5pPr marL="1827303" indent="0">
              <a:buNone/>
              <a:defRPr sz="900"/>
            </a:lvl5pPr>
            <a:lvl6pPr marL="2284131" indent="0">
              <a:buNone/>
              <a:defRPr sz="900"/>
            </a:lvl6pPr>
            <a:lvl7pPr marL="2740955" indent="0">
              <a:buNone/>
              <a:defRPr sz="900"/>
            </a:lvl7pPr>
            <a:lvl8pPr marL="3197782" indent="0">
              <a:buNone/>
              <a:defRPr sz="900"/>
            </a:lvl8pPr>
            <a:lvl9pPr marL="365460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fld id="{F8D1CF4C-237E-604A-9AAF-7E20D1C04C97}" type="datetime1">
              <a:rPr lang="en-US"/>
              <a:pPr>
                <a:defRPr/>
              </a:pPr>
              <a:t>11/12/15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EE74DAC9-07B2-0E49-A37F-DA798313992B}" type="slidenum">
              <a:rPr lang="en-US"/>
              <a:pPr>
                <a:defRPr/>
              </a:pPr>
              <a:t>‹#›</a:t>
            </a:fld>
            <a:endParaRPr lang="en-US"/>
          </a:p>
        </p:txBody>
      </p:sp>
    </p:spTree>
    <p:extLst>
      <p:ext uri="{BB962C8B-B14F-4D97-AF65-F5344CB8AC3E}">
        <p14:creationId xmlns:p14="http://schemas.microsoft.com/office/powerpoint/2010/main" val="399295855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Times New Roman" charset="0"/>
              </a:defRPr>
            </a:lvl1pPr>
          </a:lstStyle>
          <a:p>
            <a:pPr>
              <a:defRPr/>
            </a:pPr>
            <a:fld id="{CAA4B51A-53F7-4E4D-8070-C775114A278B}" type="datetime1">
              <a:rPr lang="en-US"/>
              <a:pPr>
                <a:defRPr/>
              </a:pPr>
              <a:t>11/12/15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52C91CEE-AB26-C44A-B1FD-1F65F1ACDC61}" type="slidenum">
              <a:rPr lang="en-US"/>
              <a:pPr>
                <a:defRPr/>
              </a:pPr>
              <a:t>‹#›</a:t>
            </a:fld>
            <a:endParaRPr lang="en-US"/>
          </a:p>
        </p:txBody>
      </p:sp>
    </p:spTree>
    <p:extLst>
      <p:ext uri="{BB962C8B-B14F-4D97-AF65-F5344CB8AC3E}">
        <p14:creationId xmlns:p14="http://schemas.microsoft.com/office/powerpoint/2010/main" val="279033744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Times New Roman" charset="0"/>
              </a:defRPr>
            </a:lvl1pPr>
          </a:lstStyle>
          <a:p>
            <a:pPr>
              <a:defRPr/>
            </a:pPr>
            <a:fld id="{946E90BA-AA45-CB42-AF0F-E63E75716E56}" type="datetime1">
              <a:rPr lang="en-US"/>
              <a:pPr>
                <a:defRPr/>
              </a:pPr>
              <a:t>11/12/15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FC5F96FE-BD16-DB4C-8434-698C6D62AF2E}" type="slidenum">
              <a:rPr lang="en-US"/>
              <a:pPr>
                <a:defRPr/>
              </a:pPr>
              <a:t>‹#›</a:t>
            </a:fld>
            <a:endParaRPr lang="en-US"/>
          </a:p>
        </p:txBody>
      </p:sp>
    </p:spTree>
    <p:extLst>
      <p:ext uri="{BB962C8B-B14F-4D97-AF65-F5344CB8AC3E}">
        <p14:creationId xmlns:p14="http://schemas.microsoft.com/office/powerpoint/2010/main" val="178440942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827" indent="0" algn="ctr">
              <a:buNone/>
              <a:defRPr>
                <a:solidFill>
                  <a:schemeClr val="tx1">
                    <a:tint val="75000"/>
                  </a:schemeClr>
                </a:solidFill>
              </a:defRPr>
            </a:lvl2pPr>
            <a:lvl3pPr marL="913651" indent="0" algn="ctr">
              <a:buNone/>
              <a:defRPr>
                <a:solidFill>
                  <a:schemeClr val="tx1">
                    <a:tint val="75000"/>
                  </a:schemeClr>
                </a:solidFill>
              </a:defRPr>
            </a:lvl3pPr>
            <a:lvl4pPr marL="1370479" indent="0" algn="ctr">
              <a:buNone/>
              <a:defRPr>
                <a:solidFill>
                  <a:schemeClr val="tx1">
                    <a:tint val="75000"/>
                  </a:schemeClr>
                </a:solidFill>
              </a:defRPr>
            </a:lvl4pPr>
            <a:lvl5pPr marL="1827303" indent="0" algn="ctr">
              <a:buNone/>
              <a:defRPr>
                <a:solidFill>
                  <a:schemeClr val="tx1">
                    <a:tint val="75000"/>
                  </a:schemeClr>
                </a:solidFill>
              </a:defRPr>
            </a:lvl5pPr>
            <a:lvl6pPr marL="2284131" indent="0" algn="ctr">
              <a:buNone/>
              <a:defRPr>
                <a:solidFill>
                  <a:schemeClr val="tx1">
                    <a:tint val="75000"/>
                  </a:schemeClr>
                </a:solidFill>
              </a:defRPr>
            </a:lvl6pPr>
            <a:lvl7pPr marL="2740955" indent="0" algn="ctr">
              <a:buNone/>
              <a:defRPr>
                <a:solidFill>
                  <a:schemeClr val="tx1">
                    <a:tint val="75000"/>
                  </a:schemeClr>
                </a:solidFill>
              </a:defRPr>
            </a:lvl7pPr>
            <a:lvl8pPr marL="3197782" indent="0" algn="ctr">
              <a:buNone/>
              <a:defRPr>
                <a:solidFill>
                  <a:schemeClr val="tx1">
                    <a:tint val="75000"/>
                  </a:schemeClr>
                </a:solidFill>
              </a:defRPr>
            </a:lvl8pPr>
            <a:lvl9pPr marL="365460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Times New Roman" charset="0"/>
              </a:defRPr>
            </a:lvl1pPr>
          </a:lstStyle>
          <a:p>
            <a:pPr>
              <a:defRPr/>
            </a:pPr>
            <a:fld id="{320ACBD7-34A4-184B-ACD7-B89C56769DE1}" type="datetime1">
              <a:rPr lang="en-US"/>
              <a:pPr>
                <a:defRPr/>
              </a:pPr>
              <a:t>11/12/15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BA0CF692-F0DC-AF4A-91E0-6BB138C60498}" type="slidenum">
              <a:rPr lang="en-US"/>
              <a:pPr>
                <a:defRPr/>
              </a:pPr>
              <a:t>‹#›</a:t>
            </a:fld>
            <a:endParaRPr lang="en-US"/>
          </a:p>
        </p:txBody>
      </p:sp>
    </p:spTree>
    <p:extLst>
      <p:ext uri="{BB962C8B-B14F-4D97-AF65-F5344CB8AC3E}">
        <p14:creationId xmlns:p14="http://schemas.microsoft.com/office/powerpoint/2010/main" val="208720125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Times New Roman" charset="0"/>
              </a:defRPr>
            </a:lvl1pPr>
          </a:lstStyle>
          <a:p>
            <a:pPr>
              <a:defRPr/>
            </a:pPr>
            <a:fld id="{D5D38295-7978-5244-9913-208148DBDE5A}" type="datetime1">
              <a:rPr lang="en-US"/>
              <a:pPr>
                <a:defRPr/>
              </a:pPr>
              <a:t>11/12/15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6D1AB5B5-1502-4A4D-ABC8-AA6B64416418}" type="slidenum">
              <a:rPr lang="en-US"/>
              <a:pPr>
                <a:defRPr/>
              </a:pPr>
              <a:t>‹#›</a:t>
            </a:fld>
            <a:endParaRPr lang="en-US"/>
          </a:p>
        </p:txBody>
      </p:sp>
    </p:spTree>
    <p:extLst>
      <p:ext uri="{BB962C8B-B14F-4D97-AF65-F5344CB8AC3E}">
        <p14:creationId xmlns:p14="http://schemas.microsoft.com/office/powerpoint/2010/main" val="168006330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827" indent="0">
              <a:buNone/>
              <a:defRPr sz="1800">
                <a:solidFill>
                  <a:schemeClr val="tx1">
                    <a:tint val="75000"/>
                  </a:schemeClr>
                </a:solidFill>
              </a:defRPr>
            </a:lvl2pPr>
            <a:lvl3pPr marL="913651" indent="0">
              <a:buNone/>
              <a:defRPr sz="1600">
                <a:solidFill>
                  <a:schemeClr val="tx1">
                    <a:tint val="75000"/>
                  </a:schemeClr>
                </a:solidFill>
              </a:defRPr>
            </a:lvl3pPr>
            <a:lvl4pPr marL="1370479" indent="0">
              <a:buNone/>
              <a:defRPr sz="1400">
                <a:solidFill>
                  <a:schemeClr val="tx1">
                    <a:tint val="75000"/>
                  </a:schemeClr>
                </a:solidFill>
              </a:defRPr>
            </a:lvl4pPr>
            <a:lvl5pPr marL="1827303" indent="0">
              <a:buNone/>
              <a:defRPr sz="1400">
                <a:solidFill>
                  <a:schemeClr val="tx1">
                    <a:tint val="75000"/>
                  </a:schemeClr>
                </a:solidFill>
              </a:defRPr>
            </a:lvl5pPr>
            <a:lvl6pPr marL="2284131" indent="0">
              <a:buNone/>
              <a:defRPr sz="1400">
                <a:solidFill>
                  <a:schemeClr val="tx1">
                    <a:tint val="75000"/>
                  </a:schemeClr>
                </a:solidFill>
              </a:defRPr>
            </a:lvl6pPr>
            <a:lvl7pPr marL="2740955" indent="0">
              <a:buNone/>
              <a:defRPr sz="1400">
                <a:solidFill>
                  <a:schemeClr val="tx1">
                    <a:tint val="75000"/>
                  </a:schemeClr>
                </a:solidFill>
              </a:defRPr>
            </a:lvl7pPr>
            <a:lvl8pPr marL="3197782" indent="0">
              <a:buNone/>
              <a:defRPr sz="1400">
                <a:solidFill>
                  <a:schemeClr val="tx1">
                    <a:tint val="75000"/>
                  </a:schemeClr>
                </a:solidFill>
              </a:defRPr>
            </a:lvl8pPr>
            <a:lvl9pPr marL="365460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fld id="{A634CEDA-5208-C445-96DB-7E5C5AF66E02}" type="datetime1">
              <a:rPr lang="en-US"/>
              <a:pPr>
                <a:defRPr/>
              </a:pPr>
              <a:t>11/12/15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A0959EC7-FB40-9840-8EBC-4623A4736091}" type="slidenum">
              <a:rPr lang="en-US"/>
              <a:pPr>
                <a:defRPr/>
              </a:pPr>
              <a:t>‹#›</a:t>
            </a:fld>
            <a:endParaRPr lang="en-US"/>
          </a:p>
        </p:txBody>
      </p:sp>
    </p:spTree>
    <p:extLst>
      <p:ext uri="{BB962C8B-B14F-4D97-AF65-F5344CB8AC3E}">
        <p14:creationId xmlns:p14="http://schemas.microsoft.com/office/powerpoint/2010/main" val="355260783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Times New Roman" charset="0"/>
              </a:defRPr>
            </a:lvl1pPr>
          </a:lstStyle>
          <a:p>
            <a:pPr>
              <a:defRPr/>
            </a:pPr>
            <a:fld id="{48B96CD3-7948-D949-975B-6D7BD6A7B880}" type="datetime1">
              <a:rPr lang="en-US"/>
              <a:pPr>
                <a:defRPr/>
              </a:pPr>
              <a:t>11/12/15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F0DF6403-507B-E44C-8550-A3B780648427}" type="slidenum">
              <a:rPr lang="en-US"/>
              <a:pPr>
                <a:defRPr/>
              </a:pPr>
              <a:t>‹#›</a:t>
            </a:fld>
            <a:endParaRPr lang="en-US"/>
          </a:p>
        </p:txBody>
      </p:sp>
    </p:spTree>
    <p:extLst>
      <p:ext uri="{BB962C8B-B14F-4D97-AF65-F5344CB8AC3E}">
        <p14:creationId xmlns:p14="http://schemas.microsoft.com/office/powerpoint/2010/main" val="339072417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27" indent="0">
              <a:buNone/>
              <a:defRPr sz="2000" b="1"/>
            </a:lvl2pPr>
            <a:lvl3pPr marL="913651" indent="0">
              <a:buNone/>
              <a:defRPr sz="1800" b="1"/>
            </a:lvl3pPr>
            <a:lvl4pPr marL="1370479" indent="0">
              <a:buNone/>
              <a:defRPr sz="1600" b="1"/>
            </a:lvl4pPr>
            <a:lvl5pPr marL="1827303" indent="0">
              <a:buNone/>
              <a:defRPr sz="1600" b="1"/>
            </a:lvl5pPr>
            <a:lvl6pPr marL="2284131" indent="0">
              <a:buNone/>
              <a:defRPr sz="1600" b="1"/>
            </a:lvl6pPr>
            <a:lvl7pPr marL="2740955" indent="0">
              <a:buNone/>
              <a:defRPr sz="1600" b="1"/>
            </a:lvl7pPr>
            <a:lvl8pPr marL="3197782" indent="0">
              <a:buNone/>
              <a:defRPr sz="1600" b="1"/>
            </a:lvl8pPr>
            <a:lvl9pPr marL="365460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6827" indent="0">
              <a:buNone/>
              <a:defRPr sz="2000" b="1"/>
            </a:lvl2pPr>
            <a:lvl3pPr marL="913651" indent="0">
              <a:buNone/>
              <a:defRPr sz="1800" b="1"/>
            </a:lvl3pPr>
            <a:lvl4pPr marL="1370479" indent="0">
              <a:buNone/>
              <a:defRPr sz="1600" b="1"/>
            </a:lvl4pPr>
            <a:lvl5pPr marL="1827303" indent="0">
              <a:buNone/>
              <a:defRPr sz="1600" b="1"/>
            </a:lvl5pPr>
            <a:lvl6pPr marL="2284131" indent="0">
              <a:buNone/>
              <a:defRPr sz="1600" b="1"/>
            </a:lvl6pPr>
            <a:lvl7pPr marL="2740955" indent="0">
              <a:buNone/>
              <a:defRPr sz="1600" b="1"/>
            </a:lvl7pPr>
            <a:lvl8pPr marL="3197782" indent="0">
              <a:buNone/>
              <a:defRPr sz="1600" b="1"/>
            </a:lvl8pPr>
            <a:lvl9pPr marL="365460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Times New Roman" charset="0"/>
              </a:defRPr>
            </a:lvl1pPr>
          </a:lstStyle>
          <a:p>
            <a:pPr>
              <a:defRPr/>
            </a:pPr>
            <a:fld id="{414122B1-2F6A-6848-BB03-790AF0BEB481}" type="datetime1">
              <a:rPr lang="en-US"/>
              <a:pPr>
                <a:defRPr/>
              </a:pPr>
              <a:t>11/12/15</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Times New Roman" charset="0"/>
              </a:defRPr>
            </a:lvl1pPr>
          </a:lstStyle>
          <a:p>
            <a:pPr>
              <a:defRPr/>
            </a:pPr>
            <a:fld id="{F74AFECC-EE61-7243-9679-50127F555806}" type="slidenum">
              <a:rPr lang="en-US"/>
              <a:pPr>
                <a:defRPr/>
              </a:pPr>
              <a:t>‹#›</a:t>
            </a:fld>
            <a:endParaRPr lang="en-US"/>
          </a:p>
        </p:txBody>
      </p:sp>
    </p:spTree>
    <p:extLst>
      <p:ext uri="{BB962C8B-B14F-4D97-AF65-F5344CB8AC3E}">
        <p14:creationId xmlns:p14="http://schemas.microsoft.com/office/powerpoint/2010/main" val="173929146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Times New Roman" charset="0"/>
              </a:defRPr>
            </a:lvl1pPr>
          </a:lstStyle>
          <a:p>
            <a:pPr>
              <a:defRPr/>
            </a:pPr>
            <a:fld id="{A48850D4-B2A6-B94D-AF0E-53CE6D2B46C4}" type="datetime1">
              <a:rPr lang="en-US"/>
              <a:pPr>
                <a:defRPr/>
              </a:pPr>
              <a:t>11/12/15</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Times New Roman" charset="0"/>
              </a:defRPr>
            </a:lvl1pPr>
          </a:lstStyle>
          <a:p>
            <a:pPr>
              <a:defRPr/>
            </a:pPr>
            <a:fld id="{5D366E06-432A-8E41-B437-17DED5F600C3}" type="slidenum">
              <a:rPr lang="en-US"/>
              <a:pPr>
                <a:defRPr/>
              </a:pPr>
              <a:t>‹#›</a:t>
            </a:fld>
            <a:endParaRPr lang="en-US"/>
          </a:p>
        </p:txBody>
      </p:sp>
    </p:spTree>
    <p:extLst>
      <p:ext uri="{BB962C8B-B14F-4D97-AF65-F5344CB8AC3E}">
        <p14:creationId xmlns:p14="http://schemas.microsoft.com/office/powerpoint/2010/main" val="6696359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774" indent="0">
              <a:buNone/>
              <a:defRPr sz="2000" b="1"/>
            </a:lvl2pPr>
            <a:lvl3pPr marL="913544" indent="0">
              <a:buNone/>
              <a:defRPr sz="1800" b="1"/>
            </a:lvl3pPr>
            <a:lvl4pPr marL="1370319" indent="0">
              <a:buNone/>
              <a:defRPr sz="1600" b="1"/>
            </a:lvl4pPr>
            <a:lvl5pPr marL="1827089" indent="0">
              <a:buNone/>
              <a:defRPr sz="1600" b="1"/>
            </a:lvl5pPr>
            <a:lvl6pPr marL="2283864" indent="0">
              <a:buNone/>
              <a:defRPr sz="1600" b="1"/>
            </a:lvl6pPr>
            <a:lvl7pPr marL="2740634" indent="0">
              <a:buNone/>
              <a:defRPr sz="1600" b="1"/>
            </a:lvl7pPr>
            <a:lvl8pPr marL="3197408" indent="0">
              <a:buNone/>
              <a:defRPr sz="1600" b="1"/>
            </a:lvl8pPr>
            <a:lvl9pPr marL="365417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6774" indent="0">
              <a:buNone/>
              <a:defRPr sz="2000" b="1"/>
            </a:lvl2pPr>
            <a:lvl3pPr marL="913544" indent="0">
              <a:buNone/>
              <a:defRPr sz="1800" b="1"/>
            </a:lvl3pPr>
            <a:lvl4pPr marL="1370319" indent="0">
              <a:buNone/>
              <a:defRPr sz="1600" b="1"/>
            </a:lvl4pPr>
            <a:lvl5pPr marL="1827089" indent="0">
              <a:buNone/>
              <a:defRPr sz="1600" b="1"/>
            </a:lvl5pPr>
            <a:lvl6pPr marL="2283864" indent="0">
              <a:buNone/>
              <a:defRPr sz="1600" b="1"/>
            </a:lvl6pPr>
            <a:lvl7pPr marL="2740634" indent="0">
              <a:buNone/>
              <a:defRPr sz="1600" b="1"/>
            </a:lvl7pPr>
            <a:lvl8pPr marL="3197408" indent="0">
              <a:buNone/>
              <a:defRPr sz="1600" b="1"/>
            </a:lvl8pPr>
            <a:lvl9pPr marL="365417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345F171-EA0E-2A41-ABD8-833C9BACAB30}" type="slidenum">
              <a:rPr lang="en-US"/>
              <a:pPr>
                <a:defRPr/>
              </a:pPr>
              <a:t>‹#›</a:t>
            </a:fld>
            <a:endParaRPr lang="en-US"/>
          </a:p>
        </p:txBody>
      </p:sp>
    </p:spTree>
    <p:extLst>
      <p:ext uri="{BB962C8B-B14F-4D97-AF65-F5344CB8AC3E}">
        <p14:creationId xmlns:p14="http://schemas.microsoft.com/office/powerpoint/2010/main" val="306422764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Times New Roman" charset="0"/>
              </a:defRPr>
            </a:lvl1pPr>
          </a:lstStyle>
          <a:p>
            <a:pPr>
              <a:defRPr/>
            </a:pPr>
            <a:fld id="{00111E5D-B614-7F44-AB76-DD3491E91BCF}" type="datetime1">
              <a:rPr lang="en-US"/>
              <a:pPr>
                <a:defRPr/>
              </a:pPr>
              <a:t>11/12/15</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Times New Roman" charset="0"/>
              </a:defRPr>
            </a:lvl1pPr>
          </a:lstStyle>
          <a:p>
            <a:pPr>
              <a:defRPr/>
            </a:pPr>
            <a:fld id="{51B70BFC-4849-A240-BE40-EF0CB14AD608}" type="slidenum">
              <a:rPr lang="en-US"/>
              <a:pPr>
                <a:defRPr/>
              </a:pPr>
              <a:t>‹#›</a:t>
            </a:fld>
            <a:endParaRPr lang="en-US"/>
          </a:p>
        </p:txBody>
      </p:sp>
    </p:spTree>
    <p:extLst>
      <p:ext uri="{BB962C8B-B14F-4D97-AF65-F5344CB8AC3E}">
        <p14:creationId xmlns:p14="http://schemas.microsoft.com/office/powerpoint/2010/main" val="126495099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27" indent="0">
              <a:buNone/>
              <a:defRPr sz="1200"/>
            </a:lvl2pPr>
            <a:lvl3pPr marL="913651" indent="0">
              <a:buNone/>
              <a:defRPr sz="1000"/>
            </a:lvl3pPr>
            <a:lvl4pPr marL="1370479" indent="0">
              <a:buNone/>
              <a:defRPr sz="900"/>
            </a:lvl4pPr>
            <a:lvl5pPr marL="1827303" indent="0">
              <a:buNone/>
              <a:defRPr sz="900"/>
            </a:lvl5pPr>
            <a:lvl6pPr marL="2284131" indent="0">
              <a:buNone/>
              <a:defRPr sz="900"/>
            </a:lvl6pPr>
            <a:lvl7pPr marL="2740955" indent="0">
              <a:buNone/>
              <a:defRPr sz="900"/>
            </a:lvl7pPr>
            <a:lvl8pPr marL="3197782" indent="0">
              <a:buNone/>
              <a:defRPr sz="900"/>
            </a:lvl8pPr>
            <a:lvl9pPr marL="365460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fld id="{EA97C69E-17C6-464C-956E-8572E9AA9BA1}" type="datetime1">
              <a:rPr lang="en-US"/>
              <a:pPr>
                <a:defRPr/>
              </a:pPr>
              <a:t>11/12/15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59A1CF85-3D7C-EF45-A9CC-38DC78DCA723}" type="slidenum">
              <a:rPr lang="en-US"/>
              <a:pPr>
                <a:defRPr/>
              </a:pPr>
              <a:t>‹#›</a:t>
            </a:fld>
            <a:endParaRPr lang="en-US"/>
          </a:p>
        </p:txBody>
      </p:sp>
    </p:spTree>
    <p:extLst>
      <p:ext uri="{BB962C8B-B14F-4D97-AF65-F5344CB8AC3E}">
        <p14:creationId xmlns:p14="http://schemas.microsoft.com/office/powerpoint/2010/main" val="364189514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827" indent="0">
              <a:buNone/>
              <a:defRPr sz="2800"/>
            </a:lvl2pPr>
            <a:lvl3pPr marL="913651" indent="0">
              <a:buNone/>
              <a:defRPr sz="2400"/>
            </a:lvl3pPr>
            <a:lvl4pPr marL="1370479" indent="0">
              <a:buNone/>
              <a:defRPr sz="2000"/>
            </a:lvl4pPr>
            <a:lvl5pPr marL="1827303" indent="0">
              <a:buNone/>
              <a:defRPr sz="2000"/>
            </a:lvl5pPr>
            <a:lvl6pPr marL="2284131" indent="0">
              <a:buNone/>
              <a:defRPr sz="2000"/>
            </a:lvl6pPr>
            <a:lvl7pPr marL="2740955" indent="0">
              <a:buNone/>
              <a:defRPr sz="2000"/>
            </a:lvl7pPr>
            <a:lvl8pPr marL="3197782" indent="0">
              <a:buNone/>
              <a:defRPr sz="2000"/>
            </a:lvl8pPr>
            <a:lvl9pPr marL="365460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27" indent="0">
              <a:buNone/>
              <a:defRPr sz="1200"/>
            </a:lvl2pPr>
            <a:lvl3pPr marL="913651" indent="0">
              <a:buNone/>
              <a:defRPr sz="1000"/>
            </a:lvl3pPr>
            <a:lvl4pPr marL="1370479" indent="0">
              <a:buNone/>
              <a:defRPr sz="900"/>
            </a:lvl4pPr>
            <a:lvl5pPr marL="1827303" indent="0">
              <a:buNone/>
              <a:defRPr sz="900"/>
            </a:lvl5pPr>
            <a:lvl6pPr marL="2284131" indent="0">
              <a:buNone/>
              <a:defRPr sz="900"/>
            </a:lvl6pPr>
            <a:lvl7pPr marL="2740955" indent="0">
              <a:buNone/>
              <a:defRPr sz="900"/>
            </a:lvl7pPr>
            <a:lvl8pPr marL="3197782" indent="0">
              <a:buNone/>
              <a:defRPr sz="900"/>
            </a:lvl8pPr>
            <a:lvl9pPr marL="365460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fld id="{3B8A168B-1B2D-F34F-A6BB-4DA815824120}" type="datetime1">
              <a:rPr lang="en-US"/>
              <a:pPr>
                <a:defRPr/>
              </a:pPr>
              <a:t>11/12/15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20B30B28-5697-994B-91B7-54D7D287507E}" type="slidenum">
              <a:rPr lang="en-US"/>
              <a:pPr>
                <a:defRPr/>
              </a:pPr>
              <a:t>‹#›</a:t>
            </a:fld>
            <a:endParaRPr lang="en-US"/>
          </a:p>
        </p:txBody>
      </p:sp>
    </p:spTree>
    <p:extLst>
      <p:ext uri="{BB962C8B-B14F-4D97-AF65-F5344CB8AC3E}">
        <p14:creationId xmlns:p14="http://schemas.microsoft.com/office/powerpoint/2010/main" val="16434617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Times New Roman" charset="0"/>
              </a:defRPr>
            </a:lvl1pPr>
          </a:lstStyle>
          <a:p>
            <a:pPr>
              <a:defRPr/>
            </a:pPr>
            <a:fld id="{5D8B52FA-FEF8-7B40-8F5A-2CFC878B1D62}" type="datetime1">
              <a:rPr lang="en-US"/>
              <a:pPr>
                <a:defRPr/>
              </a:pPr>
              <a:t>11/12/15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B331B935-019C-254F-87AB-9201A34B1728}" type="slidenum">
              <a:rPr lang="en-US"/>
              <a:pPr>
                <a:defRPr/>
              </a:pPr>
              <a:t>‹#›</a:t>
            </a:fld>
            <a:endParaRPr lang="en-US"/>
          </a:p>
        </p:txBody>
      </p:sp>
    </p:spTree>
    <p:extLst>
      <p:ext uri="{BB962C8B-B14F-4D97-AF65-F5344CB8AC3E}">
        <p14:creationId xmlns:p14="http://schemas.microsoft.com/office/powerpoint/2010/main" val="383848925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Times New Roman" charset="0"/>
              </a:defRPr>
            </a:lvl1pPr>
          </a:lstStyle>
          <a:p>
            <a:pPr>
              <a:defRPr/>
            </a:pPr>
            <a:fld id="{E18AA877-401B-0447-AC22-8F80288B3B68}" type="datetime1">
              <a:rPr lang="en-US"/>
              <a:pPr>
                <a:defRPr/>
              </a:pPr>
              <a:t>11/12/15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A5F01834-ADEF-3E4B-8210-BD3448120D8C}" type="slidenum">
              <a:rPr lang="en-US"/>
              <a:pPr>
                <a:defRPr/>
              </a:pPr>
              <a:t>‹#›</a:t>
            </a:fld>
            <a:endParaRPr lang="en-US"/>
          </a:p>
        </p:txBody>
      </p:sp>
    </p:spTree>
    <p:extLst>
      <p:ext uri="{BB962C8B-B14F-4D97-AF65-F5344CB8AC3E}">
        <p14:creationId xmlns:p14="http://schemas.microsoft.com/office/powerpoint/2010/main" val="254963482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828800" cy="6856413"/>
            <a:chOff x="0" y="0"/>
            <a:chExt cx="1152" cy="4319"/>
          </a:xfrm>
        </p:grpSpPr>
        <p:sp>
          <p:nvSpPr>
            <p:cNvPr id="5"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endParaRPr>
            </a:p>
          </p:txBody>
        </p:sp>
        <p:sp>
          <p:nvSpPr>
            <p:cNvPr id="6"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endParaRPr>
            </a:p>
          </p:txBody>
        </p:sp>
        <p:pic>
          <p:nvPicPr>
            <p:cNvPr id="7"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8"/>
              <a:ext cx="1152" cy="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19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8199"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1" charset="2"/>
              <a:buNone/>
              <a:defRPr/>
            </a:lvl1pPr>
          </a:lstStyle>
          <a:p>
            <a:r>
              <a:rPr lang="en-US"/>
              <a:t>Click to edit Master subtitle style</a:t>
            </a:r>
          </a:p>
        </p:txBody>
      </p:sp>
      <p:sp>
        <p:nvSpPr>
          <p:cNvPr id="8"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p:txBody>
          <a:bodyPr/>
          <a:lstStyle>
            <a:lvl1pPr>
              <a:defRPr/>
            </a:lvl1pPr>
          </a:lstStyle>
          <a:p>
            <a:pPr>
              <a:defRPr/>
            </a:pPr>
            <a:fld id="{50D249D0-0BDD-794E-B775-142ACF50373A}" type="slidenum">
              <a:rPr lang="en-US"/>
              <a:pPr>
                <a:defRPr/>
              </a:pPr>
              <a:t>‹#›</a:t>
            </a:fld>
            <a:endParaRPr lang="en-US"/>
          </a:p>
        </p:txBody>
      </p:sp>
    </p:spTree>
    <p:extLst>
      <p:ext uri="{BB962C8B-B14F-4D97-AF65-F5344CB8AC3E}">
        <p14:creationId xmlns:p14="http://schemas.microsoft.com/office/powerpoint/2010/main" val="159670192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E2D12B3D-1B4B-DC48-BF2D-CE804DA33E28}" type="slidenum">
              <a:rPr lang="en-US"/>
              <a:pPr>
                <a:defRPr/>
              </a:pPr>
              <a:t>‹#›</a:t>
            </a:fld>
            <a:endParaRPr lang="en-US"/>
          </a:p>
        </p:txBody>
      </p:sp>
    </p:spTree>
    <p:extLst>
      <p:ext uri="{BB962C8B-B14F-4D97-AF65-F5344CB8AC3E}">
        <p14:creationId xmlns:p14="http://schemas.microsoft.com/office/powerpoint/2010/main" val="339480228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774" indent="0">
              <a:buNone/>
              <a:defRPr sz="1800"/>
            </a:lvl2pPr>
            <a:lvl3pPr marL="913544" indent="0">
              <a:buNone/>
              <a:defRPr sz="1600"/>
            </a:lvl3pPr>
            <a:lvl4pPr marL="1370319" indent="0">
              <a:buNone/>
              <a:defRPr sz="1400"/>
            </a:lvl4pPr>
            <a:lvl5pPr marL="1827089" indent="0">
              <a:buNone/>
              <a:defRPr sz="1400"/>
            </a:lvl5pPr>
            <a:lvl6pPr marL="2283864" indent="0">
              <a:buNone/>
              <a:defRPr sz="1400"/>
            </a:lvl6pPr>
            <a:lvl7pPr marL="2740634" indent="0">
              <a:buNone/>
              <a:defRPr sz="1400"/>
            </a:lvl7pPr>
            <a:lvl8pPr marL="3197408" indent="0">
              <a:buNone/>
              <a:defRPr sz="1400"/>
            </a:lvl8pPr>
            <a:lvl9pPr marL="3654179"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437052BE-0C97-7045-8A64-9C116DB7380F}" type="slidenum">
              <a:rPr lang="en-US"/>
              <a:pPr>
                <a:defRPr/>
              </a:pPr>
              <a:t>‹#›</a:t>
            </a:fld>
            <a:endParaRPr lang="en-US"/>
          </a:p>
        </p:txBody>
      </p:sp>
    </p:spTree>
    <p:extLst>
      <p:ext uri="{BB962C8B-B14F-4D97-AF65-F5344CB8AC3E}">
        <p14:creationId xmlns:p14="http://schemas.microsoft.com/office/powerpoint/2010/main" val="381677841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233EECD3-B89F-204C-8635-718AD2627172}" type="slidenum">
              <a:rPr lang="en-US"/>
              <a:pPr>
                <a:defRPr/>
              </a:pPr>
              <a:t>‹#›</a:t>
            </a:fld>
            <a:endParaRPr lang="en-US"/>
          </a:p>
        </p:txBody>
      </p:sp>
    </p:spTree>
    <p:extLst>
      <p:ext uri="{BB962C8B-B14F-4D97-AF65-F5344CB8AC3E}">
        <p14:creationId xmlns:p14="http://schemas.microsoft.com/office/powerpoint/2010/main" val="202229999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774" indent="0">
              <a:buNone/>
              <a:defRPr sz="2000" b="1"/>
            </a:lvl2pPr>
            <a:lvl3pPr marL="913544" indent="0">
              <a:buNone/>
              <a:defRPr sz="1800" b="1"/>
            </a:lvl3pPr>
            <a:lvl4pPr marL="1370319" indent="0">
              <a:buNone/>
              <a:defRPr sz="1600" b="1"/>
            </a:lvl4pPr>
            <a:lvl5pPr marL="1827089" indent="0">
              <a:buNone/>
              <a:defRPr sz="1600" b="1"/>
            </a:lvl5pPr>
            <a:lvl6pPr marL="2283864" indent="0">
              <a:buNone/>
              <a:defRPr sz="1600" b="1"/>
            </a:lvl6pPr>
            <a:lvl7pPr marL="2740634" indent="0">
              <a:buNone/>
              <a:defRPr sz="1600" b="1"/>
            </a:lvl7pPr>
            <a:lvl8pPr marL="3197408" indent="0">
              <a:buNone/>
              <a:defRPr sz="1600" b="1"/>
            </a:lvl8pPr>
            <a:lvl9pPr marL="365417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6774" indent="0">
              <a:buNone/>
              <a:defRPr sz="2000" b="1"/>
            </a:lvl2pPr>
            <a:lvl3pPr marL="913544" indent="0">
              <a:buNone/>
              <a:defRPr sz="1800" b="1"/>
            </a:lvl3pPr>
            <a:lvl4pPr marL="1370319" indent="0">
              <a:buNone/>
              <a:defRPr sz="1600" b="1"/>
            </a:lvl4pPr>
            <a:lvl5pPr marL="1827089" indent="0">
              <a:buNone/>
              <a:defRPr sz="1600" b="1"/>
            </a:lvl5pPr>
            <a:lvl6pPr marL="2283864" indent="0">
              <a:buNone/>
              <a:defRPr sz="1600" b="1"/>
            </a:lvl6pPr>
            <a:lvl7pPr marL="2740634" indent="0">
              <a:buNone/>
              <a:defRPr sz="1600" b="1"/>
            </a:lvl7pPr>
            <a:lvl8pPr marL="3197408" indent="0">
              <a:buNone/>
              <a:defRPr sz="1600" b="1"/>
            </a:lvl8pPr>
            <a:lvl9pPr marL="365417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FDC5DFAC-5F21-2E43-B370-A5793B9FB937}" type="slidenum">
              <a:rPr lang="en-US"/>
              <a:pPr>
                <a:defRPr/>
              </a:pPr>
              <a:t>‹#›</a:t>
            </a:fld>
            <a:endParaRPr lang="en-US"/>
          </a:p>
        </p:txBody>
      </p:sp>
    </p:spTree>
    <p:extLst>
      <p:ext uri="{BB962C8B-B14F-4D97-AF65-F5344CB8AC3E}">
        <p14:creationId xmlns:p14="http://schemas.microsoft.com/office/powerpoint/2010/main" val="2913356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084BD4B-7B81-B84D-96F1-A16F50E8ED2A}" type="slidenum">
              <a:rPr lang="en-US"/>
              <a:pPr>
                <a:defRPr/>
              </a:pPr>
              <a:t>‹#›</a:t>
            </a:fld>
            <a:endParaRPr lang="en-US"/>
          </a:p>
        </p:txBody>
      </p:sp>
    </p:spTree>
    <p:extLst>
      <p:ext uri="{BB962C8B-B14F-4D97-AF65-F5344CB8AC3E}">
        <p14:creationId xmlns:p14="http://schemas.microsoft.com/office/powerpoint/2010/main" val="153880682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CFD96875-BF12-794A-AA73-41DF4D4CD6B2}" type="slidenum">
              <a:rPr lang="en-US"/>
              <a:pPr>
                <a:defRPr/>
              </a:pPr>
              <a:t>‹#›</a:t>
            </a:fld>
            <a:endParaRPr lang="en-US"/>
          </a:p>
        </p:txBody>
      </p:sp>
    </p:spTree>
    <p:extLst>
      <p:ext uri="{BB962C8B-B14F-4D97-AF65-F5344CB8AC3E}">
        <p14:creationId xmlns:p14="http://schemas.microsoft.com/office/powerpoint/2010/main" val="258339234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483568B3-43CE-AB4E-822B-4614D30ED9EE}" type="slidenum">
              <a:rPr lang="en-US"/>
              <a:pPr>
                <a:defRPr/>
              </a:pPr>
              <a:t>‹#›</a:t>
            </a:fld>
            <a:endParaRPr lang="en-US"/>
          </a:p>
        </p:txBody>
      </p:sp>
    </p:spTree>
    <p:extLst>
      <p:ext uri="{BB962C8B-B14F-4D97-AF65-F5344CB8AC3E}">
        <p14:creationId xmlns:p14="http://schemas.microsoft.com/office/powerpoint/2010/main" val="153218078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774" indent="0">
              <a:buNone/>
              <a:defRPr sz="1200"/>
            </a:lvl2pPr>
            <a:lvl3pPr marL="913544" indent="0">
              <a:buNone/>
              <a:defRPr sz="1000"/>
            </a:lvl3pPr>
            <a:lvl4pPr marL="1370319" indent="0">
              <a:buNone/>
              <a:defRPr sz="900"/>
            </a:lvl4pPr>
            <a:lvl5pPr marL="1827089" indent="0">
              <a:buNone/>
              <a:defRPr sz="900"/>
            </a:lvl5pPr>
            <a:lvl6pPr marL="2283864" indent="0">
              <a:buNone/>
              <a:defRPr sz="900"/>
            </a:lvl6pPr>
            <a:lvl7pPr marL="2740634" indent="0">
              <a:buNone/>
              <a:defRPr sz="900"/>
            </a:lvl7pPr>
            <a:lvl8pPr marL="3197408" indent="0">
              <a:buNone/>
              <a:defRPr sz="900"/>
            </a:lvl8pPr>
            <a:lvl9pPr marL="3654179"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EEF2D417-BAC6-0644-9FE5-8100687CACBE}" type="slidenum">
              <a:rPr lang="en-US"/>
              <a:pPr>
                <a:defRPr/>
              </a:pPr>
              <a:t>‹#›</a:t>
            </a:fld>
            <a:endParaRPr lang="en-US"/>
          </a:p>
        </p:txBody>
      </p:sp>
    </p:spTree>
    <p:extLst>
      <p:ext uri="{BB962C8B-B14F-4D97-AF65-F5344CB8AC3E}">
        <p14:creationId xmlns:p14="http://schemas.microsoft.com/office/powerpoint/2010/main" val="4588399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74" indent="0">
              <a:buNone/>
              <a:defRPr sz="2800"/>
            </a:lvl2pPr>
            <a:lvl3pPr marL="913544" indent="0">
              <a:buNone/>
              <a:defRPr sz="2400"/>
            </a:lvl3pPr>
            <a:lvl4pPr marL="1370319" indent="0">
              <a:buNone/>
              <a:defRPr sz="2000"/>
            </a:lvl4pPr>
            <a:lvl5pPr marL="1827089" indent="0">
              <a:buNone/>
              <a:defRPr sz="2000"/>
            </a:lvl5pPr>
            <a:lvl6pPr marL="2283864" indent="0">
              <a:buNone/>
              <a:defRPr sz="2000"/>
            </a:lvl6pPr>
            <a:lvl7pPr marL="2740634" indent="0">
              <a:buNone/>
              <a:defRPr sz="2000"/>
            </a:lvl7pPr>
            <a:lvl8pPr marL="3197408" indent="0">
              <a:buNone/>
              <a:defRPr sz="2000"/>
            </a:lvl8pPr>
            <a:lvl9pPr marL="3654179"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74" indent="0">
              <a:buNone/>
              <a:defRPr sz="1200"/>
            </a:lvl2pPr>
            <a:lvl3pPr marL="913544" indent="0">
              <a:buNone/>
              <a:defRPr sz="1000"/>
            </a:lvl3pPr>
            <a:lvl4pPr marL="1370319" indent="0">
              <a:buNone/>
              <a:defRPr sz="900"/>
            </a:lvl4pPr>
            <a:lvl5pPr marL="1827089" indent="0">
              <a:buNone/>
              <a:defRPr sz="900"/>
            </a:lvl5pPr>
            <a:lvl6pPr marL="2283864" indent="0">
              <a:buNone/>
              <a:defRPr sz="900"/>
            </a:lvl6pPr>
            <a:lvl7pPr marL="2740634" indent="0">
              <a:buNone/>
              <a:defRPr sz="900"/>
            </a:lvl7pPr>
            <a:lvl8pPr marL="3197408" indent="0">
              <a:buNone/>
              <a:defRPr sz="900"/>
            </a:lvl8pPr>
            <a:lvl9pPr marL="3654179"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69988C35-850F-7646-8F06-43CECB8AD96B}" type="slidenum">
              <a:rPr lang="en-US"/>
              <a:pPr>
                <a:defRPr/>
              </a:pPr>
              <a:t>‹#›</a:t>
            </a:fld>
            <a:endParaRPr lang="en-US"/>
          </a:p>
        </p:txBody>
      </p:sp>
    </p:spTree>
    <p:extLst>
      <p:ext uri="{BB962C8B-B14F-4D97-AF65-F5344CB8AC3E}">
        <p14:creationId xmlns:p14="http://schemas.microsoft.com/office/powerpoint/2010/main" val="276759031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DFA98A65-DBFE-8F46-AFC8-901D62191ABA}" type="slidenum">
              <a:rPr lang="en-US"/>
              <a:pPr>
                <a:defRPr/>
              </a:pPr>
              <a:t>‹#›</a:t>
            </a:fld>
            <a:endParaRPr lang="en-US"/>
          </a:p>
        </p:txBody>
      </p:sp>
    </p:spTree>
    <p:extLst>
      <p:ext uri="{BB962C8B-B14F-4D97-AF65-F5344CB8AC3E}">
        <p14:creationId xmlns:p14="http://schemas.microsoft.com/office/powerpoint/2010/main" val="372484744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4533CC56-3DB7-8C40-9C5D-21AC07C6C94F}" type="slidenum">
              <a:rPr lang="en-US"/>
              <a:pPr>
                <a:defRPr/>
              </a:pPr>
              <a:t>‹#›</a:t>
            </a:fld>
            <a:endParaRPr lang="en-US"/>
          </a:p>
        </p:txBody>
      </p:sp>
    </p:spTree>
    <p:extLst>
      <p:ext uri="{BB962C8B-B14F-4D97-AF65-F5344CB8AC3E}">
        <p14:creationId xmlns:p14="http://schemas.microsoft.com/office/powerpoint/2010/main" val="423963984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827" indent="0" algn="ctr">
              <a:buNone/>
              <a:defRPr>
                <a:solidFill>
                  <a:schemeClr val="tx1">
                    <a:tint val="75000"/>
                  </a:schemeClr>
                </a:solidFill>
              </a:defRPr>
            </a:lvl2pPr>
            <a:lvl3pPr marL="913651" indent="0" algn="ctr">
              <a:buNone/>
              <a:defRPr>
                <a:solidFill>
                  <a:schemeClr val="tx1">
                    <a:tint val="75000"/>
                  </a:schemeClr>
                </a:solidFill>
              </a:defRPr>
            </a:lvl3pPr>
            <a:lvl4pPr marL="1370479" indent="0" algn="ctr">
              <a:buNone/>
              <a:defRPr>
                <a:solidFill>
                  <a:schemeClr val="tx1">
                    <a:tint val="75000"/>
                  </a:schemeClr>
                </a:solidFill>
              </a:defRPr>
            </a:lvl4pPr>
            <a:lvl5pPr marL="1827303" indent="0" algn="ctr">
              <a:buNone/>
              <a:defRPr>
                <a:solidFill>
                  <a:schemeClr val="tx1">
                    <a:tint val="75000"/>
                  </a:schemeClr>
                </a:solidFill>
              </a:defRPr>
            </a:lvl5pPr>
            <a:lvl6pPr marL="2284131" indent="0" algn="ctr">
              <a:buNone/>
              <a:defRPr>
                <a:solidFill>
                  <a:schemeClr val="tx1">
                    <a:tint val="75000"/>
                  </a:schemeClr>
                </a:solidFill>
              </a:defRPr>
            </a:lvl6pPr>
            <a:lvl7pPr marL="2740955" indent="0" algn="ctr">
              <a:buNone/>
              <a:defRPr>
                <a:solidFill>
                  <a:schemeClr val="tx1">
                    <a:tint val="75000"/>
                  </a:schemeClr>
                </a:solidFill>
              </a:defRPr>
            </a:lvl7pPr>
            <a:lvl8pPr marL="3197782" indent="0" algn="ctr">
              <a:buNone/>
              <a:defRPr>
                <a:solidFill>
                  <a:schemeClr val="tx1">
                    <a:tint val="75000"/>
                  </a:schemeClr>
                </a:solidFill>
              </a:defRPr>
            </a:lvl8pPr>
            <a:lvl9pPr marL="365460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Times New Roman" charset="0"/>
              </a:defRPr>
            </a:lvl1pPr>
          </a:lstStyle>
          <a:p>
            <a:pPr>
              <a:defRPr/>
            </a:pPr>
            <a:fld id="{6BDDDAB2-89BC-0D4F-938F-AA1A1C9E38CC}" type="datetime1">
              <a:rPr lang="en-US"/>
              <a:pPr>
                <a:defRPr/>
              </a:pPr>
              <a:t>11/12/15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BABC015D-8E7B-D94F-A825-A3232F3E2E63}" type="slidenum">
              <a:rPr lang="en-US"/>
              <a:pPr>
                <a:defRPr/>
              </a:pPr>
              <a:t>‹#›</a:t>
            </a:fld>
            <a:endParaRPr lang="en-US"/>
          </a:p>
        </p:txBody>
      </p:sp>
    </p:spTree>
    <p:extLst>
      <p:ext uri="{BB962C8B-B14F-4D97-AF65-F5344CB8AC3E}">
        <p14:creationId xmlns:p14="http://schemas.microsoft.com/office/powerpoint/2010/main" val="2945984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Times New Roman" charset="0"/>
              </a:defRPr>
            </a:lvl1pPr>
          </a:lstStyle>
          <a:p>
            <a:pPr>
              <a:defRPr/>
            </a:pPr>
            <a:fld id="{1CE9DDF9-2B08-7344-92F1-AC1AB437A7D4}" type="datetime1">
              <a:rPr lang="en-US"/>
              <a:pPr>
                <a:defRPr/>
              </a:pPr>
              <a:t>11/12/15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F0E92476-1F85-024D-9AF9-B239018434A6}" type="slidenum">
              <a:rPr lang="en-US"/>
              <a:pPr>
                <a:defRPr/>
              </a:pPr>
              <a:t>‹#›</a:t>
            </a:fld>
            <a:endParaRPr lang="en-US"/>
          </a:p>
        </p:txBody>
      </p:sp>
    </p:spTree>
    <p:extLst>
      <p:ext uri="{BB962C8B-B14F-4D97-AF65-F5344CB8AC3E}">
        <p14:creationId xmlns:p14="http://schemas.microsoft.com/office/powerpoint/2010/main" val="423269361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827" indent="0">
              <a:buNone/>
              <a:defRPr sz="1800">
                <a:solidFill>
                  <a:schemeClr val="tx1">
                    <a:tint val="75000"/>
                  </a:schemeClr>
                </a:solidFill>
              </a:defRPr>
            </a:lvl2pPr>
            <a:lvl3pPr marL="913651" indent="0">
              <a:buNone/>
              <a:defRPr sz="1600">
                <a:solidFill>
                  <a:schemeClr val="tx1">
                    <a:tint val="75000"/>
                  </a:schemeClr>
                </a:solidFill>
              </a:defRPr>
            </a:lvl3pPr>
            <a:lvl4pPr marL="1370479" indent="0">
              <a:buNone/>
              <a:defRPr sz="1400">
                <a:solidFill>
                  <a:schemeClr val="tx1">
                    <a:tint val="75000"/>
                  </a:schemeClr>
                </a:solidFill>
              </a:defRPr>
            </a:lvl4pPr>
            <a:lvl5pPr marL="1827303" indent="0">
              <a:buNone/>
              <a:defRPr sz="1400">
                <a:solidFill>
                  <a:schemeClr val="tx1">
                    <a:tint val="75000"/>
                  </a:schemeClr>
                </a:solidFill>
              </a:defRPr>
            </a:lvl5pPr>
            <a:lvl6pPr marL="2284131" indent="0">
              <a:buNone/>
              <a:defRPr sz="1400">
                <a:solidFill>
                  <a:schemeClr val="tx1">
                    <a:tint val="75000"/>
                  </a:schemeClr>
                </a:solidFill>
              </a:defRPr>
            </a:lvl6pPr>
            <a:lvl7pPr marL="2740955" indent="0">
              <a:buNone/>
              <a:defRPr sz="1400">
                <a:solidFill>
                  <a:schemeClr val="tx1">
                    <a:tint val="75000"/>
                  </a:schemeClr>
                </a:solidFill>
              </a:defRPr>
            </a:lvl7pPr>
            <a:lvl8pPr marL="3197782" indent="0">
              <a:buNone/>
              <a:defRPr sz="1400">
                <a:solidFill>
                  <a:schemeClr val="tx1">
                    <a:tint val="75000"/>
                  </a:schemeClr>
                </a:solidFill>
              </a:defRPr>
            </a:lvl8pPr>
            <a:lvl9pPr marL="365460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fld id="{622AA142-639B-3F4F-BAE5-432FAE0C962C}" type="datetime1">
              <a:rPr lang="en-US"/>
              <a:pPr>
                <a:defRPr/>
              </a:pPr>
              <a:t>11/12/15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F5C35E42-AD7E-0342-AF57-023878E4A124}" type="slidenum">
              <a:rPr lang="en-US"/>
              <a:pPr>
                <a:defRPr/>
              </a:pPr>
              <a:t>‹#›</a:t>
            </a:fld>
            <a:endParaRPr lang="en-US"/>
          </a:p>
        </p:txBody>
      </p:sp>
    </p:spTree>
    <p:extLst>
      <p:ext uri="{BB962C8B-B14F-4D97-AF65-F5344CB8AC3E}">
        <p14:creationId xmlns:p14="http://schemas.microsoft.com/office/powerpoint/2010/main" val="32239057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Times New Roman" charset="0"/>
              </a:defRPr>
            </a:lvl1pPr>
          </a:lstStyle>
          <a:p>
            <a:pPr>
              <a:defRPr/>
            </a:pPr>
            <a:fld id="{9ABFA740-C3B7-B041-ACD6-FB16A70ECBE5}" type="datetime1">
              <a:rPr lang="en-US"/>
              <a:pPr>
                <a:defRPr/>
              </a:pPr>
              <a:t>11/12/15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EA1D8E6D-DC53-7E42-9241-C91A3102F365}" type="slidenum">
              <a:rPr lang="en-US"/>
              <a:pPr>
                <a:defRPr/>
              </a:pPr>
              <a:t>‹#›</a:t>
            </a:fld>
            <a:endParaRPr lang="en-US"/>
          </a:p>
        </p:txBody>
      </p:sp>
    </p:spTree>
    <p:extLst>
      <p:ext uri="{BB962C8B-B14F-4D97-AF65-F5344CB8AC3E}">
        <p14:creationId xmlns:p14="http://schemas.microsoft.com/office/powerpoint/2010/main" val="22955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4" name="Rectangle 8"/>
          <p:cNvSpPr>
            <a:spLocks noChangeArrowheads="1"/>
          </p:cNvSpPr>
          <p:nvPr userDrawn="1"/>
        </p:nvSpPr>
        <p:spPr bwMode="auto">
          <a:xfrm>
            <a:off x="1116013" y="0"/>
            <a:ext cx="8027987" cy="6858000"/>
          </a:xfrm>
          <a:prstGeom prst="rect">
            <a:avLst/>
          </a:prstGeom>
          <a:gradFill rotWithShape="1">
            <a:gsLst>
              <a:gs pos="0">
                <a:srgbClr val="6600CC"/>
              </a:gs>
              <a:gs pos="100000">
                <a:srgbClr val="000000"/>
              </a:gs>
            </a:gsLst>
            <a:path path="rect">
              <a:fillToRect l="50000" t="50000" r="50000" b="50000"/>
            </a:path>
          </a:gradFill>
          <a:ln w="12700" cap="sq">
            <a:solidFill>
              <a:srgbClr val="000000"/>
            </a:solidFill>
            <a:round/>
            <a:headEnd type="none" w="sm" len="sm"/>
            <a:tailEnd type="none" w="sm" len="sm"/>
          </a:ln>
        </p:spPr>
        <p:txBody>
          <a:bodyPr wrap="none" lIns="91365" tIns="45683" rIns="91365" bIns="45683"/>
          <a:lstStyle/>
          <a:p>
            <a:endParaRPr lang="en-US"/>
          </a:p>
        </p:txBody>
      </p:sp>
      <p:grpSp>
        <p:nvGrpSpPr>
          <p:cNvPr id="5" name="Group 2"/>
          <p:cNvGrpSpPr>
            <a:grpSpLocks/>
          </p:cNvGrpSpPr>
          <p:nvPr/>
        </p:nvGrpSpPr>
        <p:grpSpPr bwMode="auto">
          <a:xfrm>
            <a:off x="0" y="0"/>
            <a:ext cx="1828800" cy="6856413"/>
            <a:chOff x="0" y="0"/>
            <a:chExt cx="1152" cy="4319"/>
          </a:xfrm>
        </p:grpSpPr>
        <p:sp>
          <p:nvSpPr>
            <p:cNvPr id="6"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w="9525">
              <a:solidFill>
                <a:srgbClr val="000000"/>
              </a:solidFill>
              <a:miter lim="800000"/>
              <a:headEnd/>
              <a:tailEnd/>
            </a:ln>
          </p:spPr>
          <p:txBody>
            <a:bodyPr wrap="none" lIns="92075" tIns="46038" rIns="92075" bIns="46038" anchor="ctr"/>
            <a:lstStyle/>
            <a:p>
              <a:pPr eaLnBrk="0" hangingPunct="0">
                <a:spcBef>
                  <a:spcPct val="50000"/>
                </a:spcBef>
              </a:pPr>
              <a:endParaRPr lang="en-US"/>
            </a:p>
          </p:txBody>
        </p:sp>
        <p:sp>
          <p:nvSpPr>
            <p:cNvPr id="7"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w="9525">
              <a:solidFill>
                <a:srgbClr val="000000"/>
              </a:solidFill>
              <a:miter lim="800000"/>
              <a:headEnd/>
              <a:tailEnd/>
            </a:ln>
          </p:spPr>
          <p:txBody>
            <a:bodyPr wrap="none" lIns="92075" tIns="46038" rIns="92075" bIns="46038" anchor="ctr"/>
            <a:lstStyle/>
            <a:p>
              <a:pPr eaLnBrk="0" hangingPunct="0">
                <a:spcBef>
                  <a:spcPct val="50000"/>
                </a:spcBef>
              </a:pPr>
              <a:endParaRPr lang="en-US"/>
            </a:p>
          </p:txBody>
        </p:sp>
        <p:pic>
          <p:nvPicPr>
            <p:cNvPr id="8"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8"/>
              <a:ext cx="1152" cy="1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819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8199"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1" charset="2"/>
              <a:buNone/>
              <a:defRPr/>
            </a:lvl1pPr>
          </a:lstStyle>
          <a:p>
            <a:r>
              <a:rPr lang="en-US"/>
              <a:t>Click to edit Master subtitle style</a:t>
            </a:r>
          </a:p>
        </p:txBody>
      </p:sp>
      <p:sp>
        <p:nvSpPr>
          <p:cNvPr id="9" name="Rectangle 8"/>
          <p:cNvSpPr>
            <a:spLocks noGrp="1" noChangeArrowheads="1"/>
          </p:cNvSpPr>
          <p:nvPr>
            <p:ph type="dt" sz="quarter" idx="10"/>
          </p:nvPr>
        </p:nvSpPr>
        <p:spPr>
          <a:xfrm>
            <a:off x="1828800" y="6400800"/>
            <a:ext cx="1905000" cy="457200"/>
          </a:xfrm>
          <a:prstGeom prst="rect">
            <a:avLst/>
          </a:prstGeom>
        </p:spPr>
        <p:txBody>
          <a:bodyPr lIns="91365" tIns="45683" rIns="91365" bIns="45683"/>
          <a:lstStyle>
            <a:lvl1pPr>
              <a:defRPr>
                <a:latin typeface="Times New Roman" charset="0"/>
                <a:ea typeface="ＭＳ Ｐゴシック" charset="0"/>
                <a:cs typeface="ＭＳ Ｐゴシック" charset="0"/>
              </a:defRPr>
            </a:lvl1pPr>
          </a:lstStyle>
          <a:p>
            <a:pPr>
              <a:defRPr/>
            </a:pPr>
            <a:endParaRPr lang="en-US"/>
          </a:p>
        </p:txBody>
      </p:sp>
      <p:sp>
        <p:nvSpPr>
          <p:cNvPr id="10" name="Rectangle 9"/>
          <p:cNvSpPr>
            <a:spLocks noGrp="1" noChangeArrowheads="1"/>
          </p:cNvSpPr>
          <p:nvPr>
            <p:ph type="ftr" sz="quarter" idx="11"/>
          </p:nvPr>
        </p:nvSpPr>
        <p:spPr>
          <a:xfrm>
            <a:off x="3962400" y="6400800"/>
            <a:ext cx="2895600" cy="457200"/>
          </a:xfrm>
          <a:prstGeom prst="rect">
            <a:avLst/>
          </a:prstGeom>
        </p:spPr>
        <p:txBody>
          <a:bodyPr lIns="91365" tIns="45683" rIns="91365" bIns="45683"/>
          <a:lstStyle>
            <a:lvl1pPr>
              <a:defRPr>
                <a:latin typeface="Times New Roman" charset="0"/>
                <a:ea typeface="ＭＳ Ｐゴシック" charset="0"/>
                <a:cs typeface="ＭＳ Ｐゴシック" charset="0"/>
              </a:defRPr>
            </a:lvl1pPr>
          </a:lstStyle>
          <a:p>
            <a:pPr>
              <a:defRPr/>
            </a:pPr>
            <a:endParaRPr lang="en-US"/>
          </a:p>
        </p:txBody>
      </p:sp>
      <p:sp>
        <p:nvSpPr>
          <p:cNvPr id="11" name="Rectangle 10"/>
          <p:cNvSpPr>
            <a:spLocks noGrp="1" noChangeArrowheads="1"/>
          </p:cNvSpPr>
          <p:nvPr>
            <p:ph type="sldNum" sz="quarter" idx="12"/>
          </p:nvPr>
        </p:nvSpPr>
        <p:spPr>
          <a:xfrm>
            <a:off x="7239000" y="6400800"/>
            <a:ext cx="1905000" cy="457200"/>
          </a:xfrm>
          <a:prstGeom prst="rect">
            <a:avLst/>
          </a:prstGeom>
        </p:spPr>
        <p:txBody>
          <a:bodyPr vert="horz" wrap="square" lIns="91365" tIns="45683" rIns="91365" bIns="45683" numCol="1" anchor="t" anchorCtr="0" compatLnSpc="1">
            <a:prstTxWarp prst="textNoShape">
              <a:avLst/>
            </a:prstTxWarp>
          </a:bodyPr>
          <a:lstStyle>
            <a:lvl1pPr>
              <a:defRPr/>
            </a:lvl1pPr>
          </a:lstStyle>
          <a:p>
            <a:pPr>
              <a:defRPr/>
            </a:pPr>
            <a:fld id="{771A1A41-6FDC-C04E-A69E-77644DD51803}" type="slidenum">
              <a:rPr lang="en-US"/>
              <a:pPr>
                <a:defRPr/>
              </a:pPr>
              <a:t>‹#›</a:t>
            </a:fld>
            <a:endParaRPr lang="en-US"/>
          </a:p>
        </p:txBody>
      </p:sp>
    </p:spTree>
    <p:extLst>
      <p:ext uri="{BB962C8B-B14F-4D97-AF65-F5344CB8AC3E}">
        <p14:creationId xmlns:p14="http://schemas.microsoft.com/office/powerpoint/2010/main" val="3327488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D84BB05-E53F-E449-BDB1-7762C8A1C835}" type="slidenum">
              <a:rPr lang="en-US"/>
              <a:pPr>
                <a:defRPr/>
              </a:pPr>
              <a:t>‹#›</a:t>
            </a:fld>
            <a:endParaRPr lang="en-US"/>
          </a:p>
        </p:txBody>
      </p:sp>
    </p:spTree>
    <p:extLst>
      <p:ext uri="{BB962C8B-B14F-4D97-AF65-F5344CB8AC3E}">
        <p14:creationId xmlns:p14="http://schemas.microsoft.com/office/powerpoint/2010/main" val="351665745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27" indent="0">
              <a:buNone/>
              <a:defRPr sz="2000" b="1"/>
            </a:lvl2pPr>
            <a:lvl3pPr marL="913651" indent="0">
              <a:buNone/>
              <a:defRPr sz="1800" b="1"/>
            </a:lvl3pPr>
            <a:lvl4pPr marL="1370479" indent="0">
              <a:buNone/>
              <a:defRPr sz="1600" b="1"/>
            </a:lvl4pPr>
            <a:lvl5pPr marL="1827303" indent="0">
              <a:buNone/>
              <a:defRPr sz="1600" b="1"/>
            </a:lvl5pPr>
            <a:lvl6pPr marL="2284131" indent="0">
              <a:buNone/>
              <a:defRPr sz="1600" b="1"/>
            </a:lvl6pPr>
            <a:lvl7pPr marL="2740955" indent="0">
              <a:buNone/>
              <a:defRPr sz="1600" b="1"/>
            </a:lvl7pPr>
            <a:lvl8pPr marL="3197782" indent="0">
              <a:buNone/>
              <a:defRPr sz="1600" b="1"/>
            </a:lvl8pPr>
            <a:lvl9pPr marL="365460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6827" indent="0">
              <a:buNone/>
              <a:defRPr sz="2000" b="1"/>
            </a:lvl2pPr>
            <a:lvl3pPr marL="913651" indent="0">
              <a:buNone/>
              <a:defRPr sz="1800" b="1"/>
            </a:lvl3pPr>
            <a:lvl4pPr marL="1370479" indent="0">
              <a:buNone/>
              <a:defRPr sz="1600" b="1"/>
            </a:lvl4pPr>
            <a:lvl5pPr marL="1827303" indent="0">
              <a:buNone/>
              <a:defRPr sz="1600" b="1"/>
            </a:lvl5pPr>
            <a:lvl6pPr marL="2284131" indent="0">
              <a:buNone/>
              <a:defRPr sz="1600" b="1"/>
            </a:lvl6pPr>
            <a:lvl7pPr marL="2740955" indent="0">
              <a:buNone/>
              <a:defRPr sz="1600" b="1"/>
            </a:lvl7pPr>
            <a:lvl8pPr marL="3197782" indent="0">
              <a:buNone/>
              <a:defRPr sz="1600" b="1"/>
            </a:lvl8pPr>
            <a:lvl9pPr marL="365460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Times New Roman" charset="0"/>
              </a:defRPr>
            </a:lvl1pPr>
          </a:lstStyle>
          <a:p>
            <a:pPr>
              <a:defRPr/>
            </a:pPr>
            <a:fld id="{D4B7131F-A03A-A84F-829F-0311B41F7E9B}" type="datetime1">
              <a:rPr lang="en-US"/>
              <a:pPr>
                <a:defRPr/>
              </a:pPr>
              <a:t>11/12/15</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Times New Roman" charset="0"/>
              </a:defRPr>
            </a:lvl1pPr>
          </a:lstStyle>
          <a:p>
            <a:pPr>
              <a:defRPr/>
            </a:pPr>
            <a:fld id="{DC9C8396-9A70-094C-B5E8-3F20E4E94550}" type="slidenum">
              <a:rPr lang="en-US"/>
              <a:pPr>
                <a:defRPr/>
              </a:pPr>
              <a:t>‹#›</a:t>
            </a:fld>
            <a:endParaRPr lang="en-US"/>
          </a:p>
        </p:txBody>
      </p:sp>
    </p:spTree>
    <p:extLst>
      <p:ext uri="{BB962C8B-B14F-4D97-AF65-F5344CB8AC3E}">
        <p14:creationId xmlns:p14="http://schemas.microsoft.com/office/powerpoint/2010/main" val="148174268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Times New Roman" charset="0"/>
              </a:defRPr>
            </a:lvl1pPr>
          </a:lstStyle>
          <a:p>
            <a:pPr>
              <a:defRPr/>
            </a:pPr>
            <a:fld id="{D3057B2B-4262-5049-B837-7C8CAF1847E4}" type="datetime1">
              <a:rPr lang="en-US"/>
              <a:pPr>
                <a:defRPr/>
              </a:pPr>
              <a:t>11/12/15</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Times New Roman" charset="0"/>
              </a:defRPr>
            </a:lvl1pPr>
          </a:lstStyle>
          <a:p>
            <a:pPr>
              <a:defRPr/>
            </a:pPr>
            <a:fld id="{AE9E176E-0DDA-D446-9B40-EA5986A19AFD}" type="slidenum">
              <a:rPr lang="en-US"/>
              <a:pPr>
                <a:defRPr/>
              </a:pPr>
              <a:t>‹#›</a:t>
            </a:fld>
            <a:endParaRPr lang="en-US"/>
          </a:p>
        </p:txBody>
      </p:sp>
    </p:spTree>
    <p:extLst>
      <p:ext uri="{BB962C8B-B14F-4D97-AF65-F5344CB8AC3E}">
        <p14:creationId xmlns:p14="http://schemas.microsoft.com/office/powerpoint/2010/main" val="81892767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Times New Roman" charset="0"/>
              </a:defRPr>
            </a:lvl1pPr>
          </a:lstStyle>
          <a:p>
            <a:pPr>
              <a:defRPr/>
            </a:pPr>
            <a:fld id="{A519BF39-14F8-804A-97BC-DE0B4647EA77}" type="datetime1">
              <a:rPr lang="en-US"/>
              <a:pPr>
                <a:defRPr/>
              </a:pPr>
              <a:t>11/12/15</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Times New Roman" charset="0"/>
              </a:defRPr>
            </a:lvl1pPr>
          </a:lstStyle>
          <a:p>
            <a:pPr>
              <a:defRPr/>
            </a:pPr>
            <a:fld id="{8643D54E-ADC6-1640-B93C-0DC099E4EB6A}" type="slidenum">
              <a:rPr lang="en-US"/>
              <a:pPr>
                <a:defRPr/>
              </a:pPr>
              <a:t>‹#›</a:t>
            </a:fld>
            <a:endParaRPr lang="en-US"/>
          </a:p>
        </p:txBody>
      </p:sp>
    </p:spTree>
    <p:extLst>
      <p:ext uri="{BB962C8B-B14F-4D97-AF65-F5344CB8AC3E}">
        <p14:creationId xmlns:p14="http://schemas.microsoft.com/office/powerpoint/2010/main" val="54976857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27" indent="0">
              <a:buNone/>
              <a:defRPr sz="1200"/>
            </a:lvl2pPr>
            <a:lvl3pPr marL="913651" indent="0">
              <a:buNone/>
              <a:defRPr sz="1000"/>
            </a:lvl3pPr>
            <a:lvl4pPr marL="1370479" indent="0">
              <a:buNone/>
              <a:defRPr sz="900"/>
            </a:lvl4pPr>
            <a:lvl5pPr marL="1827303" indent="0">
              <a:buNone/>
              <a:defRPr sz="900"/>
            </a:lvl5pPr>
            <a:lvl6pPr marL="2284131" indent="0">
              <a:buNone/>
              <a:defRPr sz="900"/>
            </a:lvl6pPr>
            <a:lvl7pPr marL="2740955" indent="0">
              <a:buNone/>
              <a:defRPr sz="900"/>
            </a:lvl7pPr>
            <a:lvl8pPr marL="3197782" indent="0">
              <a:buNone/>
              <a:defRPr sz="900"/>
            </a:lvl8pPr>
            <a:lvl9pPr marL="365460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fld id="{2F9A1E5B-B195-B745-A07B-768DEC5E2758}" type="datetime1">
              <a:rPr lang="en-US"/>
              <a:pPr>
                <a:defRPr/>
              </a:pPr>
              <a:t>11/12/15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798823D2-F382-E44D-AC2E-32EA99E9190F}" type="slidenum">
              <a:rPr lang="en-US"/>
              <a:pPr>
                <a:defRPr/>
              </a:pPr>
              <a:t>‹#›</a:t>
            </a:fld>
            <a:endParaRPr lang="en-US"/>
          </a:p>
        </p:txBody>
      </p:sp>
    </p:spTree>
    <p:extLst>
      <p:ext uri="{BB962C8B-B14F-4D97-AF65-F5344CB8AC3E}">
        <p14:creationId xmlns:p14="http://schemas.microsoft.com/office/powerpoint/2010/main" val="377476126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827" indent="0">
              <a:buNone/>
              <a:defRPr sz="2800"/>
            </a:lvl2pPr>
            <a:lvl3pPr marL="913651" indent="0">
              <a:buNone/>
              <a:defRPr sz="2400"/>
            </a:lvl3pPr>
            <a:lvl4pPr marL="1370479" indent="0">
              <a:buNone/>
              <a:defRPr sz="2000"/>
            </a:lvl4pPr>
            <a:lvl5pPr marL="1827303" indent="0">
              <a:buNone/>
              <a:defRPr sz="2000"/>
            </a:lvl5pPr>
            <a:lvl6pPr marL="2284131" indent="0">
              <a:buNone/>
              <a:defRPr sz="2000"/>
            </a:lvl6pPr>
            <a:lvl7pPr marL="2740955" indent="0">
              <a:buNone/>
              <a:defRPr sz="2000"/>
            </a:lvl7pPr>
            <a:lvl8pPr marL="3197782" indent="0">
              <a:buNone/>
              <a:defRPr sz="2000"/>
            </a:lvl8pPr>
            <a:lvl9pPr marL="365460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27" indent="0">
              <a:buNone/>
              <a:defRPr sz="1200"/>
            </a:lvl2pPr>
            <a:lvl3pPr marL="913651" indent="0">
              <a:buNone/>
              <a:defRPr sz="1000"/>
            </a:lvl3pPr>
            <a:lvl4pPr marL="1370479" indent="0">
              <a:buNone/>
              <a:defRPr sz="900"/>
            </a:lvl4pPr>
            <a:lvl5pPr marL="1827303" indent="0">
              <a:buNone/>
              <a:defRPr sz="900"/>
            </a:lvl5pPr>
            <a:lvl6pPr marL="2284131" indent="0">
              <a:buNone/>
              <a:defRPr sz="900"/>
            </a:lvl6pPr>
            <a:lvl7pPr marL="2740955" indent="0">
              <a:buNone/>
              <a:defRPr sz="900"/>
            </a:lvl7pPr>
            <a:lvl8pPr marL="3197782" indent="0">
              <a:buNone/>
              <a:defRPr sz="900"/>
            </a:lvl8pPr>
            <a:lvl9pPr marL="365460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fld id="{9B0E8530-0CCD-3445-8655-6A6F0BD38F8B}" type="datetime1">
              <a:rPr lang="en-US"/>
              <a:pPr>
                <a:defRPr/>
              </a:pPr>
              <a:t>11/12/15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34AA77F5-DB03-484B-BC34-131EE065AF77}" type="slidenum">
              <a:rPr lang="en-US"/>
              <a:pPr>
                <a:defRPr/>
              </a:pPr>
              <a:t>‹#›</a:t>
            </a:fld>
            <a:endParaRPr lang="en-US"/>
          </a:p>
        </p:txBody>
      </p:sp>
    </p:spTree>
    <p:extLst>
      <p:ext uri="{BB962C8B-B14F-4D97-AF65-F5344CB8AC3E}">
        <p14:creationId xmlns:p14="http://schemas.microsoft.com/office/powerpoint/2010/main" val="152173775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Times New Roman" charset="0"/>
              </a:defRPr>
            </a:lvl1pPr>
          </a:lstStyle>
          <a:p>
            <a:pPr>
              <a:defRPr/>
            </a:pPr>
            <a:fld id="{CA638EED-0CF1-7E41-900A-0802089D1FFB}" type="datetime1">
              <a:rPr lang="en-US"/>
              <a:pPr>
                <a:defRPr/>
              </a:pPr>
              <a:t>11/12/15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96C2BD85-5ADE-4A4F-9DFE-3CB8FF9D07FD}" type="slidenum">
              <a:rPr lang="en-US"/>
              <a:pPr>
                <a:defRPr/>
              </a:pPr>
              <a:t>‹#›</a:t>
            </a:fld>
            <a:endParaRPr lang="en-US"/>
          </a:p>
        </p:txBody>
      </p:sp>
    </p:spTree>
    <p:extLst>
      <p:ext uri="{BB962C8B-B14F-4D97-AF65-F5344CB8AC3E}">
        <p14:creationId xmlns:p14="http://schemas.microsoft.com/office/powerpoint/2010/main" val="229218749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Times New Roman" charset="0"/>
              </a:defRPr>
            </a:lvl1pPr>
          </a:lstStyle>
          <a:p>
            <a:pPr>
              <a:defRPr/>
            </a:pPr>
            <a:fld id="{4E9ED108-1392-EA4E-A20B-2695D8FFAE54}" type="datetime1">
              <a:rPr lang="en-US"/>
              <a:pPr>
                <a:defRPr/>
              </a:pPr>
              <a:t>11/12/15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980214EE-5E7F-B04F-B47C-13286690442B}" type="slidenum">
              <a:rPr lang="en-US"/>
              <a:pPr>
                <a:defRPr/>
              </a:pPr>
              <a:t>‹#›</a:t>
            </a:fld>
            <a:endParaRPr lang="en-US"/>
          </a:p>
        </p:txBody>
      </p:sp>
    </p:spTree>
    <p:extLst>
      <p:ext uri="{BB962C8B-B14F-4D97-AF65-F5344CB8AC3E}">
        <p14:creationId xmlns:p14="http://schemas.microsoft.com/office/powerpoint/2010/main" val="274810159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827" indent="0" algn="ctr">
              <a:buNone/>
              <a:defRPr>
                <a:solidFill>
                  <a:schemeClr val="tx1">
                    <a:tint val="75000"/>
                  </a:schemeClr>
                </a:solidFill>
              </a:defRPr>
            </a:lvl2pPr>
            <a:lvl3pPr marL="913651" indent="0" algn="ctr">
              <a:buNone/>
              <a:defRPr>
                <a:solidFill>
                  <a:schemeClr val="tx1">
                    <a:tint val="75000"/>
                  </a:schemeClr>
                </a:solidFill>
              </a:defRPr>
            </a:lvl3pPr>
            <a:lvl4pPr marL="1370479" indent="0" algn="ctr">
              <a:buNone/>
              <a:defRPr>
                <a:solidFill>
                  <a:schemeClr val="tx1">
                    <a:tint val="75000"/>
                  </a:schemeClr>
                </a:solidFill>
              </a:defRPr>
            </a:lvl4pPr>
            <a:lvl5pPr marL="1827303" indent="0" algn="ctr">
              <a:buNone/>
              <a:defRPr>
                <a:solidFill>
                  <a:schemeClr val="tx1">
                    <a:tint val="75000"/>
                  </a:schemeClr>
                </a:solidFill>
              </a:defRPr>
            </a:lvl5pPr>
            <a:lvl6pPr marL="2284131" indent="0" algn="ctr">
              <a:buNone/>
              <a:defRPr>
                <a:solidFill>
                  <a:schemeClr val="tx1">
                    <a:tint val="75000"/>
                  </a:schemeClr>
                </a:solidFill>
              </a:defRPr>
            </a:lvl6pPr>
            <a:lvl7pPr marL="2740955" indent="0" algn="ctr">
              <a:buNone/>
              <a:defRPr>
                <a:solidFill>
                  <a:schemeClr val="tx1">
                    <a:tint val="75000"/>
                  </a:schemeClr>
                </a:solidFill>
              </a:defRPr>
            </a:lvl7pPr>
            <a:lvl8pPr marL="3197782" indent="0" algn="ctr">
              <a:buNone/>
              <a:defRPr>
                <a:solidFill>
                  <a:schemeClr val="tx1">
                    <a:tint val="75000"/>
                  </a:schemeClr>
                </a:solidFill>
              </a:defRPr>
            </a:lvl8pPr>
            <a:lvl9pPr marL="365460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Times New Roman" charset="0"/>
              </a:defRPr>
            </a:lvl1pPr>
          </a:lstStyle>
          <a:p>
            <a:pPr>
              <a:defRPr/>
            </a:pPr>
            <a:fld id="{F4BADF07-45B0-E740-A713-EF0D340C7DC1}" type="datetime1">
              <a:rPr lang="en-US"/>
              <a:pPr>
                <a:defRPr/>
              </a:pPr>
              <a:t>11/12/15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607DDF94-74C4-684E-ACDD-77A695076757}" type="slidenum">
              <a:rPr lang="en-US"/>
              <a:pPr>
                <a:defRPr/>
              </a:pPr>
              <a:t>‹#›</a:t>
            </a:fld>
            <a:endParaRPr lang="en-US"/>
          </a:p>
        </p:txBody>
      </p:sp>
    </p:spTree>
    <p:extLst>
      <p:ext uri="{BB962C8B-B14F-4D97-AF65-F5344CB8AC3E}">
        <p14:creationId xmlns:p14="http://schemas.microsoft.com/office/powerpoint/2010/main" val="210450509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Times New Roman" charset="0"/>
              </a:defRPr>
            </a:lvl1pPr>
          </a:lstStyle>
          <a:p>
            <a:pPr>
              <a:defRPr/>
            </a:pPr>
            <a:fld id="{B2DC6386-7955-A649-AE0B-DC501912D321}" type="datetime1">
              <a:rPr lang="en-US"/>
              <a:pPr>
                <a:defRPr/>
              </a:pPr>
              <a:t>11/12/15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C5D4BC47-6988-254A-83EA-888E67748F23}" type="slidenum">
              <a:rPr lang="en-US"/>
              <a:pPr>
                <a:defRPr/>
              </a:pPr>
              <a:t>‹#›</a:t>
            </a:fld>
            <a:endParaRPr lang="en-US"/>
          </a:p>
        </p:txBody>
      </p:sp>
    </p:spTree>
    <p:extLst>
      <p:ext uri="{BB962C8B-B14F-4D97-AF65-F5344CB8AC3E}">
        <p14:creationId xmlns:p14="http://schemas.microsoft.com/office/powerpoint/2010/main" val="402641272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827" indent="0">
              <a:buNone/>
              <a:defRPr sz="1800">
                <a:solidFill>
                  <a:schemeClr val="tx1">
                    <a:tint val="75000"/>
                  </a:schemeClr>
                </a:solidFill>
              </a:defRPr>
            </a:lvl2pPr>
            <a:lvl3pPr marL="913651" indent="0">
              <a:buNone/>
              <a:defRPr sz="1600">
                <a:solidFill>
                  <a:schemeClr val="tx1">
                    <a:tint val="75000"/>
                  </a:schemeClr>
                </a:solidFill>
              </a:defRPr>
            </a:lvl3pPr>
            <a:lvl4pPr marL="1370479" indent="0">
              <a:buNone/>
              <a:defRPr sz="1400">
                <a:solidFill>
                  <a:schemeClr val="tx1">
                    <a:tint val="75000"/>
                  </a:schemeClr>
                </a:solidFill>
              </a:defRPr>
            </a:lvl4pPr>
            <a:lvl5pPr marL="1827303" indent="0">
              <a:buNone/>
              <a:defRPr sz="1400">
                <a:solidFill>
                  <a:schemeClr val="tx1">
                    <a:tint val="75000"/>
                  </a:schemeClr>
                </a:solidFill>
              </a:defRPr>
            </a:lvl5pPr>
            <a:lvl6pPr marL="2284131" indent="0">
              <a:buNone/>
              <a:defRPr sz="1400">
                <a:solidFill>
                  <a:schemeClr val="tx1">
                    <a:tint val="75000"/>
                  </a:schemeClr>
                </a:solidFill>
              </a:defRPr>
            </a:lvl6pPr>
            <a:lvl7pPr marL="2740955" indent="0">
              <a:buNone/>
              <a:defRPr sz="1400">
                <a:solidFill>
                  <a:schemeClr val="tx1">
                    <a:tint val="75000"/>
                  </a:schemeClr>
                </a:solidFill>
              </a:defRPr>
            </a:lvl7pPr>
            <a:lvl8pPr marL="3197782" indent="0">
              <a:buNone/>
              <a:defRPr sz="1400">
                <a:solidFill>
                  <a:schemeClr val="tx1">
                    <a:tint val="75000"/>
                  </a:schemeClr>
                </a:solidFill>
              </a:defRPr>
            </a:lvl8pPr>
            <a:lvl9pPr marL="365460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fld id="{9F5572F6-8541-E541-8514-372353736F89}" type="datetime1">
              <a:rPr lang="en-US"/>
              <a:pPr>
                <a:defRPr/>
              </a:pPr>
              <a:t>11/12/15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8F097023-CE60-304C-928D-BA80895EC8DB}" type="slidenum">
              <a:rPr lang="en-US"/>
              <a:pPr>
                <a:defRPr/>
              </a:pPr>
              <a:t>‹#›</a:t>
            </a:fld>
            <a:endParaRPr lang="en-US"/>
          </a:p>
        </p:txBody>
      </p:sp>
    </p:spTree>
    <p:extLst>
      <p:ext uri="{BB962C8B-B14F-4D97-AF65-F5344CB8AC3E}">
        <p14:creationId xmlns:p14="http://schemas.microsoft.com/office/powerpoint/2010/main" val="25715027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774" indent="0">
              <a:buNone/>
              <a:defRPr sz="1200"/>
            </a:lvl2pPr>
            <a:lvl3pPr marL="913544" indent="0">
              <a:buNone/>
              <a:defRPr sz="1000"/>
            </a:lvl3pPr>
            <a:lvl4pPr marL="1370319" indent="0">
              <a:buNone/>
              <a:defRPr sz="900"/>
            </a:lvl4pPr>
            <a:lvl5pPr marL="1827089" indent="0">
              <a:buNone/>
              <a:defRPr sz="900"/>
            </a:lvl5pPr>
            <a:lvl6pPr marL="2283864" indent="0">
              <a:buNone/>
              <a:defRPr sz="900"/>
            </a:lvl6pPr>
            <a:lvl7pPr marL="2740634" indent="0">
              <a:buNone/>
              <a:defRPr sz="900"/>
            </a:lvl7pPr>
            <a:lvl8pPr marL="3197408" indent="0">
              <a:buNone/>
              <a:defRPr sz="900"/>
            </a:lvl8pPr>
            <a:lvl9pPr marL="3654179"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6904A47-E1F8-ED43-8636-EBFA20389FA1}" type="slidenum">
              <a:rPr lang="en-US"/>
              <a:pPr>
                <a:defRPr/>
              </a:pPr>
              <a:t>‹#›</a:t>
            </a:fld>
            <a:endParaRPr lang="en-US"/>
          </a:p>
        </p:txBody>
      </p:sp>
    </p:spTree>
    <p:extLst>
      <p:ext uri="{BB962C8B-B14F-4D97-AF65-F5344CB8AC3E}">
        <p14:creationId xmlns:p14="http://schemas.microsoft.com/office/powerpoint/2010/main" val="55260052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Times New Roman" charset="0"/>
              </a:defRPr>
            </a:lvl1pPr>
          </a:lstStyle>
          <a:p>
            <a:pPr>
              <a:defRPr/>
            </a:pPr>
            <a:fld id="{9F28FAAE-25D8-184D-9768-B01CC8A32C4E}" type="datetime1">
              <a:rPr lang="en-US"/>
              <a:pPr>
                <a:defRPr/>
              </a:pPr>
              <a:t>11/12/15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E2A19F91-54C1-534E-B028-B7A9A13B0E4D}" type="slidenum">
              <a:rPr lang="en-US"/>
              <a:pPr>
                <a:defRPr/>
              </a:pPr>
              <a:t>‹#›</a:t>
            </a:fld>
            <a:endParaRPr lang="en-US"/>
          </a:p>
        </p:txBody>
      </p:sp>
    </p:spTree>
    <p:extLst>
      <p:ext uri="{BB962C8B-B14F-4D97-AF65-F5344CB8AC3E}">
        <p14:creationId xmlns:p14="http://schemas.microsoft.com/office/powerpoint/2010/main" val="183343220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27" indent="0">
              <a:buNone/>
              <a:defRPr sz="2000" b="1"/>
            </a:lvl2pPr>
            <a:lvl3pPr marL="913651" indent="0">
              <a:buNone/>
              <a:defRPr sz="1800" b="1"/>
            </a:lvl3pPr>
            <a:lvl4pPr marL="1370479" indent="0">
              <a:buNone/>
              <a:defRPr sz="1600" b="1"/>
            </a:lvl4pPr>
            <a:lvl5pPr marL="1827303" indent="0">
              <a:buNone/>
              <a:defRPr sz="1600" b="1"/>
            </a:lvl5pPr>
            <a:lvl6pPr marL="2284131" indent="0">
              <a:buNone/>
              <a:defRPr sz="1600" b="1"/>
            </a:lvl6pPr>
            <a:lvl7pPr marL="2740955" indent="0">
              <a:buNone/>
              <a:defRPr sz="1600" b="1"/>
            </a:lvl7pPr>
            <a:lvl8pPr marL="3197782" indent="0">
              <a:buNone/>
              <a:defRPr sz="1600" b="1"/>
            </a:lvl8pPr>
            <a:lvl9pPr marL="365460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6827" indent="0">
              <a:buNone/>
              <a:defRPr sz="2000" b="1"/>
            </a:lvl2pPr>
            <a:lvl3pPr marL="913651" indent="0">
              <a:buNone/>
              <a:defRPr sz="1800" b="1"/>
            </a:lvl3pPr>
            <a:lvl4pPr marL="1370479" indent="0">
              <a:buNone/>
              <a:defRPr sz="1600" b="1"/>
            </a:lvl4pPr>
            <a:lvl5pPr marL="1827303" indent="0">
              <a:buNone/>
              <a:defRPr sz="1600" b="1"/>
            </a:lvl5pPr>
            <a:lvl6pPr marL="2284131" indent="0">
              <a:buNone/>
              <a:defRPr sz="1600" b="1"/>
            </a:lvl6pPr>
            <a:lvl7pPr marL="2740955" indent="0">
              <a:buNone/>
              <a:defRPr sz="1600" b="1"/>
            </a:lvl7pPr>
            <a:lvl8pPr marL="3197782" indent="0">
              <a:buNone/>
              <a:defRPr sz="1600" b="1"/>
            </a:lvl8pPr>
            <a:lvl9pPr marL="365460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Times New Roman" charset="0"/>
              </a:defRPr>
            </a:lvl1pPr>
          </a:lstStyle>
          <a:p>
            <a:pPr>
              <a:defRPr/>
            </a:pPr>
            <a:fld id="{E55A045F-C5A8-954B-B43E-D171182D9EE3}" type="datetime1">
              <a:rPr lang="en-US"/>
              <a:pPr>
                <a:defRPr/>
              </a:pPr>
              <a:t>11/12/15</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Times New Roman" charset="0"/>
              </a:defRPr>
            </a:lvl1pPr>
          </a:lstStyle>
          <a:p>
            <a:pPr>
              <a:defRPr/>
            </a:pPr>
            <a:fld id="{F5B979BD-A5ED-2846-8E12-FFC922BABFA6}" type="slidenum">
              <a:rPr lang="en-US"/>
              <a:pPr>
                <a:defRPr/>
              </a:pPr>
              <a:t>‹#›</a:t>
            </a:fld>
            <a:endParaRPr lang="en-US"/>
          </a:p>
        </p:txBody>
      </p:sp>
    </p:spTree>
    <p:extLst>
      <p:ext uri="{BB962C8B-B14F-4D97-AF65-F5344CB8AC3E}">
        <p14:creationId xmlns:p14="http://schemas.microsoft.com/office/powerpoint/2010/main" val="35506625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Times New Roman" charset="0"/>
              </a:defRPr>
            </a:lvl1pPr>
          </a:lstStyle>
          <a:p>
            <a:pPr>
              <a:defRPr/>
            </a:pPr>
            <a:fld id="{C3428DA2-DB67-7C45-855C-DEF653284AE3}" type="datetime1">
              <a:rPr lang="en-US"/>
              <a:pPr>
                <a:defRPr/>
              </a:pPr>
              <a:t>11/12/15</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Times New Roman" charset="0"/>
              </a:defRPr>
            </a:lvl1pPr>
          </a:lstStyle>
          <a:p>
            <a:pPr>
              <a:defRPr/>
            </a:pPr>
            <a:fld id="{7E99DF24-C15F-4E4B-BB8D-9F738D0B0C3F}" type="slidenum">
              <a:rPr lang="en-US"/>
              <a:pPr>
                <a:defRPr/>
              </a:pPr>
              <a:t>‹#›</a:t>
            </a:fld>
            <a:endParaRPr lang="en-US"/>
          </a:p>
        </p:txBody>
      </p:sp>
    </p:spTree>
    <p:extLst>
      <p:ext uri="{BB962C8B-B14F-4D97-AF65-F5344CB8AC3E}">
        <p14:creationId xmlns:p14="http://schemas.microsoft.com/office/powerpoint/2010/main" val="340190843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Times New Roman" charset="0"/>
              </a:defRPr>
            </a:lvl1pPr>
          </a:lstStyle>
          <a:p>
            <a:pPr>
              <a:defRPr/>
            </a:pPr>
            <a:fld id="{853B8A3E-B9CE-AB46-B2CC-61C067439EE6}" type="datetime1">
              <a:rPr lang="en-US"/>
              <a:pPr>
                <a:defRPr/>
              </a:pPr>
              <a:t>11/12/15</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Times New Roman" charset="0"/>
              </a:defRPr>
            </a:lvl1pPr>
          </a:lstStyle>
          <a:p>
            <a:pPr>
              <a:defRPr/>
            </a:pPr>
            <a:fld id="{AE9E69EC-C7E7-F147-9346-0CDD3712E3EA}" type="slidenum">
              <a:rPr lang="en-US"/>
              <a:pPr>
                <a:defRPr/>
              </a:pPr>
              <a:t>‹#›</a:t>
            </a:fld>
            <a:endParaRPr lang="en-US"/>
          </a:p>
        </p:txBody>
      </p:sp>
    </p:spTree>
    <p:extLst>
      <p:ext uri="{BB962C8B-B14F-4D97-AF65-F5344CB8AC3E}">
        <p14:creationId xmlns:p14="http://schemas.microsoft.com/office/powerpoint/2010/main" val="174141677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27" indent="0">
              <a:buNone/>
              <a:defRPr sz="1200"/>
            </a:lvl2pPr>
            <a:lvl3pPr marL="913651" indent="0">
              <a:buNone/>
              <a:defRPr sz="1000"/>
            </a:lvl3pPr>
            <a:lvl4pPr marL="1370479" indent="0">
              <a:buNone/>
              <a:defRPr sz="900"/>
            </a:lvl4pPr>
            <a:lvl5pPr marL="1827303" indent="0">
              <a:buNone/>
              <a:defRPr sz="900"/>
            </a:lvl5pPr>
            <a:lvl6pPr marL="2284131" indent="0">
              <a:buNone/>
              <a:defRPr sz="900"/>
            </a:lvl6pPr>
            <a:lvl7pPr marL="2740955" indent="0">
              <a:buNone/>
              <a:defRPr sz="900"/>
            </a:lvl7pPr>
            <a:lvl8pPr marL="3197782" indent="0">
              <a:buNone/>
              <a:defRPr sz="900"/>
            </a:lvl8pPr>
            <a:lvl9pPr marL="365460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fld id="{4EF2EE11-090C-B14A-ACF5-2D12924804DA}" type="datetime1">
              <a:rPr lang="en-US"/>
              <a:pPr>
                <a:defRPr/>
              </a:pPr>
              <a:t>11/12/15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9D3A88BA-3750-B54E-801C-4885FA6CF7D5}" type="slidenum">
              <a:rPr lang="en-US"/>
              <a:pPr>
                <a:defRPr/>
              </a:pPr>
              <a:t>‹#›</a:t>
            </a:fld>
            <a:endParaRPr lang="en-US"/>
          </a:p>
        </p:txBody>
      </p:sp>
    </p:spTree>
    <p:extLst>
      <p:ext uri="{BB962C8B-B14F-4D97-AF65-F5344CB8AC3E}">
        <p14:creationId xmlns:p14="http://schemas.microsoft.com/office/powerpoint/2010/main" val="233769558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827" indent="0">
              <a:buNone/>
              <a:defRPr sz="2800"/>
            </a:lvl2pPr>
            <a:lvl3pPr marL="913651" indent="0">
              <a:buNone/>
              <a:defRPr sz="2400"/>
            </a:lvl3pPr>
            <a:lvl4pPr marL="1370479" indent="0">
              <a:buNone/>
              <a:defRPr sz="2000"/>
            </a:lvl4pPr>
            <a:lvl5pPr marL="1827303" indent="0">
              <a:buNone/>
              <a:defRPr sz="2000"/>
            </a:lvl5pPr>
            <a:lvl6pPr marL="2284131" indent="0">
              <a:buNone/>
              <a:defRPr sz="2000"/>
            </a:lvl6pPr>
            <a:lvl7pPr marL="2740955" indent="0">
              <a:buNone/>
              <a:defRPr sz="2000"/>
            </a:lvl7pPr>
            <a:lvl8pPr marL="3197782" indent="0">
              <a:buNone/>
              <a:defRPr sz="2000"/>
            </a:lvl8pPr>
            <a:lvl9pPr marL="365460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27" indent="0">
              <a:buNone/>
              <a:defRPr sz="1200"/>
            </a:lvl2pPr>
            <a:lvl3pPr marL="913651" indent="0">
              <a:buNone/>
              <a:defRPr sz="1000"/>
            </a:lvl3pPr>
            <a:lvl4pPr marL="1370479" indent="0">
              <a:buNone/>
              <a:defRPr sz="900"/>
            </a:lvl4pPr>
            <a:lvl5pPr marL="1827303" indent="0">
              <a:buNone/>
              <a:defRPr sz="900"/>
            </a:lvl5pPr>
            <a:lvl6pPr marL="2284131" indent="0">
              <a:buNone/>
              <a:defRPr sz="900"/>
            </a:lvl6pPr>
            <a:lvl7pPr marL="2740955" indent="0">
              <a:buNone/>
              <a:defRPr sz="900"/>
            </a:lvl7pPr>
            <a:lvl8pPr marL="3197782" indent="0">
              <a:buNone/>
              <a:defRPr sz="900"/>
            </a:lvl8pPr>
            <a:lvl9pPr marL="365460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fld id="{91C394B8-8DC1-624E-93B6-9B10801BC945}" type="datetime1">
              <a:rPr lang="en-US"/>
              <a:pPr>
                <a:defRPr/>
              </a:pPr>
              <a:t>11/12/15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55CE2C23-AFE8-024F-A743-361347A5D8BC}" type="slidenum">
              <a:rPr lang="en-US"/>
              <a:pPr>
                <a:defRPr/>
              </a:pPr>
              <a:t>‹#›</a:t>
            </a:fld>
            <a:endParaRPr lang="en-US"/>
          </a:p>
        </p:txBody>
      </p:sp>
    </p:spTree>
    <p:extLst>
      <p:ext uri="{BB962C8B-B14F-4D97-AF65-F5344CB8AC3E}">
        <p14:creationId xmlns:p14="http://schemas.microsoft.com/office/powerpoint/2010/main" val="112114901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Times New Roman" charset="0"/>
              </a:defRPr>
            </a:lvl1pPr>
          </a:lstStyle>
          <a:p>
            <a:pPr>
              <a:defRPr/>
            </a:pPr>
            <a:fld id="{0D842513-41C8-B743-AC4C-2359D431837C}" type="datetime1">
              <a:rPr lang="en-US"/>
              <a:pPr>
                <a:defRPr/>
              </a:pPr>
              <a:t>11/12/15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30A00990-EC3E-3C41-8D7F-190832C19FEE}" type="slidenum">
              <a:rPr lang="en-US"/>
              <a:pPr>
                <a:defRPr/>
              </a:pPr>
              <a:t>‹#›</a:t>
            </a:fld>
            <a:endParaRPr lang="en-US"/>
          </a:p>
        </p:txBody>
      </p:sp>
    </p:spTree>
    <p:extLst>
      <p:ext uri="{BB962C8B-B14F-4D97-AF65-F5344CB8AC3E}">
        <p14:creationId xmlns:p14="http://schemas.microsoft.com/office/powerpoint/2010/main" val="357235410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Times New Roman" charset="0"/>
              </a:defRPr>
            </a:lvl1pPr>
          </a:lstStyle>
          <a:p>
            <a:pPr>
              <a:defRPr/>
            </a:pPr>
            <a:fld id="{5D12DEF9-7A39-6B45-B4B6-133E159330E4}" type="datetime1">
              <a:rPr lang="en-US"/>
              <a:pPr>
                <a:defRPr/>
              </a:pPr>
              <a:t>11/12/15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8A4ECB9F-5594-264E-B359-070542ED5B80}" type="slidenum">
              <a:rPr lang="en-US"/>
              <a:pPr>
                <a:defRPr/>
              </a:pPr>
              <a:t>‹#›</a:t>
            </a:fld>
            <a:endParaRPr lang="en-US"/>
          </a:p>
        </p:txBody>
      </p:sp>
    </p:spTree>
    <p:extLst>
      <p:ext uri="{BB962C8B-B14F-4D97-AF65-F5344CB8AC3E}">
        <p14:creationId xmlns:p14="http://schemas.microsoft.com/office/powerpoint/2010/main" val="114534965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827" indent="0" algn="ctr">
              <a:buNone/>
              <a:defRPr>
                <a:solidFill>
                  <a:schemeClr val="tx1">
                    <a:tint val="75000"/>
                  </a:schemeClr>
                </a:solidFill>
              </a:defRPr>
            </a:lvl2pPr>
            <a:lvl3pPr marL="913651" indent="0" algn="ctr">
              <a:buNone/>
              <a:defRPr>
                <a:solidFill>
                  <a:schemeClr val="tx1">
                    <a:tint val="75000"/>
                  </a:schemeClr>
                </a:solidFill>
              </a:defRPr>
            </a:lvl3pPr>
            <a:lvl4pPr marL="1370479" indent="0" algn="ctr">
              <a:buNone/>
              <a:defRPr>
                <a:solidFill>
                  <a:schemeClr val="tx1">
                    <a:tint val="75000"/>
                  </a:schemeClr>
                </a:solidFill>
              </a:defRPr>
            </a:lvl4pPr>
            <a:lvl5pPr marL="1827303" indent="0" algn="ctr">
              <a:buNone/>
              <a:defRPr>
                <a:solidFill>
                  <a:schemeClr val="tx1">
                    <a:tint val="75000"/>
                  </a:schemeClr>
                </a:solidFill>
              </a:defRPr>
            </a:lvl5pPr>
            <a:lvl6pPr marL="2284131" indent="0" algn="ctr">
              <a:buNone/>
              <a:defRPr>
                <a:solidFill>
                  <a:schemeClr val="tx1">
                    <a:tint val="75000"/>
                  </a:schemeClr>
                </a:solidFill>
              </a:defRPr>
            </a:lvl6pPr>
            <a:lvl7pPr marL="2740955" indent="0" algn="ctr">
              <a:buNone/>
              <a:defRPr>
                <a:solidFill>
                  <a:schemeClr val="tx1">
                    <a:tint val="75000"/>
                  </a:schemeClr>
                </a:solidFill>
              </a:defRPr>
            </a:lvl7pPr>
            <a:lvl8pPr marL="3197782" indent="0" algn="ctr">
              <a:buNone/>
              <a:defRPr>
                <a:solidFill>
                  <a:schemeClr val="tx1">
                    <a:tint val="75000"/>
                  </a:schemeClr>
                </a:solidFill>
              </a:defRPr>
            </a:lvl8pPr>
            <a:lvl9pPr marL="365460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Times New Roman" charset="0"/>
              </a:defRPr>
            </a:lvl1pPr>
          </a:lstStyle>
          <a:p>
            <a:pPr>
              <a:defRPr/>
            </a:pPr>
            <a:fld id="{33CB33E6-812D-A748-9F52-74A6D1F53EE4}" type="datetime1">
              <a:rPr lang="en-US"/>
              <a:pPr>
                <a:defRPr/>
              </a:pPr>
              <a:t>11/12/15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4557365F-5E38-6049-9F6A-05D82C89F927}" type="slidenum">
              <a:rPr lang="en-US"/>
              <a:pPr>
                <a:defRPr/>
              </a:pPr>
              <a:t>‹#›</a:t>
            </a:fld>
            <a:endParaRPr lang="en-US"/>
          </a:p>
        </p:txBody>
      </p:sp>
    </p:spTree>
    <p:extLst>
      <p:ext uri="{BB962C8B-B14F-4D97-AF65-F5344CB8AC3E}">
        <p14:creationId xmlns:p14="http://schemas.microsoft.com/office/powerpoint/2010/main" val="303885277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Times New Roman" charset="0"/>
              </a:defRPr>
            </a:lvl1pPr>
          </a:lstStyle>
          <a:p>
            <a:pPr>
              <a:defRPr/>
            </a:pPr>
            <a:fld id="{E3C13656-D463-6146-930E-6B20A2E15F38}" type="datetime1">
              <a:rPr lang="en-US"/>
              <a:pPr>
                <a:defRPr/>
              </a:pPr>
              <a:t>11/12/15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742D1FC4-5A9C-ED49-9852-A4CC3A35D29E}" type="slidenum">
              <a:rPr lang="en-US"/>
              <a:pPr>
                <a:defRPr/>
              </a:pPr>
              <a:t>‹#›</a:t>
            </a:fld>
            <a:endParaRPr lang="en-US"/>
          </a:p>
        </p:txBody>
      </p:sp>
    </p:spTree>
    <p:extLst>
      <p:ext uri="{BB962C8B-B14F-4D97-AF65-F5344CB8AC3E}">
        <p14:creationId xmlns:p14="http://schemas.microsoft.com/office/powerpoint/2010/main" val="1698448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74" indent="0">
              <a:buNone/>
              <a:defRPr sz="2800"/>
            </a:lvl2pPr>
            <a:lvl3pPr marL="913544" indent="0">
              <a:buNone/>
              <a:defRPr sz="2400"/>
            </a:lvl3pPr>
            <a:lvl4pPr marL="1370319" indent="0">
              <a:buNone/>
              <a:defRPr sz="2000"/>
            </a:lvl4pPr>
            <a:lvl5pPr marL="1827089" indent="0">
              <a:buNone/>
              <a:defRPr sz="2000"/>
            </a:lvl5pPr>
            <a:lvl6pPr marL="2283864" indent="0">
              <a:buNone/>
              <a:defRPr sz="2000"/>
            </a:lvl6pPr>
            <a:lvl7pPr marL="2740634" indent="0">
              <a:buNone/>
              <a:defRPr sz="2000"/>
            </a:lvl7pPr>
            <a:lvl8pPr marL="3197408" indent="0">
              <a:buNone/>
              <a:defRPr sz="2000"/>
            </a:lvl8pPr>
            <a:lvl9pPr marL="3654179"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74" indent="0">
              <a:buNone/>
              <a:defRPr sz="1200"/>
            </a:lvl2pPr>
            <a:lvl3pPr marL="913544" indent="0">
              <a:buNone/>
              <a:defRPr sz="1000"/>
            </a:lvl3pPr>
            <a:lvl4pPr marL="1370319" indent="0">
              <a:buNone/>
              <a:defRPr sz="900"/>
            </a:lvl4pPr>
            <a:lvl5pPr marL="1827089" indent="0">
              <a:buNone/>
              <a:defRPr sz="900"/>
            </a:lvl5pPr>
            <a:lvl6pPr marL="2283864" indent="0">
              <a:buNone/>
              <a:defRPr sz="900"/>
            </a:lvl6pPr>
            <a:lvl7pPr marL="2740634" indent="0">
              <a:buNone/>
              <a:defRPr sz="900"/>
            </a:lvl7pPr>
            <a:lvl8pPr marL="3197408" indent="0">
              <a:buNone/>
              <a:defRPr sz="900"/>
            </a:lvl8pPr>
            <a:lvl9pPr marL="3654179"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2B09CC6-DE00-D34A-8C0F-8E37AD012FE8}" type="slidenum">
              <a:rPr lang="en-US"/>
              <a:pPr>
                <a:defRPr/>
              </a:pPr>
              <a:t>‹#›</a:t>
            </a:fld>
            <a:endParaRPr lang="en-US"/>
          </a:p>
        </p:txBody>
      </p:sp>
    </p:spTree>
    <p:extLst>
      <p:ext uri="{BB962C8B-B14F-4D97-AF65-F5344CB8AC3E}">
        <p14:creationId xmlns:p14="http://schemas.microsoft.com/office/powerpoint/2010/main" val="177774056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827" indent="0">
              <a:buNone/>
              <a:defRPr sz="1800">
                <a:solidFill>
                  <a:schemeClr val="tx1">
                    <a:tint val="75000"/>
                  </a:schemeClr>
                </a:solidFill>
              </a:defRPr>
            </a:lvl2pPr>
            <a:lvl3pPr marL="913651" indent="0">
              <a:buNone/>
              <a:defRPr sz="1600">
                <a:solidFill>
                  <a:schemeClr val="tx1">
                    <a:tint val="75000"/>
                  </a:schemeClr>
                </a:solidFill>
              </a:defRPr>
            </a:lvl3pPr>
            <a:lvl4pPr marL="1370479" indent="0">
              <a:buNone/>
              <a:defRPr sz="1400">
                <a:solidFill>
                  <a:schemeClr val="tx1">
                    <a:tint val="75000"/>
                  </a:schemeClr>
                </a:solidFill>
              </a:defRPr>
            </a:lvl4pPr>
            <a:lvl5pPr marL="1827303" indent="0">
              <a:buNone/>
              <a:defRPr sz="1400">
                <a:solidFill>
                  <a:schemeClr val="tx1">
                    <a:tint val="75000"/>
                  </a:schemeClr>
                </a:solidFill>
              </a:defRPr>
            </a:lvl5pPr>
            <a:lvl6pPr marL="2284131" indent="0">
              <a:buNone/>
              <a:defRPr sz="1400">
                <a:solidFill>
                  <a:schemeClr val="tx1">
                    <a:tint val="75000"/>
                  </a:schemeClr>
                </a:solidFill>
              </a:defRPr>
            </a:lvl6pPr>
            <a:lvl7pPr marL="2740955" indent="0">
              <a:buNone/>
              <a:defRPr sz="1400">
                <a:solidFill>
                  <a:schemeClr val="tx1">
                    <a:tint val="75000"/>
                  </a:schemeClr>
                </a:solidFill>
              </a:defRPr>
            </a:lvl7pPr>
            <a:lvl8pPr marL="3197782" indent="0">
              <a:buNone/>
              <a:defRPr sz="1400">
                <a:solidFill>
                  <a:schemeClr val="tx1">
                    <a:tint val="75000"/>
                  </a:schemeClr>
                </a:solidFill>
              </a:defRPr>
            </a:lvl8pPr>
            <a:lvl9pPr marL="365460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fld id="{1CC5846B-A3A7-E145-8A32-44B52C75FF43}" type="datetime1">
              <a:rPr lang="en-US"/>
              <a:pPr>
                <a:defRPr/>
              </a:pPr>
              <a:t>11/12/15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708C3CB0-F956-564E-B6CA-C7B6E4FA3205}" type="slidenum">
              <a:rPr lang="en-US"/>
              <a:pPr>
                <a:defRPr/>
              </a:pPr>
              <a:t>‹#›</a:t>
            </a:fld>
            <a:endParaRPr lang="en-US"/>
          </a:p>
        </p:txBody>
      </p:sp>
    </p:spTree>
    <p:extLst>
      <p:ext uri="{BB962C8B-B14F-4D97-AF65-F5344CB8AC3E}">
        <p14:creationId xmlns:p14="http://schemas.microsoft.com/office/powerpoint/2010/main" val="367013619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Times New Roman" charset="0"/>
              </a:defRPr>
            </a:lvl1pPr>
          </a:lstStyle>
          <a:p>
            <a:pPr>
              <a:defRPr/>
            </a:pPr>
            <a:fld id="{728E8B06-F686-3843-B4BC-E10EFD21FD04}" type="datetime1">
              <a:rPr lang="en-US"/>
              <a:pPr>
                <a:defRPr/>
              </a:pPr>
              <a:t>11/12/15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60D3D7C8-5ACA-5A48-B3BC-A7789B46C02C}" type="slidenum">
              <a:rPr lang="en-US"/>
              <a:pPr>
                <a:defRPr/>
              </a:pPr>
              <a:t>‹#›</a:t>
            </a:fld>
            <a:endParaRPr lang="en-US"/>
          </a:p>
        </p:txBody>
      </p:sp>
    </p:spTree>
    <p:extLst>
      <p:ext uri="{BB962C8B-B14F-4D97-AF65-F5344CB8AC3E}">
        <p14:creationId xmlns:p14="http://schemas.microsoft.com/office/powerpoint/2010/main" val="16797964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27" indent="0">
              <a:buNone/>
              <a:defRPr sz="2000" b="1"/>
            </a:lvl2pPr>
            <a:lvl3pPr marL="913651" indent="0">
              <a:buNone/>
              <a:defRPr sz="1800" b="1"/>
            </a:lvl3pPr>
            <a:lvl4pPr marL="1370479" indent="0">
              <a:buNone/>
              <a:defRPr sz="1600" b="1"/>
            </a:lvl4pPr>
            <a:lvl5pPr marL="1827303" indent="0">
              <a:buNone/>
              <a:defRPr sz="1600" b="1"/>
            </a:lvl5pPr>
            <a:lvl6pPr marL="2284131" indent="0">
              <a:buNone/>
              <a:defRPr sz="1600" b="1"/>
            </a:lvl6pPr>
            <a:lvl7pPr marL="2740955" indent="0">
              <a:buNone/>
              <a:defRPr sz="1600" b="1"/>
            </a:lvl7pPr>
            <a:lvl8pPr marL="3197782" indent="0">
              <a:buNone/>
              <a:defRPr sz="1600" b="1"/>
            </a:lvl8pPr>
            <a:lvl9pPr marL="365460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6827" indent="0">
              <a:buNone/>
              <a:defRPr sz="2000" b="1"/>
            </a:lvl2pPr>
            <a:lvl3pPr marL="913651" indent="0">
              <a:buNone/>
              <a:defRPr sz="1800" b="1"/>
            </a:lvl3pPr>
            <a:lvl4pPr marL="1370479" indent="0">
              <a:buNone/>
              <a:defRPr sz="1600" b="1"/>
            </a:lvl4pPr>
            <a:lvl5pPr marL="1827303" indent="0">
              <a:buNone/>
              <a:defRPr sz="1600" b="1"/>
            </a:lvl5pPr>
            <a:lvl6pPr marL="2284131" indent="0">
              <a:buNone/>
              <a:defRPr sz="1600" b="1"/>
            </a:lvl6pPr>
            <a:lvl7pPr marL="2740955" indent="0">
              <a:buNone/>
              <a:defRPr sz="1600" b="1"/>
            </a:lvl7pPr>
            <a:lvl8pPr marL="3197782" indent="0">
              <a:buNone/>
              <a:defRPr sz="1600" b="1"/>
            </a:lvl8pPr>
            <a:lvl9pPr marL="365460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Times New Roman" charset="0"/>
              </a:defRPr>
            </a:lvl1pPr>
          </a:lstStyle>
          <a:p>
            <a:pPr>
              <a:defRPr/>
            </a:pPr>
            <a:fld id="{88FA0C63-BE05-5D40-880E-64F9674160DC}" type="datetime1">
              <a:rPr lang="en-US"/>
              <a:pPr>
                <a:defRPr/>
              </a:pPr>
              <a:t>11/12/15</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Times New Roman" charset="0"/>
              </a:defRPr>
            </a:lvl1pPr>
          </a:lstStyle>
          <a:p>
            <a:pPr>
              <a:defRPr/>
            </a:pPr>
            <a:fld id="{FFC1E2EC-0BE5-9142-933A-317C2D8AC265}" type="slidenum">
              <a:rPr lang="en-US"/>
              <a:pPr>
                <a:defRPr/>
              </a:pPr>
              <a:t>‹#›</a:t>
            </a:fld>
            <a:endParaRPr lang="en-US"/>
          </a:p>
        </p:txBody>
      </p:sp>
    </p:spTree>
    <p:extLst>
      <p:ext uri="{BB962C8B-B14F-4D97-AF65-F5344CB8AC3E}">
        <p14:creationId xmlns:p14="http://schemas.microsoft.com/office/powerpoint/2010/main" val="177927584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Times New Roman" charset="0"/>
              </a:defRPr>
            </a:lvl1pPr>
          </a:lstStyle>
          <a:p>
            <a:pPr>
              <a:defRPr/>
            </a:pPr>
            <a:fld id="{DD7C5D08-27C9-CC4A-9A3F-1D3EFF6EA5E6}" type="datetime1">
              <a:rPr lang="en-US"/>
              <a:pPr>
                <a:defRPr/>
              </a:pPr>
              <a:t>11/12/15</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Times New Roman" charset="0"/>
              </a:defRPr>
            </a:lvl1pPr>
          </a:lstStyle>
          <a:p>
            <a:pPr>
              <a:defRPr/>
            </a:pPr>
            <a:fld id="{E67E9726-1A24-A745-846D-FA9109798107}" type="slidenum">
              <a:rPr lang="en-US"/>
              <a:pPr>
                <a:defRPr/>
              </a:pPr>
              <a:t>‹#›</a:t>
            </a:fld>
            <a:endParaRPr lang="en-US"/>
          </a:p>
        </p:txBody>
      </p:sp>
    </p:spTree>
    <p:extLst>
      <p:ext uri="{BB962C8B-B14F-4D97-AF65-F5344CB8AC3E}">
        <p14:creationId xmlns:p14="http://schemas.microsoft.com/office/powerpoint/2010/main" val="135115963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Times New Roman" charset="0"/>
              </a:defRPr>
            </a:lvl1pPr>
          </a:lstStyle>
          <a:p>
            <a:pPr>
              <a:defRPr/>
            </a:pPr>
            <a:fld id="{F6A67AFB-9647-BD4C-A7B9-6D5E4498AE05}" type="datetime1">
              <a:rPr lang="en-US"/>
              <a:pPr>
                <a:defRPr/>
              </a:pPr>
              <a:t>11/12/15</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Times New Roman" charset="0"/>
              </a:defRPr>
            </a:lvl1pPr>
          </a:lstStyle>
          <a:p>
            <a:pPr>
              <a:defRPr/>
            </a:pPr>
            <a:fld id="{BB040109-A309-604E-9742-C468D2F7A51E}" type="slidenum">
              <a:rPr lang="en-US"/>
              <a:pPr>
                <a:defRPr/>
              </a:pPr>
              <a:t>‹#›</a:t>
            </a:fld>
            <a:endParaRPr lang="en-US"/>
          </a:p>
        </p:txBody>
      </p:sp>
    </p:spTree>
    <p:extLst>
      <p:ext uri="{BB962C8B-B14F-4D97-AF65-F5344CB8AC3E}">
        <p14:creationId xmlns:p14="http://schemas.microsoft.com/office/powerpoint/2010/main" val="171113268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27" indent="0">
              <a:buNone/>
              <a:defRPr sz="1200"/>
            </a:lvl2pPr>
            <a:lvl3pPr marL="913651" indent="0">
              <a:buNone/>
              <a:defRPr sz="1000"/>
            </a:lvl3pPr>
            <a:lvl4pPr marL="1370479" indent="0">
              <a:buNone/>
              <a:defRPr sz="900"/>
            </a:lvl4pPr>
            <a:lvl5pPr marL="1827303" indent="0">
              <a:buNone/>
              <a:defRPr sz="900"/>
            </a:lvl5pPr>
            <a:lvl6pPr marL="2284131" indent="0">
              <a:buNone/>
              <a:defRPr sz="900"/>
            </a:lvl6pPr>
            <a:lvl7pPr marL="2740955" indent="0">
              <a:buNone/>
              <a:defRPr sz="900"/>
            </a:lvl7pPr>
            <a:lvl8pPr marL="3197782" indent="0">
              <a:buNone/>
              <a:defRPr sz="900"/>
            </a:lvl8pPr>
            <a:lvl9pPr marL="365460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fld id="{D5F02A67-70BE-D74C-8837-480EFD1DA39F}" type="datetime1">
              <a:rPr lang="en-US"/>
              <a:pPr>
                <a:defRPr/>
              </a:pPr>
              <a:t>11/12/15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193F9303-9D55-084C-BFCF-B0EC50CD3ADB}" type="slidenum">
              <a:rPr lang="en-US"/>
              <a:pPr>
                <a:defRPr/>
              </a:pPr>
              <a:t>‹#›</a:t>
            </a:fld>
            <a:endParaRPr lang="en-US"/>
          </a:p>
        </p:txBody>
      </p:sp>
    </p:spTree>
    <p:extLst>
      <p:ext uri="{BB962C8B-B14F-4D97-AF65-F5344CB8AC3E}">
        <p14:creationId xmlns:p14="http://schemas.microsoft.com/office/powerpoint/2010/main" val="408216134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827" indent="0">
              <a:buNone/>
              <a:defRPr sz="2800"/>
            </a:lvl2pPr>
            <a:lvl3pPr marL="913651" indent="0">
              <a:buNone/>
              <a:defRPr sz="2400"/>
            </a:lvl3pPr>
            <a:lvl4pPr marL="1370479" indent="0">
              <a:buNone/>
              <a:defRPr sz="2000"/>
            </a:lvl4pPr>
            <a:lvl5pPr marL="1827303" indent="0">
              <a:buNone/>
              <a:defRPr sz="2000"/>
            </a:lvl5pPr>
            <a:lvl6pPr marL="2284131" indent="0">
              <a:buNone/>
              <a:defRPr sz="2000"/>
            </a:lvl6pPr>
            <a:lvl7pPr marL="2740955" indent="0">
              <a:buNone/>
              <a:defRPr sz="2000"/>
            </a:lvl7pPr>
            <a:lvl8pPr marL="3197782" indent="0">
              <a:buNone/>
              <a:defRPr sz="2000"/>
            </a:lvl8pPr>
            <a:lvl9pPr marL="365460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27" indent="0">
              <a:buNone/>
              <a:defRPr sz="1200"/>
            </a:lvl2pPr>
            <a:lvl3pPr marL="913651" indent="0">
              <a:buNone/>
              <a:defRPr sz="1000"/>
            </a:lvl3pPr>
            <a:lvl4pPr marL="1370479" indent="0">
              <a:buNone/>
              <a:defRPr sz="900"/>
            </a:lvl4pPr>
            <a:lvl5pPr marL="1827303" indent="0">
              <a:buNone/>
              <a:defRPr sz="900"/>
            </a:lvl5pPr>
            <a:lvl6pPr marL="2284131" indent="0">
              <a:buNone/>
              <a:defRPr sz="900"/>
            </a:lvl6pPr>
            <a:lvl7pPr marL="2740955" indent="0">
              <a:buNone/>
              <a:defRPr sz="900"/>
            </a:lvl7pPr>
            <a:lvl8pPr marL="3197782" indent="0">
              <a:buNone/>
              <a:defRPr sz="900"/>
            </a:lvl8pPr>
            <a:lvl9pPr marL="365460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fld id="{BA78CD2E-15F3-F24D-83B7-0A614BAC34F6}" type="datetime1">
              <a:rPr lang="en-US"/>
              <a:pPr>
                <a:defRPr/>
              </a:pPr>
              <a:t>11/12/15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E2F53DCA-3766-5B4B-B443-04DF88C77992}" type="slidenum">
              <a:rPr lang="en-US"/>
              <a:pPr>
                <a:defRPr/>
              </a:pPr>
              <a:t>‹#›</a:t>
            </a:fld>
            <a:endParaRPr lang="en-US"/>
          </a:p>
        </p:txBody>
      </p:sp>
    </p:spTree>
    <p:extLst>
      <p:ext uri="{BB962C8B-B14F-4D97-AF65-F5344CB8AC3E}">
        <p14:creationId xmlns:p14="http://schemas.microsoft.com/office/powerpoint/2010/main" val="74437155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Times New Roman" charset="0"/>
              </a:defRPr>
            </a:lvl1pPr>
          </a:lstStyle>
          <a:p>
            <a:pPr>
              <a:defRPr/>
            </a:pPr>
            <a:fld id="{67E8ABA7-7989-5E44-98CE-433437EC8DCF}" type="datetime1">
              <a:rPr lang="en-US"/>
              <a:pPr>
                <a:defRPr/>
              </a:pPr>
              <a:t>11/12/15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21F2A0DF-2A47-CE4D-A373-10864B024892}" type="slidenum">
              <a:rPr lang="en-US"/>
              <a:pPr>
                <a:defRPr/>
              </a:pPr>
              <a:t>‹#›</a:t>
            </a:fld>
            <a:endParaRPr lang="en-US"/>
          </a:p>
        </p:txBody>
      </p:sp>
    </p:spTree>
    <p:extLst>
      <p:ext uri="{BB962C8B-B14F-4D97-AF65-F5344CB8AC3E}">
        <p14:creationId xmlns:p14="http://schemas.microsoft.com/office/powerpoint/2010/main" val="83159981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Times New Roman" charset="0"/>
              </a:defRPr>
            </a:lvl1pPr>
          </a:lstStyle>
          <a:p>
            <a:pPr>
              <a:defRPr/>
            </a:pPr>
            <a:fld id="{CE0DAFBF-F41D-064A-B3B4-B77997D790BA}" type="datetime1">
              <a:rPr lang="en-US"/>
              <a:pPr>
                <a:defRPr/>
              </a:pPr>
              <a:t>11/12/15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A3851B0F-2E74-CF4D-9669-27A5807F5DE1}" type="slidenum">
              <a:rPr lang="en-US"/>
              <a:pPr>
                <a:defRPr/>
              </a:pPr>
              <a:t>‹#›</a:t>
            </a:fld>
            <a:endParaRPr lang="en-US"/>
          </a:p>
        </p:txBody>
      </p:sp>
    </p:spTree>
    <p:extLst>
      <p:ext uri="{BB962C8B-B14F-4D97-AF65-F5344CB8AC3E}">
        <p14:creationId xmlns:p14="http://schemas.microsoft.com/office/powerpoint/2010/main" val="235402310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827" indent="0" algn="ctr">
              <a:buNone/>
              <a:defRPr>
                <a:solidFill>
                  <a:schemeClr val="tx1">
                    <a:tint val="75000"/>
                  </a:schemeClr>
                </a:solidFill>
              </a:defRPr>
            </a:lvl2pPr>
            <a:lvl3pPr marL="913651" indent="0" algn="ctr">
              <a:buNone/>
              <a:defRPr>
                <a:solidFill>
                  <a:schemeClr val="tx1">
                    <a:tint val="75000"/>
                  </a:schemeClr>
                </a:solidFill>
              </a:defRPr>
            </a:lvl3pPr>
            <a:lvl4pPr marL="1370479" indent="0" algn="ctr">
              <a:buNone/>
              <a:defRPr>
                <a:solidFill>
                  <a:schemeClr val="tx1">
                    <a:tint val="75000"/>
                  </a:schemeClr>
                </a:solidFill>
              </a:defRPr>
            </a:lvl4pPr>
            <a:lvl5pPr marL="1827303" indent="0" algn="ctr">
              <a:buNone/>
              <a:defRPr>
                <a:solidFill>
                  <a:schemeClr val="tx1">
                    <a:tint val="75000"/>
                  </a:schemeClr>
                </a:solidFill>
              </a:defRPr>
            </a:lvl5pPr>
            <a:lvl6pPr marL="2284131" indent="0" algn="ctr">
              <a:buNone/>
              <a:defRPr>
                <a:solidFill>
                  <a:schemeClr val="tx1">
                    <a:tint val="75000"/>
                  </a:schemeClr>
                </a:solidFill>
              </a:defRPr>
            </a:lvl6pPr>
            <a:lvl7pPr marL="2740955" indent="0" algn="ctr">
              <a:buNone/>
              <a:defRPr>
                <a:solidFill>
                  <a:schemeClr val="tx1">
                    <a:tint val="75000"/>
                  </a:schemeClr>
                </a:solidFill>
              </a:defRPr>
            </a:lvl7pPr>
            <a:lvl8pPr marL="3197782" indent="0" algn="ctr">
              <a:buNone/>
              <a:defRPr>
                <a:solidFill>
                  <a:schemeClr val="tx1">
                    <a:tint val="75000"/>
                  </a:schemeClr>
                </a:solidFill>
              </a:defRPr>
            </a:lvl8pPr>
            <a:lvl9pPr marL="365460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Times New Roman" charset="0"/>
              </a:defRPr>
            </a:lvl1pPr>
          </a:lstStyle>
          <a:p>
            <a:pPr>
              <a:defRPr/>
            </a:pPr>
            <a:fld id="{0D594A51-B317-974A-980E-9129E71F8979}" type="datetime1">
              <a:rPr lang="en-US"/>
              <a:pPr>
                <a:defRPr/>
              </a:pPr>
              <a:t>11/12/15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63C4A7A4-1BFE-7045-B83D-470E1D9C001A}" type="slidenum">
              <a:rPr lang="en-US"/>
              <a:pPr>
                <a:defRPr/>
              </a:pPr>
              <a:t>‹#›</a:t>
            </a:fld>
            <a:endParaRPr lang="en-US"/>
          </a:p>
        </p:txBody>
      </p:sp>
    </p:spTree>
    <p:extLst>
      <p:ext uri="{BB962C8B-B14F-4D97-AF65-F5344CB8AC3E}">
        <p14:creationId xmlns:p14="http://schemas.microsoft.com/office/powerpoint/2010/main" val="18089808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842E41-2B53-954A-8AE0-0E35D76B400B}" type="slidenum">
              <a:rPr lang="en-US"/>
              <a:pPr>
                <a:defRPr/>
              </a:pPr>
              <a:t>‹#›</a:t>
            </a:fld>
            <a:endParaRPr lang="en-US"/>
          </a:p>
        </p:txBody>
      </p:sp>
    </p:spTree>
    <p:extLst>
      <p:ext uri="{BB962C8B-B14F-4D97-AF65-F5344CB8AC3E}">
        <p14:creationId xmlns:p14="http://schemas.microsoft.com/office/powerpoint/2010/main" val="163866476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Times New Roman" charset="0"/>
              </a:defRPr>
            </a:lvl1pPr>
          </a:lstStyle>
          <a:p>
            <a:pPr>
              <a:defRPr/>
            </a:pPr>
            <a:fld id="{7E74B143-5FCB-3846-9843-0481D6EB7857}" type="datetime1">
              <a:rPr lang="en-US"/>
              <a:pPr>
                <a:defRPr/>
              </a:pPr>
              <a:t>11/12/15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CBDD45BA-0186-4F40-A454-F7663F118936}" type="slidenum">
              <a:rPr lang="en-US"/>
              <a:pPr>
                <a:defRPr/>
              </a:pPr>
              <a:t>‹#›</a:t>
            </a:fld>
            <a:endParaRPr lang="en-US"/>
          </a:p>
        </p:txBody>
      </p:sp>
    </p:spTree>
    <p:extLst>
      <p:ext uri="{BB962C8B-B14F-4D97-AF65-F5344CB8AC3E}">
        <p14:creationId xmlns:p14="http://schemas.microsoft.com/office/powerpoint/2010/main" val="255097423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827" indent="0">
              <a:buNone/>
              <a:defRPr sz="1800">
                <a:solidFill>
                  <a:schemeClr val="tx1">
                    <a:tint val="75000"/>
                  </a:schemeClr>
                </a:solidFill>
              </a:defRPr>
            </a:lvl2pPr>
            <a:lvl3pPr marL="913651" indent="0">
              <a:buNone/>
              <a:defRPr sz="1600">
                <a:solidFill>
                  <a:schemeClr val="tx1">
                    <a:tint val="75000"/>
                  </a:schemeClr>
                </a:solidFill>
              </a:defRPr>
            </a:lvl3pPr>
            <a:lvl4pPr marL="1370479" indent="0">
              <a:buNone/>
              <a:defRPr sz="1400">
                <a:solidFill>
                  <a:schemeClr val="tx1">
                    <a:tint val="75000"/>
                  </a:schemeClr>
                </a:solidFill>
              </a:defRPr>
            </a:lvl4pPr>
            <a:lvl5pPr marL="1827303" indent="0">
              <a:buNone/>
              <a:defRPr sz="1400">
                <a:solidFill>
                  <a:schemeClr val="tx1">
                    <a:tint val="75000"/>
                  </a:schemeClr>
                </a:solidFill>
              </a:defRPr>
            </a:lvl5pPr>
            <a:lvl6pPr marL="2284131" indent="0">
              <a:buNone/>
              <a:defRPr sz="1400">
                <a:solidFill>
                  <a:schemeClr val="tx1">
                    <a:tint val="75000"/>
                  </a:schemeClr>
                </a:solidFill>
              </a:defRPr>
            </a:lvl6pPr>
            <a:lvl7pPr marL="2740955" indent="0">
              <a:buNone/>
              <a:defRPr sz="1400">
                <a:solidFill>
                  <a:schemeClr val="tx1">
                    <a:tint val="75000"/>
                  </a:schemeClr>
                </a:solidFill>
              </a:defRPr>
            </a:lvl7pPr>
            <a:lvl8pPr marL="3197782" indent="0">
              <a:buNone/>
              <a:defRPr sz="1400">
                <a:solidFill>
                  <a:schemeClr val="tx1">
                    <a:tint val="75000"/>
                  </a:schemeClr>
                </a:solidFill>
              </a:defRPr>
            </a:lvl8pPr>
            <a:lvl9pPr marL="365460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fld id="{2D4676E4-8884-2047-9716-90CD919732C7}" type="datetime1">
              <a:rPr lang="en-US"/>
              <a:pPr>
                <a:defRPr/>
              </a:pPr>
              <a:t>11/12/15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EFD47C1E-D6EB-AA46-A192-41E9E98E5474}" type="slidenum">
              <a:rPr lang="en-US"/>
              <a:pPr>
                <a:defRPr/>
              </a:pPr>
              <a:t>‹#›</a:t>
            </a:fld>
            <a:endParaRPr lang="en-US"/>
          </a:p>
        </p:txBody>
      </p:sp>
    </p:spTree>
    <p:extLst>
      <p:ext uri="{BB962C8B-B14F-4D97-AF65-F5344CB8AC3E}">
        <p14:creationId xmlns:p14="http://schemas.microsoft.com/office/powerpoint/2010/main" val="134029730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Times New Roman" charset="0"/>
              </a:defRPr>
            </a:lvl1pPr>
          </a:lstStyle>
          <a:p>
            <a:pPr>
              <a:defRPr/>
            </a:pPr>
            <a:fld id="{34D4E55E-FC9E-484F-BF8F-872371B8EFEB}" type="datetime1">
              <a:rPr lang="en-US"/>
              <a:pPr>
                <a:defRPr/>
              </a:pPr>
              <a:t>11/12/15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8F37115C-ED2B-1D4F-81D7-E60F150E3BE4}" type="slidenum">
              <a:rPr lang="en-US"/>
              <a:pPr>
                <a:defRPr/>
              </a:pPr>
              <a:t>‹#›</a:t>
            </a:fld>
            <a:endParaRPr lang="en-US"/>
          </a:p>
        </p:txBody>
      </p:sp>
    </p:spTree>
    <p:extLst>
      <p:ext uri="{BB962C8B-B14F-4D97-AF65-F5344CB8AC3E}">
        <p14:creationId xmlns:p14="http://schemas.microsoft.com/office/powerpoint/2010/main" val="373418131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27" indent="0">
              <a:buNone/>
              <a:defRPr sz="2000" b="1"/>
            </a:lvl2pPr>
            <a:lvl3pPr marL="913651" indent="0">
              <a:buNone/>
              <a:defRPr sz="1800" b="1"/>
            </a:lvl3pPr>
            <a:lvl4pPr marL="1370479" indent="0">
              <a:buNone/>
              <a:defRPr sz="1600" b="1"/>
            </a:lvl4pPr>
            <a:lvl5pPr marL="1827303" indent="0">
              <a:buNone/>
              <a:defRPr sz="1600" b="1"/>
            </a:lvl5pPr>
            <a:lvl6pPr marL="2284131" indent="0">
              <a:buNone/>
              <a:defRPr sz="1600" b="1"/>
            </a:lvl6pPr>
            <a:lvl7pPr marL="2740955" indent="0">
              <a:buNone/>
              <a:defRPr sz="1600" b="1"/>
            </a:lvl7pPr>
            <a:lvl8pPr marL="3197782" indent="0">
              <a:buNone/>
              <a:defRPr sz="1600" b="1"/>
            </a:lvl8pPr>
            <a:lvl9pPr marL="365460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6827" indent="0">
              <a:buNone/>
              <a:defRPr sz="2000" b="1"/>
            </a:lvl2pPr>
            <a:lvl3pPr marL="913651" indent="0">
              <a:buNone/>
              <a:defRPr sz="1800" b="1"/>
            </a:lvl3pPr>
            <a:lvl4pPr marL="1370479" indent="0">
              <a:buNone/>
              <a:defRPr sz="1600" b="1"/>
            </a:lvl4pPr>
            <a:lvl5pPr marL="1827303" indent="0">
              <a:buNone/>
              <a:defRPr sz="1600" b="1"/>
            </a:lvl5pPr>
            <a:lvl6pPr marL="2284131" indent="0">
              <a:buNone/>
              <a:defRPr sz="1600" b="1"/>
            </a:lvl6pPr>
            <a:lvl7pPr marL="2740955" indent="0">
              <a:buNone/>
              <a:defRPr sz="1600" b="1"/>
            </a:lvl7pPr>
            <a:lvl8pPr marL="3197782" indent="0">
              <a:buNone/>
              <a:defRPr sz="1600" b="1"/>
            </a:lvl8pPr>
            <a:lvl9pPr marL="365460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Times New Roman" charset="0"/>
              </a:defRPr>
            </a:lvl1pPr>
          </a:lstStyle>
          <a:p>
            <a:pPr>
              <a:defRPr/>
            </a:pPr>
            <a:fld id="{D438E125-F430-9948-924F-36FA6F78049D}" type="datetime1">
              <a:rPr lang="en-US"/>
              <a:pPr>
                <a:defRPr/>
              </a:pPr>
              <a:t>11/12/15</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Times New Roman" charset="0"/>
              </a:defRPr>
            </a:lvl1pPr>
          </a:lstStyle>
          <a:p>
            <a:pPr>
              <a:defRPr/>
            </a:pPr>
            <a:fld id="{D947D8C2-FBF9-BC4D-B45E-2735A17EF039}" type="slidenum">
              <a:rPr lang="en-US"/>
              <a:pPr>
                <a:defRPr/>
              </a:pPr>
              <a:t>‹#›</a:t>
            </a:fld>
            <a:endParaRPr lang="en-US"/>
          </a:p>
        </p:txBody>
      </p:sp>
    </p:spTree>
    <p:extLst>
      <p:ext uri="{BB962C8B-B14F-4D97-AF65-F5344CB8AC3E}">
        <p14:creationId xmlns:p14="http://schemas.microsoft.com/office/powerpoint/2010/main" val="296254915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Times New Roman" charset="0"/>
              </a:defRPr>
            </a:lvl1pPr>
          </a:lstStyle>
          <a:p>
            <a:pPr>
              <a:defRPr/>
            </a:pPr>
            <a:fld id="{5B26E22C-0483-5B4A-86F0-872561686991}" type="datetime1">
              <a:rPr lang="en-US"/>
              <a:pPr>
                <a:defRPr/>
              </a:pPr>
              <a:t>11/12/15</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Times New Roman" charset="0"/>
              </a:defRPr>
            </a:lvl1pPr>
          </a:lstStyle>
          <a:p>
            <a:pPr>
              <a:defRPr/>
            </a:pPr>
            <a:fld id="{E851B5A5-D978-614E-AA86-38C8B069B679}" type="slidenum">
              <a:rPr lang="en-US"/>
              <a:pPr>
                <a:defRPr/>
              </a:pPr>
              <a:t>‹#›</a:t>
            </a:fld>
            <a:endParaRPr lang="en-US"/>
          </a:p>
        </p:txBody>
      </p:sp>
    </p:spTree>
    <p:extLst>
      <p:ext uri="{BB962C8B-B14F-4D97-AF65-F5344CB8AC3E}">
        <p14:creationId xmlns:p14="http://schemas.microsoft.com/office/powerpoint/2010/main" val="348065415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Times New Roman" charset="0"/>
              </a:defRPr>
            </a:lvl1pPr>
          </a:lstStyle>
          <a:p>
            <a:pPr>
              <a:defRPr/>
            </a:pPr>
            <a:fld id="{C2236F09-C0F8-0C48-A1BF-0336A9A5FBE9}" type="datetime1">
              <a:rPr lang="en-US"/>
              <a:pPr>
                <a:defRPr/>
              </a:pPr>
              <a:t>11/12/15</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Times New Roman" charset="0"/>
              </a:defRPr>
            </a:lvl1pPr>
          </a:lstStyle>
          <a:p>
            <a:pPr>
              <a:defRPr/>
            </a:pPr>
            <a:fld id="{301E477B-1377-A244-8655-3FC0F00BD58A}" type="slidenum">
              <a:rPr lang="en-US"/>
              <a:pPr>
                <a:defRPr/>
              </a:pPr>
              <a:t>‹#›</a:t>
            </a:fld>
            <a:endParaRPr lang="en-US"/>
          </a:p>
        </p:txBody>
      </p:sp>
    </p:spTree>
    <p:extLst>
      <p:ext uri="{BB962C8B-B14F-4D97-AF65-F5344CB8AC3E}">
        <p14:creationId xmlns:p14="http://schemas.microsoft.com/office/powerpoint/2010/main" val="238597534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27" indent="0">
              <a:buNone/>
              <a:defRPr sz="1200"/>
            </a:lvl2pPr>
            <a:lvl3pPr marL="913651" indent="0">
              <a:buNone/>
              <a:defRPr sz="1000"/>
            </a:lvl3pPr>
            <a:lvl4pPr marL="1370479" indent="0">
              <a:buNone/>
              <a:defRPr sz="900"/>
            </a:lvl4pPr>
            <a:lvl5pPr marL="1827303" indent="0">
              <a:buNone/>
              <a:defRPr sz="900"/>
            </a:lvl5pPr>
            <a:lvl6pPr marL="2284131" indent="0">
              <a:buNone/>
              <a:defRPr sz="900"/>
            </a:lvl6pPr>
            <a:lvl7pPr marL="2740955" indent="0">
              <a:buNone/>
              <a:defRPr sz="900"/>
            </a:lvl7pPr>
            <a:lvl8pPr marL="3197782" indent="0">
              <a:buNone/>
              <a:defRPr sz="900"/>
            </a:lvl8pPr>
            <a:lvl9pPr marL="365460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fld id="{B118E2C1-81BC-9A45-BCC4-8B429334D31F}" type="datetime1">
              <a:rPr lang="en-US"/>
              <a:pPr>
                <a:defRPr/>
              </a:pPr>
              <a:t>11/12/15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BC0E54EA-470F-0D4B-897C-787C9181C3B8}" type="slidenum">
              <a:rPr lang="en-US"/>
              <a:pPr>
                <a:defRPr/>
              </a:pPr>
              <a:t>‹#›</a:t>
            </a:fld>
            <a:endParaRPr lang="en-US"/>
          </a:p>
        </p:txBody>
      </p:sp>
    </p:spTree>
    <p:extLst>
      <p:ext uri="{BB962C8B-B14F-4D97-AF65-F5344CB8AC3E}">
        <p14:creationId xmlns:p14="http://schemas.microsoft.com/office/powerpoint/2010/main" val="176609025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827" indent="0">
              <a:buNone/>
              <a:defRPr sz="2800"/>
            </a:lvl2pPr>
            <a:lvl3pPr marL="913651" indent="0">
              <a:buNone/>
              <a:defRPr sz="2400"/>
            </a:lvl3pPr>
            <a:lvl4pPr marL="1370479" indent="0">
              <a:buNone/>
              <a:defRPr sz="2000"/>
            </a:lvl4pPr>
            <a:lvl5pPr marL="1827303" indent="0">
              <a:buNone/>
              <a:defRPr sz="2000"/>
            </a:lvl5pPr>
            <a:lvl6pPr marL="2284131" indent="0">
              <a:buNone/>
              <a:defRPr sz="2000"/>
            </a:lvl6pPr>
            <a:lvl7pPr marL="2740955" indent="0">
              <a:buNone/>
              <a:defRPr sz="2000"/>
            </a:lvl7pPr>
            <a:lvl8pPr marL="3197782" indent="0">
              <a:buNone/>
              <a:defRPr sz="2000"/>
            </a:lvl8pPr>
            <a:lvl9pPr marL="365460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27" indent="0">
              <a:buNone/>
              <a:defRPr sz="1200"/>
            </a:lvl2pPr>
            <a:lvl3pPr marL="913651" indent="0">
              <a:buNone/>
              <a:defRPr sz="1000"/>
            </a:lvl3pPr>
            <a:lvl4pPr marL="1370479" indent="0">
              <a:buNone/>
              <a:defRPr sz="900"/>
            </a:lvl4pPr>
            <a:lvl5pPr marL="1827303" indent="0">
              <a:buNone/>
              <a:defRPr sz="900"/>
            </a:lvl5pPr>
            <a:lvl6pPr marL="2284131" indent="0">
              <a:buNone/>
              <a:defRPr sz="900"/>
            </a:lvl6pPr>
            <a:lvl7pPr marL="2740955" indent="0">
              <a:buNone/>
              <a:defRPr sz="900"/>
            </a:lvl7pPr>
            <a:lvl8pPr marL="3197782" indent="0">
              <a:buNone/>
              <a:defRPr sz="900"/>
            </a:lvl8pPr>
            <a:lvl9pPr marL="365460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fld id="{91EABC9A-0A4D-5E48-9F60-63618CD75D36}" type="datetime1">
              <a:rPr lang="en-US"/>
              <a:pPr>
                <a:defRPr/>
              </a:pPr>
              <a:t>11/12/15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A2B6A3A2-8260-404B-B7A9-D8B945D1D246}" type="slidenum">
              <a:rPr lang="en-US"/>
              <a:pPr>
                <a:defRPr/>
              </a:pPr>
              <a:t>‹#›</a:t>
            </a:fld>
            <a:endParaRPr lang="en-US"/>
          </a:p>
        </p:txBody>
      </p:sp>
    </p:spTree>
    <p:extLst>
      <p:ext uri="{BB962C8B-B14F-4D97-AF65-F5344CB8AC3E}">
        <p14:creationId xmlns:p14="http://schemas.microsoft.com/office/powerpoint/2010/main" val="106117789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Times New Roman" charset="0"/>
              </a:defRPr>
            </a:lvl1pPr>
          </a:lstStyle>
          <a:p>
            <a:pPr>
              <a:defRPr/>
            </a:pPr>
            <a:fld id="{5DF1772A-1343-5B4E-A5FC-C2DB05EF89BD}" type="datetime1">
              <a:rPr lang="en-US"/>
              <a:pPr>
                <a:defRPr/>
              </a:pPr>
              <a:t>11/12/15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E066F142-F554-2245-8ECE-F9815ACF68FD}" type="slidenum">
              <a:rPr lang="en-US"/>
              <a:pPr>
                <a:defRPr/>
              </a:pPr>
              <a:t>‹#›</a:t>
            </a:fld>
            <a:endParaRPr lang="en-US"/>
          </a:p>
        </p:txBody>
      </p:sp>
    </p:spTree>
    <p:extLst>
      <p:ext uri="{BB962C8B-B14F-4D97-AF65-F5344CB8AC3E}">
        <p14:creationId xmlns:p14="http://schemas.microsoft.com/office/powerpoint/2010/main" val="92764207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Times New Roman" charset="0"/>
              </a:defRPr>
            </a:lvl1pPr>
          </a:lstStyle>
          <a:p>
            <a:pPr>
              <a:defRPr/>
            </a:pPr>
            <a:fld id="{4541E407-5870-FE41-8D63-D2D02D4368E8}" type="datetime1">
              <a:rPr lang="en-US"/>
              <a:pPr>
                <a:defRPr/>
              </a:pPr>
              <a:t>11/12/15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39C7F42B-C40E-EE41-BC7F-7DB189857F7C}" type="slidenum">
              <a:rPr lang="en-US"/>
              <a:pPr>
                <a:defRPr/>
              </a:pPr>
              <a:t>‹#›</a:t>
            </a:fld>
            <a:endParaRPr lang="en-US"/>
          </a:p>
        </p:txBody>
      </p:sp>
    </p:spTree>
    <p:extLst>
      <p:ext uri="{BB962C8B-B14F-4D97-AF65-F5344CB8AC3E}">
        <p14:creationId xmlns:p14="http://schemas.microsoft.com/office/powerpoint/2010/main" val="8672560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1E706D-7F2F-6C47-A705-88225B45BA65}" type="slidenum">
              <a:rPr lang="en-US"/>
              <a:pPr>
                <a:defRPr/>
              </a:pPr>
              <a:t>‹#›</a:t>
            </a:fld>
            <a:endParaRPr lang="en-US"/>
          </a:p>
        </p:txBody>
      </p:sp>
    </p:spTree>
    <p:extLst>
      <p:ext uri="{BB962C8B-B14F-4D97-AF65-F5344CB8AC3E}">
        <p14:creationId xmlns:p14="http://schemas.microsoft.com/office/powerpoint/2010/main" val="289904558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827" indent="0" algn="ctr">
              <a:buNone/>
              <a:defRPr>
                <a:solidFill>
                  <a:schemeClr val="tx1">
                    <a:tint val="75000"/>
                  </a:schemeClr>
                </a:solidFill>
              </a:defRPr>
            </a:lvl2pPr>
            <a:lvl3pPr marL="913651" indent="0" algn="ctr">
              <a:buNone/>
              <a:defRPr>
                <a:solidFill>
                  <a:schemeClr val="tx1">
                    <a:tint val="75000"/>
                  </a:schemeClr>
                </a:solidFill>
              </a:defRPr>
            </a:lvl3pPr>
            <a:lvl4pPr marL="1370479" indent="0" algn="ctr">
              <a:buNone/>
              <a:defRPr>
                <a:solidFill>
                  <a:schemeClr val="tx1">
                    <a:tint val="75000"/>
                  </a:schemeClr>
                </a:solidFill>
              </a:defRPr>
            </a:lvl4pPr>
            <a:lvl5pPr marL="1827303" indent="0" algn="ctr">
              <a:buNone/>
              <a:defRPr>
                <a:solidFill>
                  <a:schemeClr val="tx1">
                    <a:tint val="75000"/>
                  </a:schemeClr>
                </a:solidFill>
              </a:defRPr>
            </a:lvl5pPr>
            <a:lvl6pPr marL="2284131" indent="0" algn="ctr">
              <a:buNone/>
              <a:defRPr>
                <a:solidFill>
                  <a:schemeClr val="tx1">
                    <a:tint val="75000"/>
                  </a:schemeClr>
                </a:solidFill>
              </a:defRPr>
            </a:lvl6pPr>
            <a:lvl7pPr marL="2740955" indent="0" algn="ctr">
              <a:buNone/>
              <a:defRPr>
                <a:solidFill>
                  <a:schemeClr val="tx1">
                    <a:tint val="75000"/>
                  </a:schemeClr>
                </a:solidFill>
              </a:defRPr>
            </a:lvl7pPr>
            <a:lvl8pPr marL="3197782" indent="0" algn="ctr">
              <a:buNone/>
              <a:defRPr>
                <a:solidFill>
                  <a:schemeClr val="tx1">
                    <a:tint val="75000"/>
                  </a:schemeClr>
                </a:solidFill>
              </a:defRPr>
            </a:lvl8pPr>
            <a:lvl9pPr marL="365460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Times New Roman" charset="0"/>
              </a:defRPr>
            </a:lvl1pPr>
          </a:lstStyle>
          <a:p>
            <a:pPr>
              <a:defRPr/>
            </a:pPr>
            <a:fld id="{104B7E4D-A206-E640-8D0F-2C15C33A51FF}" type="datetime1">
              <a:rPr lang="en-US"/>
              <a:pPr>
                <a:defRPr/>
              </a:pPr>
              <a:t>11/12/15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DB807C3C-9F4D-2B4C-9A28-9B837A52B7C0}" type="slidenum">
              <a:rPr lang="en-US"/>
              <a:pPr>
                <a:defRPr/>
              </a:pPr>
              <a:t>‹#›</a:t>
            </a:fld>
            <a:endParaRPr lang="en-US"/>
          </a:p>
        </p:txBody>
      </p:sp>
    </p:spTree>
    <p:extLst>
      <p:ext uri="{BB962C8B-B14F-4D97-AF65-F5344CB8AC3E}">
        <p14:creationId xmlns:p14="http://schemas.microsoft.com/office/powerpoint/2010/main" val="333088686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Times New Roman" charset="0"/>
              </a:defRPr>
            </a:lvl1pPr>
          </a:lstStyle>
          <a:p>
            <a:pPr>
              <a:defRPr/>
            </a:pPr>
            <a:fld id="{A5634EE6-9DF6-5940-9672-7F2B17DAB4FA}" type="datetime1">
              <a:rPr lang="en-US"/>
              <a:pPr>
                <a:defRPr/>
              </a:pPr>
              <a:t>11/12/15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69E67D79-9DAD-C945-8C57-5E8752F00319}" type="slidenum">
              <a:rPr lang="en-US"/>
              <a:pPr>
                <a:defRPr/>
              </a:pPr>
              <a:t>‹#›</a:t>
            </a:fld>
            <a:endParaRPr lang="en-US"/>
          </a:p>
        </p:txBody>
      </p:sp>
    </p:spTree>
    <p:extLst>
      <p:ext uri="{BB962C8B-B14F-4D97-AF65-F5344CB8AC3E}">
        <p14:creationId xmlns:p14="http://schemas.microsoft.com/office/powerpoint/2010/main" val="42157807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827" indent="0">
              <a:buNone/>
              <a:defRPr sz="1800">
                <a:solidFill>
                  <a:schemeClr val="tx1">
                    <a:tint val="75000"/>
                  </a:schemeClr>
                </a:solidFill>
              </a:defRPr>
            </a:lvl2pPr>
            <a:lvl3pPr marL="913651" indent="0">
              <a:buNone/>
              <a:defRPr sz="1600">
                <a:solidFill>
                  <a:schemeClr val="tx1">
                    <a:tint val="75000"/>
                  </a:schemeClr>
                </a:solidFill>
              </a:defRPr>
            </a:lvl3pPr>
            <a:lvl4pPr marL="1370479" indent="0">
              <a:buNone/>
              <a:defRPr sz="1400">
                <a:solidFill>
                  <a:schemeClr val="tx1">
                    <a:tint val="75000"/>
                  </a:schemeClr>
                </a:solidFill>
              </a:defRPr>
            </a:lvl4pPr>
            <a:lvl5pPr marL="1827303" indent="0">
              <a:buNone/>
              <a:defRPr sz="1400">
                <a:solidFill>
                  <a:schemeClr val="tx1">
                    <a:tint val="75000"/>
                  </a:schemeClr>
                </a:solidFill>
              </a:defRPr>
            </a:lvl5pPr>
            <a:lvl6pPr marL="2284131" indent="0">
              <a:buNone/>
              <a:defRPr sz="1400">
                <a:solidFill>
                  <a:schemeClr val="tx1">
                    <a:tint val="75000"/>
                  </a:schemeClr>
                </a:solidFill>
              </a:defRPr>
            </a:lvl6pPr>
            <a:lvl7pPr marL="2740955" indent="0">
              <a:buNone/>
              <a:defRPr sz="1400">
                <a:solidFill>
                  <a:schemeClr val="tx1">
                    <a:tint val="75000"/>
                  </a:schemeClr>
                </a:solidFill>
              </a:defRPr>
            </a:lvl7pPr>
            <a:lvl8pPr marL="3197782" indent="0">
              <a:buNone/>
              <a:defRPr sz="1400">
                <a:solidFill>
                  <a:schemeClr val="tx1">
                    <a:tint val="75000"/>
                  </a:schemeClr>
                </a:solidFill>
              </a:defRPr>
            </a:lvl8pPr>
            <a:lvl9pPr marL="365460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fld id="{C351A228-2963-D746-8BFC-A234887208BD}" type="datetime1">
              <a:rPr lang="en-US"/>
              <a:pPr>
                <a:defRPr/>
              </a:pPr>
              <a:t>11/12/15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48A2DF62-1D32-E546-B72E-5651F59448F3}" type="slidenum">
              <a:rPr lang="en-US"/>
              <a:pPr>
                <a:defRPr/>
              </a:pPr>
              <a:t>‹#›</a:t>
            </a:fld>
            <a:endParaRPr lang="en-US"/>
          </a:p>
        </p:txBody>
      </p:sp>
    </p:spTree>
    <p:extLst>
      <p:ext uri="{BB962C8B-B14F-4D97-AF65-F5344CB8AC3E}">
        <p14:creationId xmlns:p14="http://schemas.microsoft.com/office/powerpoint/2010/main" val="245963383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Times New Roman" charset="0"/>
              </a:defRPr>
            </a:lvl1pPr>
          </a:lstStyle>
          <a:p>
            <a:pPr>
              <a:defRPr/>
            </a:pPr>
            <a:fld id="{B8109193-BF37-0F48-AE60-6AA42EACE210}" type="datetime1">
              <a:rPr lang="en-US"/>
              <a:pPr>
                <a:defRPr/>
              </a:pPr>
              <a:t>11/12/15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A24288BD-D37B-924F-B187-E283B002E241}" type="slidenum">
              <a:rPr lang="en-US"/>
              <a:pPr>
                <a:defRPr/>
              </a:pPr>
              <a:t>‹#›</a:t>
            </a:fld>
            <a:endParaRPr lang="en-US"/>
          </a:p>
        </p:txBody>
      </p:sp>
    </p:spTree>
    <p:extLst>
      <p:ext uri="{BB962C8B-B14F-4D97-AF65-F5344CB8AC3E}">
        <p14:creationId xmlns:p14="http://schemas.microsoft.com/office/powerpoint/2010/main" val="224112094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27" indent="0">
              <a:buNone/>
              <a:defRPr sz="2000" b="1"/>
            </a:lvl2pPr>
            <a:lvl3pPr marL="913651" indent="0">
              <a:buNone/>
              <a:defRPr sz="1800" b="1"/>
            </a:lvl3pPr>
            <a:lvl4pPr marL="1370479" indent="0">
              <a:buNone/>
              <a:defRPr sz="1600" b="1"/>
            </a:lvl4pPr>
            <a:lvl5pPr marL="1827303" indent="0">
              <a:buNone/>
              <a:defRPr sz="1600" b="1"/>
            </a:lvl5pPr>
            <a:lvl6pPr marL="2284131" indent="0">
              <a:buNone/>
              <a:defRPr sz="1600" b="1"/>
            </a:lvl6pPr>
            <a:lvl7pPr marL="2740955" indent="0">
              <a:buNone/>
              <a:defRPr sz="1600" b="1"/>
            </a:lvl7pPr>
            <a:lvl8pPr marL="3197782" indent="0">
              <a:buNone/>
              <a:defRPr sz="1600" b="1"/>
            </a:lvl8pPr>
            <a:lvl9pPr marL="365460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6827" indent="0">
              <a:buNone/>
              <a:defRPr sz="2000" b="1"/>
            </a:lvl2pPr>
            <a:lvl3pPr marL="913651" indent="0">
              <a:buNone/>
              <a:defRPr sz="1800" b="1"/>
            </a:lvl3pPr>
            <a:lvl4pPr marL="1370479" indent="0">
              <a:buNone/>
              <a:defRPr sz="1600" b="1"/>
            </a:lvl4pPr>
            <a:lvl5pPr marL="1827303" indent="0">
              <a:buNone/>
              <a:defRPr sz="1600" b="1"/>
            </a:lvl5pPr>
            <a:lvl6pPr marL="2284131" indent="0">
              <a:buNone/>
              <a:defRPr sz="1600" b="1"/>
            </a:lvl6pPr>
            <a:lvl7pPr marL="2740955" indent="0">
              <a:buNone/>
              <a:defRPr sz="1600" b="1"/>
            </a:lvl7pPr>
            <a:lvl8pPr marL="3197782" indent="0">
              <a:buNone/>
              <a:defRPr sz="1600" b="1"/>
            </a:lvl8pPr>
            <a:lvl9pPr marL="365460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Times New Roman" charset="0"/>
              </a:defRPr>
            </a:lvl1pPr>
          </a:lstStyle>
          <a:p>
            <a:pPr>
              <a:defRPr/>
            </a:pPr>
            <a:fld id="{7416664F-EDCA-6743-A685-1D6AD4353331}" type="datetime1">
              <a:rPr lang="en-US"/>
              <a:pPr>
                <a:defRPr/>
              </a:pPr>
              <a:t>11/12/15</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Times New Roman" charset="0"/>
              </a:defRPr>
            </a:lvl1pPr>
          </a:lstStyle>
          <a:p>
            <a:pPr>
              <a:defRPr/>
            </a:pPr>
            <a:fld id="{DA6035B8-EEDC-2547-B887-F42ED0A3A536}" type="slidenum">
              <a:rPr lang="en-US"/>
              <a:pPr>
                <a:defRPr/>
              </a:pPr>
              <a:t>‹#›</a:t>
            </a:fld>
            <a:endParaRPr lang="en-US"/>
          </a:p>
        </p:txBody>
      </p:sp>
    </p:spTree>
    <p:extLst>
      <p:ext uri="{BB962C8B-B14F-4D97-AF65-F5344CB8AC3E}">
        <p14:creationId xmlns:p14="http://schemas.microsoft.com/office/powerpoint/2010/main" val="56116981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Times New Roman" charset="0"/>
              </a:defRPr>
            </a:lvl1pPr>
          </a:lstStyle>
          <a:p>
            <a:pPr>
              <a:defRPr/>
            </a:pPr>
            <a:fld id="{DE6CC989-A078-D541-A54E-0FCED4AAAE1C}" type="datetime1">
              <a:rPr lang="en-US"/>
              <a:pPr>
                <a:defRPr/>
              </a:pPr>
              <a:t>11/12/15</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Times New Roman" charset="0"/>
              </a:defRPr>
            </a:lvl1pPr>
          </a:lstStyle>
          <a:p>
            <a:pPr>
              <a:defRPr/>
            </a:pPr>
            <a:fld id="{6D20616D-9D72-A143-AC78-B3BFD665AE78}" type="slidenum">
              <a:rPr lang="en-US"/>
              <a:pPr>
                <a:defRPr/>
              </a:pPr>
              <a:t>‹#›</a:t>
            </a:fld>
            <a:endParaRPr lang="en-US"/>
          </a:p>
        </p:txBody>
      </p:sp>
    </p:spTree>
    <p:extLst>
      <p:ext uri="{BB962C8B-B14F-4D97-AF65-F5344CB8AC3E}">
        <p14:creationId xmlns:p14="http://schemas.microsoft.com/office/powerpoint/2010/main" val="46351873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Times New Roman" charset="0"/>
              </a:defRPr>
            </a:lvl1pPr>
          </a:lstStyle>
          <a:p>
            <a:pPr>
              <a:defRPr/>
            </a:pPr>
            <a:fld id="{7900B458-F95D-A344-9C5C-8BD3EDEFC774}" type="datetime1">
              <a:rPr lang="en-US"/>
              <a:pPr>
                <a:defRPr/>
              </a:pPr>
              <a:t>11/12/15</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Times New Roman" charset="0"/>
              </a:defRPr>
            </a:lvl1pPr>
          </a:lstStyle>
          <a:p>
            <a:pPr>
              <a:defRPr/>
            </a:pPr>
            <a:fld id="{B69189E8-7810-D248-A9EA-A9AB65228B3A}" type="slidenum">
              <a:rPr lang="en-US"/>
              <a:pPr>
                <a:defRPr/>
              </a:pPr>
              <a:t>‹#›</a:t>
            </a:fld>
            <a:endParaRPr lang="en-US"/>
          </a:p>
        </p:txBody>
      </p:sp>
    </p:spTree>
    <p:extLst>
      <p:ext uri="{BB962C8B-B14F-4D97-AF65-F5344CB8AC3E}">
        <p14:creationId xmlns:p14="http://schemas.microsoft.com/office/powerpoint/2010/main" val="369866533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27" indent="0">
              <a:buNone/>
              <a:defRPr sz="1200"/>
            </a:lvl2pPr>
            <a:lvl3pPr marL="913651" indent="0">
              <a:buNone/>
              <a:defRPr sz="1000"/>
            </a:lvl3pPr>
            <a:lvl4pPr marL="1370479" indent="0">
              <a:buNone/>
              <a:defRPr sz="900"/>
            </a:lvl4pPr>
            <a:lvl5pPr marL="1827303" indent="0">
              <a:buNone/>
              <a:defRPr sz="900"/>
            </a:lvl5pPr>
            <a:lvl6pPr marL="2284131" indent="0">
              <a:buNone/>
              <a:defRPr sz="900"/>
            </a:lvl6pPr>
            <a:lvl7pPr marL="2740955" indent="0">
              <a:buNone/>
              <a:defRPr sz="900"/>
            </a:lvl7pPr>
            <a:lvl8pPr marL="3197782" indent="0">
              <a:buNone/>
              <a:defRPr sz="900"/>
            </a:lvl8pPr>
            <a:lvl9pPr marL="365460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fld id="{2B8FAD3D-1A8A-964F-A542-0D2450083129}" type="datetime1">
              <a:rPr lang="en-US"/>
              <a:pPr>
                <a:defRPr/>
              </a:pPr>
              <a:t>11/12/15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934A4E98-A9BA-AB41-813D-36E90F883127}" type="slidenum">
              <a:rPr lang="en-US"/>
              <a:pPr>
                <a:defRPr/>
              </a:pPr>
              <a:t>‹#›</a:t>
            </a:fld>
            <a:endParaRPr lang="en-US"/>
          </a:p>
        </p:txBody>
      </p:sp>
    </p:spTree>
    <p:extLst>
      <p:ext uri="{BB962C8B-B14F-4D97-AF65-F5344CB8AC3E}">
        <p14:creationId xmlns:p14="http://schemas.microsoft.com/office/powerpoint/2010/main" val="41018785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827" indent="0">
              <a:buNone/>
              <a:defRPr sz="2800"/>
            </a:lvl2pPr>
            <a:lvl3pPr marL="913651" indent="0">
              <a:buNone/>
              <a:defRPr sz="2400"/>
            </a:lvl3pPr>
            <a:lvl4pPr marL="1370479" indent="0">
              <a:buNone/>
              <a:defRPr sz="2000"/>
            </a:lvl4pPr>
            <a:lvl5pPr marL="1827303" indent="0">
              <a:buNone/>
              <a:defRPr sz="2000"/>
            </a:lvl5pPr>
            <a:lvl6pPr marL="2284131" indent="0">
              <a:buNone/>
              <a:defRPr sz="2000"/>
            </a:lvl6pPr>
            <a:lvl7pPr marL="2740955" indent="0">
              <a:buNone/>
              <a:defRPr sz="2000"/>
            </a:lvl7pPr>
            <a:lvl8pPr marL="3197782" indent="0">
              <a:buNone/>
              <a:defRPr sz="2000"/>
            </a:lvl8pPr>
            <a:lvl9pPr marL="365460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27" indent="0">
              <a:buNone/>
              <a:defRPr sz="1200"/>
            </a:lvl2pPr>
            <a:lvl3pPr marL="913651" indent="0">
              <a:buNone/>
              <a:defRPr sz="1000"/>
            </a:lvl3pPr>
            <a:lvl4pPr marL="1370479" indent="0">
              <a:buNone/>
              <a:defRPr sz="900"/>
            </a:lvl4pPr>
            <a:lvl5pPr marL="1827303" indent="0">
              <a:buNone/>
              <a:defRPr sz="900"/>
            </a:lvl5pPr>
            <a:lvl6pPr marL="2284131" indent="0">
              <a:buNone/>
              <a:defRPr sz="900"/>
            </a:lvl6pPr>
            <a:lvl7pPr marL="2740955" indent="0">
              <a:buNone/>
              <a:defRPr sz="900"/>
            </a:lvl7pPr>
            <a:lvl8pPr marL="3197782" indent="0">
              <a:buNone/>
              <a:defRPr sz="900"/>
            </a:lvl8pPr>
            <a:lvl9pPr marL="365460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fld id="{3D9984F4-7655-0D4C-AA71-F304B13CB5D7}" type="datetime1">
              <a:rPr lang="en-US"/>
              <a:pPr>
                <a:defRPr/>
              </a:pPr>
              <a:t>11/12/15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7A2EDBCD-3899-DD48-9050-D8633BDCEAB3}" type="slidenum">
              <a:rPr lang="en-US"/>
              <a:pPr>
                <a:defRPr/>
              </a:pPr>
              <a:t>‹#›</a:t>
            </a:fld>
            <a:endParaRPr lang="en-US"/>
          </a:p>
        </p:txBody>
      </p:sp>
    </p:spTree>
    <p:extLst>
      <p:ext uri="{BB962C8B-B14F-4D97-AF65-F5344CB8AC3E}">
        <p14:creationId xmlns:p14="http://schemas.microsoft.com/office/powerpoint/2010/main" val="262427079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Times New Roman" charset="0"/>
              </a:defRPr>
            </a:lvl1pPr>
          </a:lstStyle>
          <a:p>
            <a:pPr>
              <a:defRPr/>
            </a:pPr>
            <a:fld id="{695BADA2-13FA-B54C-AA8A-C14C83B71177}" type="datetime1">
              <a:rPr lang="en-US"/>
              <a:pPr>
                <a:defRPr/>
              </a:pPr>
              <a:t>11/12/15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3D4AA892-CE4F-5345-BD2A-82C226F11D6F}" type="slidenum">
              <a:rPr lang="en-US"/>
              <a:pPr>
                <a:defRPr/>
              </a:pPr>
              <a:t>‹#›</a:t>
            </a:fld>
            <a:endParaRPr lang="en-US"/>
          </a:p>
        </p:txBody>
      </p:sp>
    </p:spTree>
    <p:extLst>
      <p:ext uri="{BB962C8B-B14F-4D97-AF65-F5344CB8AC3E}">
        <p14:creationId xmlns:p14="http://schemas.microsoft.com/office/powerpoint/2010/main" val="11978360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4" name="Rectangle 11"/>
          <p:cNvSpPr>
            <a:spLocks noChangeArrowheads="1"/>
          </p:cNvSpPr>
          <p:nvPr userDrawn="1"/>
        </p:nvSpPr>
        <p:spPr bwMode="auto">
          <a:xfrm>
            <a:off x="1547813" y="0"/>
            <a:ext cx="7596187" cy="6858000"/>
          </a:xfrm>
          <a:prstGeom prst="rect">
            <a:avLst/>
          </a:prstGeom>
          <a:gradFill rotWithShape="1">
            <a:gsLst>
              <a:gs pos="0">
                <a:srgbClr val="6600CC"/>
              </a:gs>
              <a:gs pos="100000">
                <a:srgbClr val="000000"/>
              </a:gs>
            </a:gsLst>
            <a:path path="rect">
              <a:fillToRect l="50000" t="50000" r="50000" b="50000"/>
            </a:path>
          </a:gra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91365" tIns="45683" rIns="91365" bIns="45683"/>
          <a:lstStyle/>
          <a:p>
            <a:endParaRPr lang="en-US"/>
          </a:p>
        </p:txBody>
      </p:sp>
      <p:grpSp>
        <p:nvGrpSpPr>
          <p:cNvPr id="5" name="Group 2"/>
          <p:cNvGrpSpPr>
            <a:grpSpLocks/>
          </p:cNvGrpSpPr>
          <p:nvPr/>
        </p:nvGrpSpPr>
        <p:grpSpPr bwMode="auto">
          <a:xfrm>
            <a:off x="0" y="0"/>
            <a:ext cx="1828800" cy="6856413"/>
            <a:chOff x="0" y="0"/>
            <a:chExt cx="1152" cy="4319"/>
          </a:xfrm>
        </p:grpSpPr>
        <p:sp>
          <p:nvSpPr>
            <p:cNvPr id="6"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endParaRPr>
            </a:p>
          </p:txBody>
        </p:sp>
        <p:sp>
          <p:nvSpPr>
            <p:cNvPr id="7"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endParaRPr>
            </a:p>
          </p:txBody>
        </p:sp>
        <p:pic>
          <p:nvPicPr>
            <p:cNvPr id="8"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8"/>
              <a:ext cx="1152" cy="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19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8199"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1" charset="2"/>
              <a:buNone/>
              <a:defRPr/>
            </a:lvl1pPr>
          </a:lstStyle>
          <a:p>
            <a:r>
              <a:rPr lang="en-US"/>
              <a:t>Click to edit Master subtitle style</a:t>
            </a:r>
          </a:p>
        </p:txBody>
      </p:sp>
      <p:sp>
        <p:nvSpPr>
          <p:cNvPr id="9"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p>
        </p:txBody>
      </p:sp>
      <p:sp>
        <p:nvSpPr>
          <p:cNvPr id="10"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p>
        </p:txBody>
      </p:sp>
      <p:sp>
        <p:nvSpPr>
          <p:cNvPr id="11" name="Rectangle 10"/>
          <p:cNvSpPr>
            <a:spLocks noGrp="1" noChangeArrowheads="1"/>
          </p:cNvSpPr>
          <p:nvPr>
            <p:ph type="sldNum" sz="quarter" idx="12"/>
          </p:nvPr>
        </p:nvSpPr>
        <p:spPr/>
        <p:txBody>
          <a:bodyPr/>
          <a:lstStyle>
            <a:lvl1pPr>
              <a:defRPr/>
            </a:lvl1pPr>
          </a:lstStyle>
          <a:p>
            <a:pPr>
              <a:defRPr/>
            </a:pPr>
            <a:fld id="{71FCE2CB-6C69-B945-9A40-F879FC048644}" type="slidenum">
              <a:rPr lang="en-US"/>
              <a:pPr>
                <a:defRPr/>
              </a:pPr>
              <a:t>‹#›</a:t>
            </a:fld>
            <a:endParaRPr lang="en-US"/>
          </a:p>
        </p:txBody>
      </p:sp>
    </p:spTree>
    <p:extLst>
      <p:ext uri="{BB962C8B-B14F-4D97-AF65-F5344CB8AC3E}">
        <p14:creationId xmlns:p14="http://schemas.microsoft.com/office/powerpoint/2010/main" val="307375137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Times New Roman" charset="0"/>
              </a:defRPr>
            </a:lvl1pPr>
          </a:lstStyle>
          <a:p>
            <a:pPr>
              <a:defRPr/>
            </a:pPr>
            <a:fld id="{C1983046-695E-E64B-BAFC-3223C800CA60}" type="datetime1">
              <a:rPr lang="en-US"/>
              <a:pPr>
                <a:defRPr/>
              </a:pPr>
              <a:t>11/12/15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BA4AC369-DE1B-434D-96B3-8D4BF3FBD501}" type="slidenum">
              <a:rPr lang="en-US"/>
              <a:pPr>
                <a:defRPr/>
              </a:pPr>
              <a:t>‹#›</a:t>
            </a:fld>
            <a:endParaRPr lang="en-US"/>
          </a:p>
        </p:txBody>
      </p:sp>
    </p:spTree>
    <p:extLst>
      <p:ext uri="{BB962C8B-B14F-4D97-AF65-F5344CB8AC3E}">
        <p14:creationId xmlns:p14="http://schemas.microsoft.com/office/powerpoint/2010/main" val="208163686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827" indent="0" algn="ctr">
              <a:buNone/>
              <a:defRPr>
                <a:solidFill>
                  <a:schemeClr val="tx1">
                    <a:tint val="75000"/>
                  </a:schemeClr>
                </a:solidFill>
              </a:defRPr>
            </a:lvl2pPr>
            <a:lvl3pPr marL="913651" indent="0" algn="ctr">
              <a:buNone/>
              <a:defRPr>
                <a:solidFill>
                  <a:schemeClr val="tx1">
                    <a:tint val="75000"/>
                  </a:schemeClr>
                </a:solidFill>
              </a:defRPr>
            </a:lvl3pPr>
            <a:lvl4pPr marL="1370479" indent="0" algn="ctr">
              <a:buNone/>
              <a:defRPr>
                <a:solidFill>
                  <a:schemeClr val="tx1">
                    <a:tint val="75000"/>
                  </a:schemeClr>
                </a:solidFill>
              </a:defRPr>
            </a:lvl4pPr>
            <a:lvl5pPr marL="1827303" indent="0" algn="ctr">
              <a:buNone/>
              <a:defRPr>
                <a:solidFill>
                  <a:schemeClr val="tx1">
                    <a:tint val="75000"/>
                  </a:schemeClr>
                </a:solidFill>
              </a:defRPr>
            </a:lvl5pPr>
            <a:lvl6pPr marL="2284131" indent="0" algn="ctr">
              <a:buNone/>
              <a:defRPr>
                <a:solidFill>
                  <a:schemeClr val="tx1">
                    <a:tint val="75000"/>
                  </a:schemeClr>
                </a:solidFill>
              </a:defRPr>
            </a:lvl6pPr>
            <a:lvl7pPr marL="2740955" indent="0" algn="ctr">
              <a:buNone/>
              <a:defRPr>
                <a:solidFill>
                  <a:schemeClr val="tx1">
                    <a:tint val="75000"/>
                  </a:schemeClr>
                </a:solidFill>
              </a:defRPr>
            </a:lvl7pPr>
            <a:lvl8pPr marL="3197782" indent="0" algn="ctr">
              <a:buNone/>
              <a:defRPr>
                <a:solidFill>
                  <a:schemeClr val="tx1">
                    <a:tint val="75000"/>
                  </a:schemeClr>
                </a:solidFill>
              </a:defRPr>
            </a:lvl8pPr>
            <a:lvl9pPr marL="365460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Times New Roman" charset="0"/>
              </a:defRPr>
            </a:lvl1pPr>
          </a:lstStyle>
          <a:p>
            <a:pPr>
              <a:defRPr/>
            </a:pPr>
            <a:fld id="{06F6DB0B-93A2-FB43-BC8A-255B3661B764}" type="datetime1">
              <a:rPr lang="en-US"/>
              <a:pPr>
                <a:defRPr/>
              </a:pPr>
              <a:t>11/12/15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BA918217-F245-834E-85CC-4762517B0D9D}" type="slidenum">
              <a:rPr lang="en-US"/>
              <a:pPr>
                <a:defRPr/>
              </a:pPr>
              <a:t>‹#›</a:t>
            </a:fld>
            <a:endParaRPr lang="en-US"/>
          </a:p>
        </p:txBody>
      </p:sp>
    </p:spTree>
    <p:extLst>
      <p:ext uri="{BB962C8B-B14F-4D97-AF65-F5344CB8AC3E}">
        <p14:creationId xmlns:p14="http://schemas.microsoft.com/office/powerpoint/2010/main" val="61707452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Times New Roman" charset="0"/>
              </a:defRPr>
            </a:lvl1pPr>
          </a:lstStyle>
          <a:p>
            <a:pPr>
              <a:defRPr/>
            </a:pPr>
            <a:fld id="{65DBACDB-4315-5740-90B9-811A8B7A0769}" type="datetime1">
              <a:rPr lang="en-US"/>
              <a:pPr>
                <a:defRPr/>
              </a:pPr>
              <a:t>11/12/15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00306083-CACB-844A-9AB5-04D2A44436C7}" type="slidenum">
              <a:rPr lang="en-US"/>
              <a:pPr>
                <a:defRPr/>
              </a:pPr>
              <a:t>‹#›</a:t>
            </a:fld>
            <a:endParaRPr lang="en-US"/>
          </a:p>
        </p:txBody>
      </p:sp>
    </p:spTree>
    <p:extLst>
      <p:ext uri="{BB962C8B-B14F-4D97-AF65-F5344CB8AC3E}">
        <p14:creationId xmlns:p14="http://schemas.microsoft.com/office/powerpoint/2010/main" val="312043964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827" indent="0">
              <a:buNone/>
              <a:defRPr sz="1800">
                <a:solidFill>
                  <a:schemeClr val="tx1">
                    <a:tint val="75000"/>
                  </a:schemeClr>
                </a:solidFill>
              </a:defRPr>
            </a:lvl2pPr>
            <a:lvl3pPr marL="913651" indent="0">
              <a:buNone/>
              <a:defRPr sz="1600">
                <a:solidFill>
                  <a:schemeClr val="tx1">
                    <a:tint val="75000"/>
                  </a:schemeClr>
                </a:solidFill>
              </a:defRPr>
            </a:lvl3pPr>
            <a:lvl4pPr marL="1370479" indent="0">
              <a:buNone/>
              <a:defRPr sz="1400">
                <a:solidFill>
                  <a:schemeClr val="tx1">
                    <a:tint val="75000"/>
                  </a:schemeClr>
                </a:solidFill>
              </a:defRPr>
            </a:lvl4pPr>
            <a:lvl5pPr marL="1827303" indent="0">
              <a:buNone/>
              <a:defRPr sz="1400">
                <a:solidFill>
                  <a:schemeClr val="tx1">
                    <a:tint val="75000"/>
                  </a:schemeClr>
                </a:solidFill>
              </a:defRPr>
            </a:lvl5pPr>
            <a:lvl6pPr marL="2284131" indent="0">
              <a:buNone/>
              <a:defRPr sz="1400">
                <a:solidFill>
                  <a:schemeClr val="tx1">
                    <a:tint val="75000"/>
                  </a:schemeClr>
                </a:solidFill>
              </a:defRPr>
            </a:lvl6pPr>
            <a:lvl7pPr marL="2740955" indent="0">
              <a:buNone/>
              <a:defRPr sz="1400">
                <a:solidFill>
                  <a:schemeClr val="tx1">
                    <a:tint val="75000"/>
                  </a:schemeClr>
                </a:solidFill>
              </a:defRPr>
            </a:lvl7pPr>
            <a:lvl8pPr marL="3197782" indent="0">
              <a:buNone/>
              <a:defRPr sz="1400">
                <a:solidFill>
                  <a:schemeClr val="tx1">
                    <a:tint val="75000"/>
                  </a:schemeClr>
                </a:solidFill>
              </a:defRPr>
            </a:lvl8pPr>
            <a:lvl9pPr marL="365460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fld id="{D951BF0C-509E-0847-A8C8-83F3FC968DD0}" type="datetime1">
              <a:rPr lang="en-US"/>
              <a:pPr>
                <a:defRPr/>
              </a:pPr>
              <a:t>11/12/15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30CE51BD-ACDD-B048-8389-D9CE7C35B47A}" type="slidenum">
              <a:rPr lang="en-US"/>
              <a:pPr>
                <a:defRPr/>
              </a:pPr>
              <a:t>‹#›</a:t>
            </a:fld>
            <a:endParaRPr lang="en-US"/>
          </a:p>
        </p:txBody>
      </p:sp>
    </p:spTree>
    <p:extLst>
      <p:ext uri="{BB962C8B-B14F-4D97-AF65-F5344CB8AC3E}">
        <p14:creationId xmlns:p14="http://schemas.microsoft.com/office/powerpoint/2010/main" val="334091313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Times New Roman" charset="0"/>
              </a:defRPr>
            </a:lvl1pPr>
          </a:lstStyle>
          <a:p>
            <a:pPr>
              <a:defRPr/>
            </a:pPr>
            <a:fld id="{D5F77E65-482C-9340-847D-8A55A052DC0C}" type="datetime1">
              <a:rPr lang="en-US"/>
              <a:pPr>
                <a:defRPr/>
              </a:pPr>
              <a:t>11/12/15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0D82005C-F77A-584A-B9BD-C5DD0376DE9D}" type="slidenum">
              <a:rPr lang="en-US"/>
              <a:pPr>
                <a:defRPr/>
              </a:pPr>
              <a:t>‹#›</a:t>
            </a:fld>
            <a:endParaRPr lang="en-US"/>
          </a:p>
        </p:txBody>
      </p:sp>
    </p:spTree>
    <p:extLst>
      <p:ext uri="{BB962C8B-B14F-4D97-AF65-F5344CB8AC3E}">
        <p14:creationId xmlns:p14="http://schemas.microsoft.com/office/powerpoint/2010/main" val="49697342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27" indent="0">
              <a:buNone/>
              <a:defRPr sz="2000" b="1"/>
            </a:lvl2pPr>
            <a:lvl3pPr marL="913651" indent="0">
              <a:buNone/>
              <a:defRPr sz="1800" b="1"/>
            </a:lvl3pPr>
            <a:lvl4pPr marL="1370479" indent="0">
              <a:buNone/>
              <a:defRPr sz="1600" b="1"/>
            </a:lvl4pPr>
            <a:lvl5pPr marL="1827303" indent="0">
              <a:buNone/>
              <a:defRPr sz="1600" b="1"/>
            </a:lvl5pPr>
            <a:lvl6pPr marL="2284131" indent="0">
              <a:buNone/>
              <a:defRPr sz="1600" b="1"/>
            </a:lvl6pPr>
            <a:lvl7pPr marL="2740955" indent="0">
              <a:buNone/>
              <a:defRPr sz="1600" b="1"/>
            </a:lvl7pPr>
            <a:lvl8pPr marL="3197782" indent="0">
              <a:buNone/>
              <a:defRPr sz="1600" b="1"/>
            </a:lvl8pPr>
            <a:lvl9pPr marL="365460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6827" indent="0">
              <a:buNone/>
              <a:defRPr sz="2000" b="1"/>
            </a:lvl2pPr>
            <a:lvl3pPr marL="913651" indent="0">
              <a:buNone/>
              <a:defRPr sz="1800" b="1"/>
            </a:lvl3pPr>
            <a:lvl4pPr marL="1370479" indent="0">
              <a:buNone/>
              <a:defRPr sz="1600" b="1"/>
            </a:lvl4pPr>
            <a:lvl5pPr marL="1827303" indent="0">
              <a:buNone/>
              <a:defRPr sz="1600" b="1"/>
            </a:lvl5pPr>
            <a:lvl6pPr marL="2284131" indent="0">
              <a:buNone/>
              <a:defRPr sz="1600" b="1"/>
            </a:lvl6pPr>
            <a:lvl7pPr marL="2740955" indent="0">
              <a:buNone/>
              <a:defRPr sz="1600" b="1"/>
            </a:lvl7pPr>
            <a:lvl8pPr marL="3197782" indent="0">
              <a:buNone/>
              <a:defRPr sz="1600" b="1"/>
            </a:lvl8pPr>
            <a:lvl9pPr marL="365460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Times New Roman" charset="0"/>
              </a:defRPr>
            </a:lvl1pPr>
          </a:lstStyle>
          <a:p>
            <a:pPr>
              <a:defRPr/>
            </a:pPr>
            <a:fld id="{C781F163-42F2-2E42-BFF9-737C2E59516F}" type="datetime1">
              <a:rPr lang="en-US"/>
              <a:pPr>
                <a:defRPr/>
              </a:pPr>
              <a:t>11/12/15</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Times New Roman" charset="0"/>
              </a:defRPr>
            </a:lvl1pPr>
          </a:lstStyle>
          <a:p>
            <a:pPr>
              <a:defRPr/>
            </a:pPr>
            <a:fld id="{260BD086-6BB8-E144-A9B3-10B292E0FCB5}" type="slidenum">
              <a:rPr lang="en-US"/>
              <a:pPr>
                <a:defRPr/>
              </a:pPr>
              <a:t>‹#›</a:t>
            </a:fld>
            <a:endParaRPr lang="en-US"/>
          </a:p>
        </p:txBody>
      </p:sp>
    </p:spTree>
    <p:extLst>
      <p:ext uri="{BB962C8B-B14F-4D97-AF65-F5344CB8AC3E}">
        <p14:creationId xmlns:p14="http://schemas.microsoft.com/office/powerpoint/2010/main" val="177970801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Times New Roman" charset="0"/>
              </a:defRPr>
            </a:lvl1pPr>
          </a:lstStyle>
          <a:p>
            <a:pPr>
              <a:defRPr/>
            </a:pPr>
            <a:fld id="{6F377C49-C7CB-1E4F-8594-A39AE34F9F3E}" type="datetime1">
              <a:rPr lang="en-US"/>
              <a:pPr>
                <a:defRPr/>
              </a:pPr>
              <a:t>11/12/15</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Times New Roman" charset="0"/>
              </a:defRPr>
            </a:lvl1pPr>
          </a:lstStyle>
          <a:p>
            <a:pPr>
              <a:defRPr/>
            </a:pPr>
            <a:fld id="{2BE626C1-894F-1843-9924-02FCA1E3EBDA}" type="slidenum">
              <a:rPr lang="en-US"/>
              <a:pPr>
                <a:defRPr/>
              </a:pPr>
              <a:t>‹#›</a:t>
            </a:fld>
            <a:endParaRPr lang="en-US"/>
          </a:p>
        </p:txBody>
      </p:sp>
    </p:spTree>
    <p:extLst>
      <p:ext uri="{BB962C8B-B14F-4D97-AF65-F5344CB8AC3E}">
        <p14:creationId xmlns:p14="http://schemas.microsoft.com/office/powerpoint/2010/main" val="419509254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Times New Roman" charset="0"/>
              </a:defRPr>
            </a:lvl1pPr>
          </a:lstStyle>
          <a:p>
            <a:pPr>
              <a:defRPr/>
            </a:pPr>
            <a:fld id="{B64806B1-9B62-E04E-BAF3-1CA4B6B6C30D}" type="datetime1">
              <a:rPr lang="en-US"/>
              <a:pPr>
                <a:defRPr/>
              </a:pPr>
              <a:t>11/12/15</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Times New Roman" charset="0"/>
              </a:defRPr>
            </a:lvl1pPr>
          </a:lstStyle>
          <a:p>
            <a:pPr>
              <a:defRPr/>
            </a:pPr>
            <a:fld id="{38ABCAF6-96F8-DB41-BA8B-77A9FB7B1258}" type="slidenum">
              <a:rPr lang="en-US"/>
              <a:pPr>
                <a:defRPr/>
              </a:pPr>
              <a:t>‹#›</a:t>
            </a:fld>
            <a:endParaRPr lang="en-US"/>
          </a:p>
        </p:txBody>
      </p:sp>
    </p:spTree>
    <p:extLst>
      <p:ext uri="{BB962C8B-B14F-4D97-AF65-F5344CB8AC3E}">
        <p14:creationId xmlns:p14="http://schemas.microsoft.com/office/powerpoint/2010/main" val="170920485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27" indent="0">
              <a:buNone/>
              <a:defRPr sz="1200"/>
            </a:lvl2pPr>
            <a:lvl3pPr marL="913651" indent="0">
              <a:buNone/>
              <a:defRPr sz="1000"/>
            </a:lvl3pPr>
            <a:lvl4pPr marL="1370479" indent="0">
              <a:buNone/>
              <a:defRPr sz="900"/>
            </a:lvl4pPr>
            <a:lvl5pPr marL="1827303" indent="0">
              <a:buNone/>
              <a:defRPr sz="900"/>
            </a:lvl5pPr>
            <a:lvl6pPr marL="2284131" indent="0">
              <a:buNone/>
              <a:defRPr sz="900"/>
            </a:lvl6pPr>
            <a:lvl7pPr marL="2740955" indent="0">
              <a:buNone/>
              <a:defRPr sz="900"/>
            </a:lvl7pPr>
            <a:lvl8pPr marL="3197782" indent="0">
              <a:buNone/>
              <a:defRPr sz="900"/>
            </a:lvl8pPr>
            <a:lvl9pPr marL="365460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fld id="{F72E39AB-64CD-DF4E-80EC-0161861FF8CB}" type="datetime1">
              <a:rPr lang="en-US"/>
              <a:pPr>
                <a:defRPr/>
              </a:pPr>
              <a:t>11/12/15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9E9BC766-2214-884C-B45E-DCE328CEB371}" type="slidenum">
              <a:rPr lang="en-US"/>
              <a:pPr>
                <a:defRPr/>
              </a:pPr>
              <a:t>‹#›</a:t>
            </a:fld>
            <a:endParaRPr lang="en-US"/>
          </a:p>
        </p:txBody>
      </p:sp>
    </p:spTree>
    <p:extLst>
      <p:ext uri="{BB962C8B-B14F-4D97-AF65-F5344CB8AC3E}">
        <p14:creationId xmlns:p14="http://schemas.microsoft.com/office/powerpoint/2010/main" val="358854182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827" indent="0">
              <a:buNone/>
              <a:defRPr sz="2800"/>
            </a:lvl2pPr>
            <a:lvl3pPr marL="913651" indent="0">
              <a:buNone/>
              <a:defRPr sz="2400"/>
            </a:lvl3pPr>
            <a:lvl4pPr marL="1370479" indent="0">
              <a:buNone/>
              <a:defRPr sz="2000"/>
            </a:lvl4pPr>
            <a:lvl5pPr marL="1827303" indent="0">
              <a:buNone/>
              <a:defRPr sz="2000"/>
            </a:lvl5pPr>
            <a:lvl6pPr marL="2284131" indent="0">
              <a:buNone/>
              <a:defRPr sz="2000"/>
            </a:lvl6pPr>
            <a:lvl7pPr marL="2740955" indent="0">
              <a:buNone/>
              <a:defRPr sz="2000"/>
            </a:lvl7pPr>
            <a:lvl8pPr marL="3197782" indent="0">
              <a:buNone/>
              <a:defRPr sz="2000"/>
            </a:lvl8pPr>
            <a:lvl9pPr marL="365460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27" indent="0">
              <a:buNone/>
              <a:defRPr sz="1200"/>
            </a:lvl2pPr>
            <a:lvl3pPr marL="913651" indent="0">
              <a:buNone/>
              <a:defRPr sz="1000"/>
            </a:lvl3pPr>
            <a:lvl4pPr marL="1370479" indent="0">
              <a:buNone/>
              <a:defRPr sz="900"/>
            </a:lvl4pPr>
            <a:lvl5pPr marL="1827303" indent="0">
              <a:buNone/>
              <a:defRPr sz="900"/>
            </a:lvl5pPr>
            <a:lvl6pPr marL="2284131" indent="0">
              <a:buNone/>
              <a:defRPr sz="900"/>
            </a:lvl6pPr>
            <a:lvl7pPr marL="2740955" indent="0">
              <a:buNone/>
              <a:defRPr sz="900"/>
            </a:lvl7pPr>
            <a:lvl8pPr marL="3197782" indent="0">
              <a:buNone/>
              <a:defRPr sz="900"/>
            </a:lvl8pPr>
            <a:lvl9pPr marL="365460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fld id="{2FDFAA61-C223-4947-9A7D-37C518D60D11}" type="datetime1">
              <a:rPr lang="en-US"/>
              <a:pPr>
                <a:defRPr/>
              </a:pPr>
              <a:t>11/12/15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8F5D0EA1-2427-734A-BEF3-E757D58B435E}" type="slidenum">
              <a:rPr lang="en-US"/>
              <a:pPr>
                <a:defRPr/>
              </a:pPr>
              <a:t>‹#›</a:t>
            </a:fld>
            <a:endParaRPr lang="en-US"/>
          </a:p>
        </p:txBody>
      </p:sp>
    </p:spTree>
    <p:extLst>
      <p:ext uri="{BB962C8B-B14F-4D97-AF65-F5344CB8AC3E}">
        <p14:creationId xmlns:p14="http://schemas.microsoft.com/office/powerpoint/2010/main" val="35480936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D204920D-184C-2843-8B6F-FFC32990A86B}" type="slidenum">
              <a:rPr lang="en-US"/>
              <a:pPr>
                <a:defRPr/>
              </a:pPr>
              <a:t>‹#›</a:t>
            </a:fld>
            <a:endParaRPr lang="en-US"/>
          </a:p>
        </p:txBody>
      </p:sp>
    </p:spTree>
    <p:extLst>
      <p:ext uri="{BB962C8B-B14F-4D97-AF65-F5344CB8AC3E}">
        <p14:creationId xmlns:p14="http://schemas.microsoft.com/office/powerpoint/2010/main" val="320011774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Times New Roman" charset="0"/>
              </a:defRPr>
            </a:lvl1pPr>
          </a:lstStyle>
          <a:p>
            <a:pPr>
              <a:defRPr/>
            </a:pPr>
            <a:fld id="{EE2A2A5F-704F-5842-9ABF-16F393D66547}" type="datetime1">
              <a:rPr lang="en-US"/>
              <a:pPr>
                <a:defRPr/>
              </a:pPr>
              <a:t>11/12/15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E9B5D90D-34B7-664C-B22C-E5066A9E9659}" type="slidenum">
              <a:rPr lang="en-US"/>
              <a:pPr>
                <a:defRPr/>
              </a:pPr>
              <a:t>‹#›</a:t>
            </a:fld>
            <a:endParaRPr lang="en-US"/>
          </a:p>
        </p:txBody>
      </p:sp>
    </p:spTree>
    <p:extLst>
      <p:ext uri="{BB962C8B-B14F-4D97-AF65-F5344CB8AC3E}">
        <p14:creationId xmlns:p14="http://schemas.microsoft.com/office/powerpoint/2010/main" val="361325766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Times New Roman" charset="0"/>
              </a:defRPr>
            </a:lvl1pPr>
          </a:lstStyle>
          <a:p>
            <a:pPr>
              <a:defRPr/>
            </a:pPr>
            <a:fld id="{AD84FA5D-153D-4C4B-9CA6-5541BE93F69D}" type="datetime1">
              <a:rPr lang="en-US"/>
              <a:pPr>
                <a:defRPr/>
              </a:pPr>
              <a:t>11/12/15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043605CE-81D6-2846-B538-8B400FF3ADC3}" type="slidenum">
              <a:rPr lang="en-US"/>
              <a:pPr>
                <a:defRPr/>
              </a:pPr>
              <a:t>‹#›</a:t>
            </a:fld>
            <a:endParaRPr lang="en-US"/>
          </a:p>
        </p:txBody>
      </p:sp>
    </p:spTree>
    <p:extLst>
      <p:ext uri="{BB962C8B-B14F-4D97-AF65-F5344CB8AC3E}">
        <p14:creationId xmlns:p14="http://schemas.microsoft.com/office/powerpoint/2010/main" val="35864767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827" indent="0" algn="ctr">
              <a:buNone/>
              <a:defRPr>
                <a:solidFill>
                  <a:schemeClr val="tx1">
                    <a:tint val="75000"/>
                  </a:schemeClr>
                </a:solidFill>
              </a:defRPr>
            </a:lvl2pPr>
            <a:lvl3pPr marL="913651" indent="0" algn="ctr">
              <a:buNone/>
              <a:defRPr>
                <a:solidFill>
                  <a:schemeClr val="tx1">
                    <a:tint val="75000"/>
                  </a:schemeClr>
                </a:solidFill>
              </a:defRPr>
            </a:lvl3pPr>
            <a:lvl4pPr marL="1370479" indent="0" algn="ctr">
              <a:buNone/>
              <a:defRPr>
                <a:solidFill>
                  <a:schemeClr val="tx1">
                    <a:tint val="75000"/>
                  </a:schemeClr>
                </a:solidFill>
              </a:defRPr>
            </a:lvl4pPr>
            <a:lvl5pPr marL="1827303" indent="0" algn="ctr">
              <a:buNone/>
              <a:defRPr>
                <a:solidFill>
                  <a:schemeClr val="tx1">
                    <a:tint val="75000"/>
                  </a:schemeClr>
                </a:solidFill>
              </a:defRPr>
            </a:lvl5pPr>
            <a:lvl6pPr marL="2284131" indent="0" algn="ctr">
              <a:buNone/>
              <a:defRPr>
                <a:solidFill>
                  <a:schemeClr val="tx1">
                    <a:tint val="75000"/>
                  </a:schemeClr>
                </a:solidFill>
              </a:defRPr>
            </a:lvl6pPr>
            <a:lvl7pPr marL="2740955" indent="0" algn="ctr">
              <a:buNone/>
              <a:defRPr>
                <a:solidFill>
                  <a:schemeClr val="tx1">
                    <a:tint val="75000"/>
                  </a:schemeClr>
                </a:solidFill>
              </a:defRPr>
            </a:lvl7pPr>
            <a:lvl8pPr marL="3197782" indent="0" algn="ctr">
              <a:buNone/>
              <a:defRPr>
                <a:solidFill>
                  <a:schemeClr val="tx1">
                    <a:tint val="75000"/>
                  </a:schemeClr>
                </a:solidFill>
              </a:defRPr>
            </a:lvl8pPr>
            <a:lvl9pPr marL="365460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Times New Roman" charset="0"/>
              </a:defRPr>
            </a:lvl1pPr>
          </a:lstStyle>
          <a:p>
            <a:pPr>
              <a:defRPr/>
            </a:pPr>
            <a:fld id="{D262749C-62F8-A140-8080-656DED3C245C}" type="datetime1">
              <a:rPr lang="en-US"/>
              <a:pPr>
                <a:defRPr/>
              </a:pPr>
              <a:t>11/12/15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0ADF1C0F-9920-FB41-8DF6-4C0668E9BAE8}" type="slidenum">
              <a:rPr lang="en-US"/>
              <a:pPr>
                <a:defRPr/>
              </a:pPr>
              <a:t>‹#›</a:t>
            </a:fld>
            <a:endParaRPr lang="en-US"/>
          </a:p>
        </p:txBody>
      </p:sp>
    </p:spTree>
    <p:extLst>
      <p:ext uri="{BB962C8B-B14F-4D97-AF65-F5344CB8AC3E}">
        <p14:creationId xmlns:p14="http://schemas.microsoft.com/office/powerpoint/2010/main" val="17572832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Times New Roman" charset="0"/>
              </a:defRPr>
            </a:lvl1pPr>
          </a:lstStyle>
          <a:p>
            <a:pPr>
              <a:defRPr/>
            </a:pPr>
            <a:fld id="{0EE7AAF0-7D45-5446-BCA2-FB6572824919}" type="datetime1">
              <a:rPr lang="en-US"/>
              <a:pPr>
                <a:defRPr/>
              </a:pPr>
              <a:t>11/12/15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3B815F0F-69D2-DF44-A5FD-9353BF123823}" type="slidenum">
              <a:rPr lang="en-US"/>
              <a:pPr>
                <a:defRPr/>
              </a:pPr>
              <a:t>‹#›</a:t>
            </a:fld>
            <a:endParaRPr lang="en-US"/>
          </a:p>
        </p:txBody>
      </p:sp>
    </p:spTree>
    <p:extLst>
      <p:ext uri="{BB962C8B-B14F-4D97-AF65-F5344CB8AC3E}">
        <p14:creationId xmlns:p14="http://schemas.microsoft.com/office/powerpoint/2010/main" val="299165568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827" indent="0">
              <a:buNone/>
              <a:defRPr sz="1800">
                <a:solidFill>
                  <a:schemeClr val="tx1">
                    <a:tint val="75000"/>
                  </a:schemeClr>
                </a:solidFill>
              </a:defRPr>
            </a:lvl2pPr>
            <a:lvl3pPr marL="913651" indent="0">
              <a:buNone/>
              <a:defRPr sz="1600">
                <a:solidFill>
                  <a:schemeClr val="tx1">
                    <a:tint val="75000"/>
                  </a:schemeClr>
                </a:solidFill>
              </a:defRPr>
            </a:lvl3pPr>
            <a:lvl4pPr marL="1370479" indent="0">
              <a:buNone/>
              <a:defRPr sz="1400">
                <a:solidFill>
                  <a:schemeClr val="tx1">
                    <a:tint val="75000"/>
                  </a:schemeClr>
                </a:solidFill>
              </a:defRPr>
            </a:lvl4pPr>
            <a:lvl5pPr marL="1827303" indent="0">
              <a:buNone/>
              <a:defRPr sz="1400">
                <a:solidFill>
                  <a:schemeClr val="tx1">
                    <a:tint val="75000"/>
                  </a:schemeClr>
                </a:solidFill>
              </a:defRPr>
            </a:lvl5pPr>
            <a:lvl6pPr marL="2284131" indent="0">
              <a:buNone/>
              <a:defRPr sz="1400">
                <a:solidFill>
                  <a:schemeClr val="tx1">
                    <a:tint val="75000"/>
                  </a:schemeClr>
                </a:solidFill>
              </a:defRPr>
            </a:lvl6pPr>
            <a:lvl7pPr marL="2740955" indent="0">
              <a:buNone/>
              <a:defRPr sz="1400">
                <a:solidFill>
                  <a:schemeClr val="tx1">
                    <a:tint val="75000"/>
                  </a:schemeClr>
                </a:solidFill>
              </a:defRPr>
            </a:lvl7pPr>
            <a:lvl8pPr marL="3197782" indent="0">
              <a:buNone/>
              <a:defRPr sz="1400">
                <a:solidFill>
                  <a:schemeClr val="tx1">
                    <a:tint val="75000"/>
                  </a:schemeClr>
                </a:solidFill>
              </a:defRPr>
            </a:lvl8pPr>
            <a:lvl9pPr marL="365460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fld id="{C6DB03ED-EC5F-0A46-8BE6-4F4985197EEA}" type="datetime1">
              <a:rPr lang="en-US"/>
              <a:pPr>
                <a:defRPr/>
              </a:pPr>
              <a:t>11/12/15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B44C1F84-034A-CE49-92C4-FA084AE00315}" type="slidenum">
              <a:rPr lang="en-US"/>
              <a:pPr>
                <a:defRPr/>
              </a:pPr>
              <a:t>‹#›</a:t>
            </a:fld>
            <a:endParaRPr lang="en-US"/>
          </a:p>
        </p:txBody>
      </p:sp>
    </p:spTree>
    <p:extLst>
      <p:ext uri="{BB962C8B-B14F-4D97-AF65-F5344CB8AC3E}">
        <p14:creationId xmlns:p14="http://schemas.microsoft.com/office/powerpoint/2010/main" val="179767782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Times New Roman" charset="0"/>
              </a:defRPr>
            </a:lvl1pPr>
          </a:lstStyle>
          <a:p>
            <a:pPr>
              <a:defRPr/>
            </a:pPr>
            <a:fld id="{17E2D52C-8014-8D48-B69D-9EC27EE8D0EE}" type="datetime1">
              <a:rPr lang="en-US"/>
              <a:pPr>
                <a:defRPr/>
              </a:pPr>
              <a:t>11/12/15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87ACD1A5-4CA6-1A41-86B5-B89E8403B7FB}" type="slidenum">
              <a:rPr lang="en-US"/>
              <a:pPr>
                <a:defRPr/>
              </a:pPr>
              <a:t>‹#›</a:t>
            </a:fld>
            <a:endParaRPr lang="en-US"/>
          </a:p>
        </p:txBody>
      </p:sp>
    </p:spTree>
    <p:extLst>
      <p:ext uri="{BB962C8B-B14F-4D97-AF65-F5344CB8AC3E}">
        <p14:creationId xmlns:p14="http://schemas.microsoft.com/office/powerpoint/2010/main" val="169079118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27" indent="0">
              <a:buNone/>
              <a:defRPr sz="2000" b="1"/>
            </a:lvl2pPr>
            <a:lvl3pPr marL="913651" indent="0">
              <a:buNone/>
              <a:defRPr sz="1800" b="1"/>
            </a:lvl3pPr>
            <a:lvl4pPr marL="1370479" indent="0">
              <a:buNone/>
              <a:defRPr sz="1600" b="1"/>
            </a:lvl4pPr>
            <a:lvl5pPr marL="1827303" indent="0">
              <a:buNone/>
              <a:defRPr sz="1600" b="1"/>
            </a:lvl5pPr>
            <a:lvl6pPr marL="2284131" indent="0">
              <a:buNone/>
              <a:defRPr sz="1600" b="1"/>
            </a:lvl6pPr>
            <a:lvl7pPr marL="2740955" indent="0">
              <a:buNone/>
              <a:defRPr sz="1600" b="1"/>
            </a:lvl7pPr>
            <a:lvl8pPr marL="3197782" indent="0">
              <a:buNone/>
              <a:defRPr sz="1600" b="1"/>
            </a:lvl8pPr>
            <a:lvl9pPr marL="365460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6827" indent="0">
              <a:buNone/>
              <a:defRPr sz="2000" b="1"/>
            </a:lvl2pPr>
            <a:lvl3pPr marL="913651" indent="0">
              <a:buNone/>
              <a:defRPr sz="1800" b="1"/>
            </a:lvl3pPr>
            <a:lvl4pPr marL="1370479" indent="0">
              <a:buNone/>
              <a:defRPr sz="1600" b="1"/>
            </a:lvl4pPr>
            <a:lvl5pPr marL="1827303" indent="0">
              <a:buNone/>
              <a:defRPr sz="1600" b="1"/>
            </a:lvl5pPr>
            <a:lvl6pPr marL="2284131" indent="0">
              <a:buNone/>
              <a:defRPr sz="1600" b="1"/>
            </a:lvl6pPr>
            <a:lvl7pPr marL="2740955" indent="0">
              <a:buNone/>
              <a:defRPr sz="1600" b="1"/>
            </a:lvl7pPr>
            <a:lvl8pPr marL="3197782" indent="0">
              <a:buNone/>
              <a:defRPr sz="1600" b="1"/>
            </a:lvl8pPr>
            <a:lvl9pPr marL="365460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Times New Roman" charset="0"/>
              </a:defRPr>
            </a:lvl1pPr>
          </a:lstStyle>
          <a:p>
            <a:pPr>
              <a:defRPr/>
            </a:pPr>
            <a:fld id="{BD77146A-35BE-F145-9C31-1CF383D3C3B7}" type="datetime1">
              <a:rPr lang="en-US"/>
              <a:pPr>
                <a:defRPr/>
              </a:pPr>
              <a:t>11/12/15</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Times New Roman" charset="0"/>
              </a:defRPr>
            </a:lvl1pPr>
          </a:lstStyle>
          <a:p>
            <a:pPr>
              <a:defRPr/>
            </a:pPr>
            <a:fld id="{412D80C4-66E6-C344-822A-6ED764F4D5AD}" type="slidenum">
              <a:rPr lang="en-US"/>
              <a:pPr>
                <a:defRPr/>
              </a:pPr>
              <a:t>‹#›</a:t>
            </a:fld>
            <a:endParaRPr lang="en-US"/>
          </a:p>
        </p:txBody>
      </p:sp>
    </p:spTree>
    <p:extLst>
      <p:ext uri="{BB962C8B-B14F-4D97-AF65-F5344CB8AC3E}">
        <p14:creationId xmlns:p14="http://schemas.microsoft.com/office/powerpoint/2010/main" val="177977548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Times New Roman" charset="0"/>
              </a:defRPr>
            </a:lvl1pPr>
          </a:lstStyle>
          <a:p>
            <a:pPr>
              <a:defRPr/>
            </a:pPr>
            <a:fld id="{F1D24A87-84C4-6048-A5AE-7A92FB0889D6}" type="datetime1">
              <a:rPr lang="en-US"/>
              <a:pPr>
                <a:defRPr/>
              </a:pPr>
              <a:t>11/12/15</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Times New Roman" charset="0"/>
              </a:defRPr>
            </a:lvl1pPr>
          </a:lstStyle>
          <a:p>
            <a:pPr>
              <a:defRPr/>
            </a:pPr>
            <a:fld id="{86E95354-7F50-2C48-8143-80BA0630EE2B}" type="slidenum">
              <a:rPr lang="en-US"/>
              <a:pPr>
                <a:defRPr/>
              </a:pPr>
              <a:t>‹#›</a:t>
            </a:fld>
            <a:endParaRPr lang="en-US"/>
          </a:p>
        </p:txBody>
      </p:sp>
    </p:spTree>
    <p:extLst>
      <p:ext uri="{BB962C8B-B14F-4D97-AF65-F5344CB8AC3E}">
        <p14:creationId xmlns:p14="http://schemas.microsoft.com/office/powerpoint/2010/main" val="346928035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Times New Roman" charset="0"/>
              </a:defRPr>
            </a:lvl1pPr>
          </a:lstStyle>
          <a:p>
            <a:pPr>
              <a:defRPr/>
            </a:pPr>
            <a:fld id="{3A51A455-D0D9-4C41-8EC3-21CA8426E841}" type="datetime1">
              <a:rPr lang="en-US"/>
              <a:pPr>
                <a:defRPr/>
              </a:pPr>
              <a:t>11/12/15</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Times New Roman" charset="0"/>
              </a:defRPr>
            </a:lvl1pPr>
          </a:lstStyle>
          <a:p>
            <a:pPr>
              <a:defRPr/>
            </a:pPr>
            <a:fld id="{9596A215-6660-8747-8FF3-CADE07969EC6}" type="slidenum">
              <a:rPr lang="en-US"/>
              <a:pPr>
                <a:defRPr/>
              </a:pPr>
              <a:t>‹#›</a:t>
            </a:fld>
            <a:endParaRPr lang="en-US"/>
          </a:p>
        </p:txBody>
      </p:sp>
    </p:spTree>
    <p:extLst>
      <p:ext uri="{BB962C8B-B14F-4D97-AF65-F5344CB8AC3E}">
        <p14:creationId xmlns:p14="http://schemas.microsoft.com/office/powerpoint/2010/main" val="98953905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27" indent="0">
              <a:buNone/>
              <a:defRPr sz="1200"/>
            </a:lvl2pPr>
            <a:lvl3pPr marL="913651" indent="0">
              <a:buNone/>
              <a:defRPr sz="1000"/>
            </a:lvl3pPr>
            <a:lvl4pPr marL="1370479" indent="0">
              <a:buNone/>
              <a:defRPr sz="900"/>
            </a:lvl4pPr>
            <a:lvl5pPr marL="1827303" indent="0">
              <a:buNone/>
              <a:defRPr sz="900"/>
            </a:lvl5pPr>
            <a:lvl6pPr marL="2284131" indent="0">
              <a:buNone/>
              <a:defRPr sz="900"/>
            </a:lvl6pPr>
            <a:lvl7pPr marL="2740955" indent="0">
              <a:buNone/>
              <a:defRPr sz="900"/>
            </a:lvl7pPr>
            <a:lvl8pPr marL="3197782" indent="0">
              <a:buNone/>
              <a:defRPr sz="900"/>
            </a:lvl8pPr>
            <a:lvl9pPr marL="365460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fld id="{2EBB0CBC-0E6A-C742-B6F8-39A1224C48A5}" type="datetime1">
              <a:rPr lang="en-US"/>
              <a:pPr>
                <a:defRPr/>
              </a:pPr>
              <a:t>11/12/15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8EB2292A-5330-A04D-AFD3-0B1E184B0314}" type="slidenum">
              <a:rPr lang="en-US"/>
              <a:pPr>
                <a:defRPr/>
              </a:pPr>
              <a:t>‹#›</a:t>
            </a:fld>
            <a:endParaRPr lang="en-US"/>
          </a:p>
        </p:txBody>
      </p:sp>
    </p:spTree>
    <p:extLst>
      <p:ext uri="{BB962C8B-B14F-4D97-AF65-F5344CB8AC3E}">
        <p14:creationId xmlns:p14="http://schemas.microsoft.com/office/powerpoint/2010/main" val="39737505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774" indent="0">
              <a:buNone/>
              <a:defRPr sz="1800"/>
            </a:lvl2pPr>
            <a:lvl3pPr marL="913544" indent="0">
              <a:buNone/>
              <a:defRPr sz="1600"/>
            </a:lvl3pPr>
            <a:lvl4pPr marL="1370319" indent="0">
              <a:buNone/>
              <a:defRPr sz="1400"/>
            </a:lvl4pPr>
            <a:lvl5pPr marL="1827089" indent="0">
              <a:buNone/>
              <a:defRPr sz="1400"/>
            </a:lvl5pPr>
            <a:lvl6pPr marL="2283864" indent="0">
              <a:buNone/>
              <a:defRPr sz="1400"/>
            </a:lvl6pPr>
            <a:lvl7pPr marL="2740634" indent="0">
              <a:buNone/>
              <a:defRPr sz="1400"/>
            </a:lvl7pPr>
            <a:lvl8pPr marL="3197408" indent="0">
              <a:buNone/>
              <a:defRPr sz="1400"/>
            </a:lvl8pPr>
            <a:lvl9pPr marL="3654179"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51F2A912-B220-B84F-8327-7F8DED83E0ED}" type="slidenum">
              <a:rPr lang="en-US"/>
              <a:pPr>
                <a:defRPr/>
              </a:pPr>
              <a:t>‹#›</a:t>
            </a:fld>
            <a:endParaRPr lang="en-US"/>
          </a:p>
        </p:txBody>
      </p:sp>
    </p:spTree>
    <p:extLst>
      <p:ext uri="{BB962C8B-B14F-4D97-AF65-F5344CB8AC3E}">
        <p14:creationId xmlns:p14="http://schemas.microsoft.com/office/powerpoint/2010/main" val="237270988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827" indent="0">
              <a:buNone/>
              <a:defRPr sz="2800"/>
            </a:lvl2pPr>
            <a:lvl3pPr marL="913651" indent="0">
              <a:buNone/>
              <a:defRPr sz="2400"/>
            </a:lvl3pPr>
            <a:lvl4pPr marL="1370479" indent="0">
              <a:buNone/>
              <a:defRPr sz="2000"/>
            </a:lvl4pPr>
            <a:lvl5pPr marL="1827303" indent="0">
              <a:buNone/>
              <a:defRPr sz="2000"/>
            </a:lvl5pPr>
            <a:lvl6pPr marL="2284131" indent="0">
              <a:buNone/>
              <a:defRPr sz="2000"/>
            </a:lvl6pPr>
            <a:lvl7pPr marL="2740955" indent="0">
              <a:buNone/>
              <a:defRPr sz="2000"/>
            </a:lvl7pPr>
            <a:lvl8pPr marL="3197782" indent="0">
              <a:buNone/>
              <a:defRPr sz="2000"/>
            </a:lvl8pPr>
            <a:lvl9pPr marL="365460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27" indent="0">
              <a:buNone/>
              <a:defRPr sz="1200"/>
            </a:lvl2pPr>
            <a:lvl3pPr marL="913651" indent="0">
              <a:buNone/>
              <a:defRPr sz="1000"/>
            </a:lvl3pPr>
            <a:lvl4pPr marL="1370479" indent="0">
              <a:buNone/>
              <a:defRPr sz="900"/>
            </a:lvl4pPr>
            <a:lvl5pPr marL="1827303" indent="0">
              <a:buNone/>
              <a:defRPr sz="900"/>
            </a:lvl5pPr>
            <a:lvl6pPr marL="2284131" indent="0">
              <a:buNone/>
              <a:defRPr sz="900"/>
            </a:lvl6pPr>
            <a:lvl7pPr marL="2740955" indent="0">
              <a:buNone/>
              <a:defRPr sz="900"/>
            </a:lvl7pPr>
            <a:lvl8pPr marL="3197782" indent="0">
              <a:buNone/>
              <a:defRPr sz="900"/>
            </a:lvl8pPr>
            <a:lvl9pPr marL="365460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fld id="{FD64782B-8310-F544-9FDF-D00D0E527257}" type="datetime1">
              <a:rPr lang="en-US"/>
              <a:pPr>
                <a:defRPr/>
              </a:pPr>
              <a:t>11/12/15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1771C2CB-1BFC-824A-8393-2977FFD69D0C}" type="slidenum">
              <a:rPr lang="en-US"/>
              <a:pPr>
                <a:defRPr/>
              </a:pPr>
              <a:t>‹#›</a:t>
            </a:fld>
            <a:endParaRPr lang="en-US"/>
          </a:p>
        </p:txBody>
      </p:sp>
    </p:spTree>
    <p:extLst>
      <p:ext uri="{BB962C8B-B14F-4D97-AF65-F5344CB8AC3E}">
        <p14:creationId xmlns:p14="http://schemas.microsoft.com/office/powerpoint/2010/main" val="24493655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Times New Roman" charset="0"/>
              </a:defRPr>
            </a:lvl1pPr>
          </a:lstStyle>
          <a:p>
            <a:pPr>
              <a:defRPr/>
            </a:pPr>
            <a:fld id="{8E7F3299-C5BE-A64D-8158-A03236FF184B}" type="datetime1">
              <a:rPr lang="en-US"/>
              <a:pPr>
                <a:defRPr/>
              </a:pPr>
              <a:t>11/12/15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BF1AB385-7141-0746-B444-1DD358FBD06D}" type="slidenum">
              <a:rPr lang="en-US"/>
              <a:pPr>
                <a:defRPr/>
              </a:pPr>
              <a:t>‹#›</a:t>
            </a:fld>
            <a:endParaRPr lang="en-US"/>
          </a:p>
        </p:txBody>
      </p:sp>
    </p:spTree>
    <p:extLst>
      <p:ext uri="{BB962C8B-B14F-4D97-AF65-F5344CB8AC3E}">
        <p14:creationId xmlns:p14="http://schemas.microsoft.com/office/powerpoint/2010/main" val="279041119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Times New Roman" charset="0"/>
              </a:defRPr>
            </a:lvl1pPr>
          </a:lstStyle>
          <a:p>
            <a:pPr>
              <a:defRPr/>
            </a:pPr>
            <a:fld id="{5DB3FA0E-B606-704B-B569-0262413F9E35}" type="datetime1">
              <a:rPr lang="en-US"/>
              <a:pPr>
                <a:defRPr/>
              </a:pPr>
              <a:t>11/12/15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9A0558E1-7EF1-EA48-AA05-7DEB70D61D0B}" type="slidenum">
              <a:rPr lang="en-US"/>
              <a:pPr>
                <a:defRPr/>
              </a:pPr>
              <a:t>‹#›</a:t>
            </a:fld>
            <a:endParaRPr lang="en-US"/>
          </a:p>
        </p:txBody>
      </p:sp>
    </p:spTree>
    <p:extLst>
      <p:ext uri="{BB962C8B-B14F-4D97-AF65-F5344CB8AC3E}">
        <p14:creationId xmlns:p14="http://schemas.microsoft.com/office/powerpoint/2010/main" val="25581632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827" indent="0" algn="ctr">
              <a:buNone/>
              <a:defRPr>
                <a:solidFill>
                  <a:schemeClr val="tx1">
                    <a:tint val="75000"/>
                  </a:schemeClr>
                </a:solidFill>
              </a:defRPr>
            </a:lvl2pPr>
            <a:lvl3pPr marL="913651" indent="0" algn="ctr">
              <a:buNone/>
              <a:defRPr>
                <a:solidFill>
                  <a:schemeClr val="tx1">
                    <a:tint val="75000"/>
                  </a:schemeClr>
                </a:solidFill>
              </a:defRPr>
            </a:lvl3pPr>
            <a:lvl4pPr marL="1370479" indent="0" algn="ctr">
              <a:buNone/>
              <a:defRPr>
                <a:solidFill>
                  <a:schemeClr val="tx1">
                    <a:tint val="75000"/>
                  </a:schemeClr>
                </a:solidFill>
              </a:defRPr>
            </a:lvl4pPr>
            <a:lvl5pPr marL="1827303" indent="0" algn="ctr">
              <a:buNone/>
              <a:defRPr>
                <a:solidFill>
                  <a:schemeClr val="tx1">
                    <a:tint val="75000"/>
                  </a:schemeClr>
                </a:solidFill>
              </a:defRPr>
            </a:lvl5pPr>
            <a:lvl6pPr marL="2284131" indent="0" algn="ctr">
              <a:buNone/>
              <a:defRPr>
                <a:solidFill>
                  <a:schemeClr val="tx1">
                    <a:tint val="75000"/>
                  </a:schemeClr>
                </a:solidFill>
              </a:defRPr>
            </a:lvl6pPr>
            <a:lvl7pPr marL="2740955" indent="0" algn="ctr">
              <a:buNone/>
              <a:defRPr>
                <a:solidFill>
                  <a:schemeClr val="tx1">
                    <a:tint val="75000"/>
                  </a:schemeClr>
                </a:solidFill>
              </a:defRPr>
            </a:lvl7pPr>
            <a:lvl8pPr marL="3197782" indent="0" algn="ctr">
              <a:buNone/>
              <a:defRPr>
                <a:solidFill>
                  <a:schemeClr val="tx1">
                    <a:tint val="75000"/>
                  </a:schemeClr>
                </a:solidFill>
              </a:defRPr>
            </a:lvl8pPr>
            <a:lvl9pPr marL="365460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Times New Roman" charset="0"/>
              </a:defRPr>
            </a:lvl1pPr>
          </a:lstStyle>
          <a:p>
            <a:pPr>
              <a:defRPr/>
            </a:pPr>
            <a:fld id="{BA87C523-37BB-0A40-9AED-4B21C190482B}" type="datetime1">
              <a:rPr lang="en-US"/>
              <a:pPr>
                <a:defRPr/>
              </a:pPr>
              <a:t>11/12/15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2A863119-9EC4-0A4F-AB07-EEC026FE9650}" type="slidenum">
              <a:rPr lang="en-US"/>
              <a:pPr>
                <a:defRPr/>
              </a:pPr>
              <a:t>‹#›</a:t>
            </a:fld>
            <a:endParaRPr lang="en-US"/>
          </a:p>
        </p:txBody>
      </p:sp>
    </p:spTree>
    <p:extLst>
      <p:ext uri="{BB962C8B-B14F-4D97-AF65-F5344CB8AC3E}">
        <p14:creationId xmlns:p14="http://schemas.microsoft.com/office/powerpoint/2010/main" val="1308379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Times New Roman" charset="0"/>
              </a:defRPr>
            </a:lvl1pPr>
          </a:lstStyle>
          <a:p>
            <a:pPr>
              <a:defRPr/>
            </a:pPr>
            <a:fld id="{1FF47128-5FCC-4441-9A52-8DCD763CF04A}" type="datetime1">
              <a:rPr lang="en-US"/>
              <a:pPr>
                <a:defRPr/>
              </a:pPr>
              <a:t>11/12/15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5B2B3D4D-E3BD-6748-B3EB-49E4388945C6}" type="slidenum">
              <a:rPr lang="en-US"/>
              <a:pPr>
                <a:defRPr/>
              </a:pPr>
              <a:t>‹#›</a:t>
            </a:fld>
            <a:endParaRPr lang="en-US"/>
          </a:p>
        </p:txBody>
      </p:sp>
    </p:spTree>
    <p:extLst>
      <p:ext uri="{BB962C8B-B14F-4D97-AF65-F5344CB8AC3E}">
        <p14:creationId xmlns:p14="http://schemas.microsoft.com/office/powerpoint/2010/main" val="245909257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827" indent="0">
              <a:buNone/>
              <a:defRPr sz="1800">
                <a:solidFill>
                  <a:schemeClr val="tx1">
                    <a:tint val="75000"/>
                  </a:schemeClr>
                </a:solidFill>
              </a:defRPr>
            </a:lvl2pPr>
            <a:lvl3pPr marL="913651" indent="0">
              <a:buNone/>
              <a:defRPr sz="1600">
                <a:solidFill>
                  <a:schemeClr val="tx1">
                    <a:tint val="75000"/>
                  </a:schemeClr>
                </a:solidFill>
              </a:defRPr>
            </a:lvl3pPr>
            <a:lvl4pPr marL="1370479" indent="0">
              <a:buNone/>
              <a:defRPr sz="1400">
                <a:solidFill>
                  <a:schemeClr val="tx1">
                    <a:tint val="75000"/>
                  </a:schemeClr>
                </a:solidFill>
              </a:defRPr>
            </a:lvl4pPr>
            <a:lvl5pPr marL="1827303" indent="0">
              <a:buNone/>
              <a:defRPr sz="1400">
                <a:solidFill>
                  <a:schemeClr val="tx1">
                    <a:tint val="75000"/>
                  </a:schemeClr>
                </a:solidFill>
              </a:defRPr>
            </a:lvl5pPr>
            <a:lvl6pPr marL="2284131" indent="0">
              <a:buNone/>
              <a:defRPr sz="1400">
                <a:solidFill>
                  <a:schemeClr val="tx1">
                    <a:tint val="75000"/>
                  </a:schemeClr>
                </a:solidFill>
              </a:defRPr>
            </a:lvl6pPr>
            <a:lvl7pPr marL="2740955" indent="0">
              <a:buNone/>
              <a:defRPr sz="1400">
                <a:solidFill>
                  <a:schemeClr val="tx1">
                    <a:tint val="75000"/>
                  </a:schemeClr>
                </a:solidFill>
              </a:defRPr>
            </a:lvl7pPr>
            <a:lvl8pPr marL="3197782" indent="0">
              <a:buNone/>
              <a:defRPr sz="1400">
                <a:solidFill>
                  <a:schemeClr val="tx1">
                    <a:tint val="75000"/>
                  </a:schemeClr>
                </a:solidFill>
              </a:defRPr>
            </a:lvl8pPr>
            <a:lvl9pPr marL="365460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fld id="{C262201B-280C-2D40-BD69-DBFBA4929A96}" type="datetime1">
              <a:rPr lang="en-US"/>
              <a:pPr>
                <a:defRPr/>
              </a:pPr>
              <a:t>11/12/15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62AEB50B-E12A-D845-B206-037F97C27435}" type="slidenum">
              <a:rPr lang="en-US"/>
              <a:pPr>
                <a:defRPr/>
              </a:pPr>
              <a:t>‹#›</a:t>
            </a:fld>
            <a:endParaRPr lang="en-US"/>
          </a:p>
        </p:txBody>
      </p:sp>
    </p:spTree>
    <p:extLst>
      <p:ext uri="{BB962C8B-B14F-4D97-AF65-F5344CB8AC3E}">
        <p14:creationId xmlns:p14="http://schemas.microsoft.com/office/powerpoint/2010/main" val="258145950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Times New Roman" charset="0"/>
              </a:defRPr>
            </a:lvl1pPr>
          </a:lstStyle>
          <a:p>
            <a:pPr>
              <a:defRPr/>
            </a:pPr>
            <a:fld id="{014609DE-E180-A24F-82BE-A9DD6FBCE374}" type="datetime1">
              <a:rPr lang="en-US"/>
              <a:pPr>
                <a:defRPr/>
              </a:pPr>
              <a:t>11/12/15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6945B951-05B9-A14D-A1D5-BABE34EFB0FD}" type="slidenum">
              <a:rPr lang="en-US"/>
              <a:pPr>
                <a:defRPr/>
              </a:pPr>
              <a:t>‹#›</a:t>
            </a:fld>
            <a:endParaRPr lang="en-US"/>
          </a:p>
        </p:txBody>
      </p:sp>
    </p:spTree>
    <p:extLst>
      <p:ext uri="{BB962C8B-B14F-4D97-AF65-F5344CB8AC3E}">
        <p14:creationId xmlns:p14="http://schemas.microsoft.com/office/powerpoint/2010/main" val="1996725817"/>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27" indent="0">
              <a:buNone/>
              <a:defRPr sz="2000" b="1"/>
            </a:lvl2pPr>
            <a:lvl3pPr marL="913651" indent="0">
              <a:buNone/>
              <a:defRPr sz="1800" b="1"/>
            </a:lvl3pPr>
            <a:lvl4pPr marL="1370479" indent="0">
              <a:buNone/>
              <a:defRPr sz="1600" b="1"/>
            </a:lvl4pPr>
            <a:lvl5pPr marL="1827303" indent="0">
              <a:buNone/>
              <a:defRPr sz="1600" b="1"/>
            </a:lvl5pPr>
            <a:lvl6pPr marL="2284131" indent="0">
              <a:buNone/>
              <a:defRPr sz="1600" b="1"/>
            </a:lvl6pPr>
            <a:lvl7pPr marL="2740955" indent="0">
              <a:buNone/>
              <a:defRPr sz="1600" b="1"/>
            </a:lvl7pPr>
            <a:lvl8pPr marL="3197782" indent="0">
              <a:buNone/>
              <a:defRPr sz="1600" b="1"/>
            </a:lvl8pPr>
            <a:lvl9pPr marL="365460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6827" indent="0">
              <a:buNone/>
              <a:defRPr sz="2000" b="1"/>
            </a:lvl2pPr>
            <a:lvl3pPr marL="913651" indent="0">
              <a:buNone/>
              <a:defRPr sz="1800" b="1"/>
            </a:lvl3pPr>
            <a:lvl4pPr marL="1370479" indent="0">
              <a:buNone/>
              <a:defRPr sz="1600" b="1"/>
            </a:lvl4pPr>
            <a:lvl5pPr marL="1827303" indent="0">
              <a:buNone/>
              <a:defRPr sz="1600" b="1"/>
            </a:lvl5pPr>
            <a:lvl6pPr marL="2284131" indent="0">
              <a:buNone/>
              <a:defRPr sz="1600" b="1"/>
            </a:lvl6pPr>
            <a:lvl7pPr marL="2740955" indent="0">
              <a:buNone/>
              <a:defRPr sz="1600" b="1"/>
            </a:lvl7pPr>
            <a:lvl8pPr marL="3197782" indent="0">
              <a:buNone/>
              <a:defRPr sz="1600" b="1"/>
            </a:lvl8pPr>
            <a:lvl9pPr marL="365460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Times New Roman" charset="0"/>
              </a:defRPr>
            </a:lvl1pPr>
          </a:lstStyle>
          <a:p>
            <a:pPr>
              <a:defRPr/>
            </a:pPr>
            <a:fld id="{056E05D7-D166-3844-8353-708C72BD323E}" type="datetime1">
              <a:rPr lang="en-US"/>
              <a:pPr>
                <a:defRPr/>
              </a:pPr>
              <a:t>11/12/15</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Times New Roman" charset="0"/>
              </a:defRPr>
            </a:lvl1pPr>
          </a:lstStyle>
          <a:p>
            <a:pPr>
              <a:defRPr/>
            </a:pPr>
            <a:fld id="{EA7383D8-69C7-4047-9D87-1CBE8B8DF3E4}" type="slidenum">
              <a:rPr lang="en-US"/>
              <a:pPr>
                <a:defRPr/>
              </a:pPr>
              <a:t>‹#›</a:t>
            </a:fld>
            <a:endParaRPr lang="en-US"/>
          </a:p>
        </p:txBody>
      </p:sp>
    </p:spTree>
    <p:extLst>
      <p:ext uri="{BB962C8B-B14F-4D97-AF65-F5344CB8AC3E}">
        <p14:creationId xmlns:p14="http://schemas.microsoft.com/office/powerpoint/2010/main" val="428631396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Times New Roman" charset="0"/>
              </a:defRPr>
            </a:lvl1pPr>
          </a:lstStyle>
          <a:p>
            <a:pPr>
              <a:defRPr/>
            </a:pPr>
            <a:fld id="{F020A44E-D026-A34A-9A0E-84EB6DE7DAC2}" type="datetime1">
              <a:rPr lang="en-US"/>
              <a:pPr>
                <a:defRPr/>
              </a:pPr>
              <a:t>11/12/15</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Times New Roman" charset="0"/>
              </a:defRPr>
            </a:lvl1pPr>
          </a:lstStyle>
          <a:p>
            <a:pPr>
              <a:defRPr/>
            </a:pPr>
            <a:fld id="{5D938119-3527-B742-B059-FD11A3942259}" type="slidenum">
              <a:rPr lang="en-US"/>
              <a:pPr>
                <a:defRPr/>
              </a:pPr>
              <a:t>‹#›</a:t>
            </a:fld>
            <a:endParaRPr lang="en-US"/>
          </a:p>
        </p:txBody>
      </p:sp>
    </p:spTree>
    <p:extLst>
      <p:ext uri="{BB962C8B-B14F-4D97-AF65-F5344CB8AC3E}">
        <p14:creationId xmlns:p14="http://schemas.microsoft.com/office/powerpoint/2010/main" val="226065954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Times New Roman" charset="0"/>
              </a:defRPr>
            </a:lvl1pPr>
          </a:lstStyle>
          <a:p>
            <a:pPr>
              <a:defRPr/>
            </a:pPr>
            <a:fld id="{BE2F39A8-7C63-AA46-A4AC-FF33712CCF08}" type="datetime1">
              <a:rPr lang="en-US"/>
              <a:pPr>
                <a:defRPr/>
              </a:pPr>
              <a:t>11/12/15</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Times New Roman" charset="0"/>
              </a:defRPr>
            </a:lvl1pPr>
          </a:lstStyle>
          <a:p>
            <a:pPr>
              <a:defRPr/>
            </a:pPr>
            <a:fld id="{2EB03A56-A93B-FA40-9364-7B8B8B826B95}" type="slidenum">
              <a:rPr lang="en-US"/>
              <a:pPr>
                <a:defRPr/>
              </a:pPr>
              <a:t>‹#›</a:t>
            </a:fld>
            <a:endParaRPr lang="en-US"/>
          </a:p>
        </p:txBody>
      </p:sp>
    </p:spTree>
    <p:extLst>
      <p:ext uri="{BB962C8B-B14F-4D97-AF65-F5344CB8AC3E}">
        <p14:creationId xmlns:p14="http://schemas.microsoft.com/office/powerpoint/2010/main" val="17544482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1233CE77-2626-4F4E-A837-0F795052DCF6}" type="slidenum">
              <a:rPr lang="en-US"/>
              <a:pPr>
                <a:defRPr/>
              </a:pPr>
              <a:t>‹#›</a:t>
            </a:fld>
            <a:endParaRPr lang="en-US"/>
          </a:p>
        </p:txBody>
      </p:sp>
    </p:spTree>
    <p:extLst>
      <p:ext uri="{BB962C8B-B14F-4D97-AF65-F5344CB8AC3E}">
        <p14:creationId xmlns:p14="http://schemas.microsoft.com/office/powerpoint/2010/main" val="76679288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27" indent="0">
              <a:buNone/>
              <a:defRPr sz="1200"/>
            </a:lvl2pPr>
            <a:lvl3pPr marL="913651" indent="0">
              <a:buNone/>
              <a:defRPr sz="1000"/>
            </a:lvl3pPr>
            <a:lvl4pPr marL="1370479" indent="0">
              <a:buNone/>
              <a:defRPr sz="900"/>
            </a:lvl4pPr>
            <a:lvl5pPr marL="1827303" indent="0">
              <a:buNone/>
              <a:defRPr sz="900"/>
            </a:lvl5pPr>
            <a:lvl6pPr marL="2284131" indent="0">
              <a:buNone/>
              <a:defRPr sz="900"/>
            </a:lvl6pPr>
            <a:lvl7pPr marL="2740955" indent="0">
              <a:buNone/>
              <a:defRPr sz="900"/>
            </a:lvl7pPr>
            <a:lvl8pPr marL="3197782" indent="0">
              <a:buNone/>
              <a:defRPr sz="900"/>
            </a:lvl8pPr>
            <a:lvl9pPr marL="365460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fld id="{D79BE503-7DC6-4A41-A5DC-9A12A0E2F26A}" type="datetime1">
              <a:rPr lang="en-US"/>
              <a:pPr>
                <a:defRPr/>
              </a:pPr>
              <a:t>11/12/15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2B5130A0-70A7-7D49-9185-FC979B5745CF}" type="slidenum">
              <a:rPr lang="en-US"/>
              <a:pPr>
                <a:defRPr/>
              </a:pPr>
              <a:t>‹#›</a:t>
            </a:fld>
            <a:endParaRPr lang="en-US"/>
          </a:p>
        </p:txBody>
      </p:sp>
    </p:spTree>
    <p:extLst>
      <p:ext uri="{BB962C8B-B14F-4D97-AF65-F5344CB8AC3E}">
        <p14:creationId xmlns:p14="http://schemas.microsoft.com/office/powerpoint/2010/main" val="316840225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827" indent="0">
              <a:buNone/>
              <a:defRPr sz="2800"/>
            </a:lvl2pPr>
            <a:lvl3pPr marL="913651" indent="0">
              <a:buNone/>
              <a:defRPr sz="2400"/>
            </a:lvl3pPr>
            <a:lvl4pPr marL="1370479" indent="0">
              <a:buNone/>
              <a:defRPr sz="2000"/>
            </a:lvl4pPr>
            <a:lvl5pPr marL="1827303" indent="0">
              <a:buNone/>
              <a:defRPr sz="2000"/>
            </a:lvl5pPr>
            <a:lvl6pPr marL="2284131" indent="0">
              <a:buNone/>
              <a:defRPr sz="2000"/>
            </a:lvl6pPr>
            <a:lvl7pPr marL="2740955" indent="0">
              <a:buNone/>
              <a:defRPr sz="2000"/>
            </a:lvl7pPr>
            <a:lvl8pPr marL="3197782" indent="0">
              <a:buNone/>
              <a:defRPr sz="2000"/>
            </a:lvl8pPr>
            <a:lvl9pPr marL="365460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27" indent="0">
              <a:buNone/>
              <a:defRPr sz="1200"/>
            </a:lvl2pPr>
            <a:lvl3pPr marL="913651" indent="0">
              <a:buNone/>
              <a:defRPr sz="1000"/>
            </a:lvl3pPr>
            <a:lvl4pPr marL="1370479" indent="0">
              <a:buNone/>
              <a:defRPr sz="900"/>
            </a:lvl4pPr>
            <a:lvl5pPr marL="1827303" indent="0">
              <a:buNone/>
              <a:defRPr sz="900"/>
            </a:lvl5pPr>
            <a:lvl6pPr marL="2284131" indent="0">
              <a:buNone/>
              <a:defRPr sz="900"/>
            </a:lvl6pPr>
            <a:lvl7pPr marL="2740955" indent="0">
              <a:buNone/>
              <a:defRPr sz="900"/>
            </a:lvl7pPr>
            <a:lvl8pPr marL="3197782" indent="0">
              <a:buNone/>
              <a:defRPr sz="900"/>
            </a:lvl8pPr>
            <a:lvl9pPr marL="365460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fld id="{F42CC60C-138A-4748-84AE-EE5205346839}" type="datetime1">
              <a:rPr lang="en-US"/>
              <a:pPr>
                <a:defRPr/>
              </a:pPr>
              <a:t>11/12/15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8C2E0529-9153-C34A-963B-3CDE24EF5A38}" type="slidenum">
              <a:rPr lang="en-US"/>
              <a:pPr>
                <a:defRPr/>
              </a:pPr>
              <a:t>‹#›</a:t>
            </a:fld>
            <a:endParaRPr lang="en-US"/>
          </a:p>
        </p:txBody>
      </p:sp>
    </p:spTree>
    <p:extLst>
      <p:ext uri="{BB962C8B-B14F-4D97-AF65-F5344CB8AC3E}">
        <p14:creationId xmlns:p14="http://schemas.microsoft.com/office/powerpoint/2010/main" val="323708617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Times New Roman" charset="0"/>
              </a:defRPr>
            </a:lvl1pPr>
          </a:lstStyle>
          <a:p>
            <a:pPr>
              <a:defRPr/>
            </a:pPr>
            <a:fld id="{3565526A-5358-7D47-9916-EBC36F6F8312}" type="datetime1">
              <a:rPr lang="en-US"/>
              <a:pPr>
                <a:defRPr/>
              </a:pPr>
              <a:t>11/12/15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8900757C-0251-6640-847C-A8B537E1F746}" type="slidenum">
              <a:rPr lang="en-US"/>
              <a:pPr>
                <a:defRPr/>
              </a:pPr>
              <a:t>‹#›</a:t>
            </a:fld>
            <a:endParaRPr lang="en-US"/>
          </a:p>
        </p:txBody>
      </p:sp>
    </p:spTree>
    <p:extLst>
      <p:ext uri="{BB962C8B-B14F-4D97-AF65-F5344CB8AC3E}">
        <p14:creationId xmlns:p14="http://schemas.microsoft.com/office/powerpoint/2010/main" val="224154941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Times New Roman" charset="0"/>
              </a:defRPr>
            </a:lvl1pPr>
          </a:lstStyle>
          <a:p>
            <a:pPr>
              <a:defRPr/>
            </a:pPr>
            <a:fld id="{8C78D882-3D0A-B541-8A78-CF140E812765}" type="datetime1">
              <a:rPr lang="en-US"/>
              <a:pPr>
                <a:defRPr/>
              </a:pPr>
              <a:t>11/12/15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0F8B5FBE-2613-7B45-8581-58D3CE332053}" type="slidenum">
              <a:rPr lang="en-US"/>
              <a:pPr>
                <a:defRPr/>
              </a:pPr>
              <a:t>‹#›</a:t>
            </a:fld>
            <a:endParaRPr lang="en-US"/>
          </a:p>
        </p:txBody>
      </p:sp>
    </p:spTree>
    <p:extLst>
      <p:ext uri="{BB962C8B-B14F-4D97-AF65-F5344CB8AC3E}">
        <p14:creationId xmlns:p14="http://schemas.microsoft.com/office/powerpoint/2010/main" val="69447575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827" indent="0" algn="ctr">
              <a:buNone/>
              <a:defRPr>
                <a:solidFill>
                  <a:schemeClr val="tx1">
                    <a:tint val="75000"/>
                  </a:schemeClr>
                </a:solidFill>
              </a:defRPr>
            </a:lvl2pPr>
            <a:lvl3pPr marL="913651" indent="0" algn="ctr">
              <a:buNone/>
              <a:defRPr>
                <a:solidFill>
                  <a:schemeClr val="tx1">
                    <a:tint val="75000"/>
                  </a:schemeClr>
                </a:solidFill>
              </a:defRPr>
            </a:lvl3pPr>
            <a:lvl4pPr marL="1370479" indent="0" algn="ctr">
              <a:buNone/>
              <a:defRPr>
                <a:solidFill>
                  <a:schemeClr val="tx1">
                    <a:tint val="75000"/>
                  </a:schemeClr>
                </a:solidFill>
              </a:defRPr>
            </a:lvl4pPr>
            <a:lvl5pPr marL="1827303" indent="0" algn="ctr">
              <a:buNone/>
              <a:defRPr>
                <a:solidFill>
                  <a:schemeClr val="tx1">
                    <a:tint val="75000"/>
                  </a:schemeClr>
                </a:solidFill>
              </a:defRPr>
            </a:lvl5pPr>
            <a:lvl6pPr marL="2284131" indent="0" algn="ctr">
              <a:buNone/>
              <a:defRPr>
                <a:solidFill>
                  <a:schemeClr val="tx1">
                    <a:tint val="75000"/>
                  </a:schemeClr>
                </a:solidFill>
              </a:defRPr>
            </a:lvl6pPr>
            <a:lvl7pPr marL="2740955" indent="0" algn="ctr">
              <a:buNone/>
              <a:defRPr>
                <a:solidFill>
                  <a:schemeClr val="tx1">
                    <a:tint val="75000"/>
                  </a:schemeClr>
                </a:solidFill>
              </a:defRPr>
            </a:lvl7pPr>
            <a:lvl8pPr marL="3197782" indent="0" algn="ctr">
              <a:buNone/>
              <a:defRPr>
                <a:solidFill>
                  <a:schemeClr val="tx1">
                    <a:tint val="75000"/>
                  </a:schemeClr>
                </a:solidFill>
              </a:defRPr>
            </a:lvl8pPr>
            <a:lvl9pPr marL="365460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Times New Roman" charset="0"/>
              </a:defRPr>
            </a:lvl1pPr>
          </a:lstStyle>
          <a:p>
            <a:pPr>
              <a:defRPr/>
            </a:pPr>
            <a:fld id="{1DFC2608-FF2E-AA44-A8A9-8C4478545D4F}" type="datetime1">
              <a:rPr lang="en-US"/>
              <a:pPr>
                <a:defRPr/>
              </a:pPr>
              <a:t>11/12/15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55C790E7-7EB1-CE49-87D9-D9A1D06A255C}" type="slidenum">
              <a:rPr lang="en-US"/>
              <a:pPr>
                <a:defRPr/>
              </a:pPr>
              <a:t>‹#›</a:t>
            </a:fld>
            <a:endParaRPr lang="en-US"/>
          </a:p>
        </p:txBody>
      </p:sp>
    </p:spTree>
    <p:extLst>
      <p:ext uri="{BB962C8B-B14F-4D97-AF65-F5344CB8AC3E}">
        <p14:creationId xmlns:p14="http://schemas.microsoft.com/office/powerpoint/2010/main" val="343094681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Times New Roman" charset="0"/>
              </a:defRPr>
            </a:lvl1pPr>
          </a:lstStyle>
          <a:p>
            <a:pPr>
              <a:defRPr/>
            </a:pPr>
            <a:fld id="{918ED0A6-BA03-7148-8029-D36B6A9CFEF0}" type="datetime1">
              <a:rPr lang="en-US"/>
              <a:pPr>
                <a:defRPr/>
              </a:pPr>
              <a:t>11/12/15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208AE6B7-5CE2-EC47-A1C6-A3A1F1A611FB}" type="slidenum">
              <a:rPr lang="en-US"/>
              <a:pPr>
                <a:defRPr/>
              </a:pPr>
              <a:t>‹#›</a:t>
            </a:fld>
            <a:endParaRPr lang="en-US"/>
          </a:p>
        </p:txBody>
      </p:sp>
    </p:spTree>
    <p:extLst>
      <p:ext uri="{BB962C8B-B14F-4D97-AF65-F5344CB8AC3E}">
        <p14:creationId xmlns:p14="http://schemas.microsoft.com/office/powerpoint/2010/main" val="49167997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827" indent="0">
              <a:buNone/>
              <a:defRPr sz="1800">
                <a:solidFill>
                  <a:schemeClr val="tx1">
                    <a:tint val="75000"/>
                  </a:schemeClr>
                </a:solidFill>
              </a:defRPr>
            </a:lvl2pPr>
            <a:lvl3pPr marL="913651" indent="0">
              <a:buNone/>
              <a:defRPr sz="1600">
                <a:solidFill>
                  <a:schemeClr val="tx1">
                    <a:tint val="75000"/>
                  </a:schemeClr>
                </a:solidFill>
              </a:defRPr>
            </a:lvl3pPr>
            <a:lvl4pPr marL="1370479" indent="0">
              <a:buNone/>
              <a:defRPr sz="1400">
                <a:solidFill>
                  <a:schemeClr val="tx1">
                    <a:tint val="75000"/>
                  </a:schemeClr>
                </a:solidFill>
              </a:defRPr>
            </a:lvl4pPr>
            <a:lvl5pPr marL="1827303" indent="0">
              <a:buNone/>
              <a:defRPr sz="1400">
                <a:solidFill>
                  <a:schemeClr val="tx1">
                    <a:tint val="75000"/>
                  </a:schemeClr>
                </a:solidFill>
              </a:defRPr>
            </a:lvl5pPr>
            <a:lvl6pPr marL="2284131" indent="0">
              <a:buNone/>
              <a:defRPr sz="1400">
                <a:solidFill>
                  <a:schemeClr val="tx1">
                    <a:tint val="75000"/>
                  </a:schemeClr>
                </a:solidFill>
              </a:defRPr>
            </a:lvl6pPr>
            <a:lvl7pPr marL="2740955" indent="0">
              <a:buNone/>
              <a:defRPr sz="1400">
                <a:solidFill>
                  <a:schemeClr val="tx1">
                    <a:tint val="75000"/>
                  </a:schemeClr>
                </a:solidFill>
              </a:defRPr>
            </a:lvl7pPr>
            <a:lvl8pPr marL="3197782" indent="0">
              <a:buNone/>
              <a:defRPr sz="1400">
                <a:solidFill>
                  <a:schemeClr val="tx1">
                    <a:tint val="75000"/>
                  </a:schemeClr>
                </a:solidFill>
              </a:defRPr>
            </a:lvl8pPr>
            <a:lvl9pPr marL="365460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fld id="{997C77DA-91AA-D346-A763-BDECBD310FC2}" type="datetime1">
              <a:rPr lang="en-US"/>
              <a:pPr>
                <a:defRPr/>
              </a:pPr>
              <a:t>11/12/15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140B3936-6779-2B4F-A844-B98CCE320CE9}" type="slidenum">
              <a:rPr lang="en-US"/>
              <a:pPr>
                <a:defRPr/>
              </a:pPr>
              <a:t>‹#›</a:t>
            </a:fld>
            <a:endParaRPr lang="en-US"/>
          </a:p>
        </p:txBody>
      </p:sp>
    </p:spTree>
    <p:extLst>
      <p:ext uri="{BB962C8B-B14F-4D97-AF65-F5344CB8AC3E}">
        <p14:creationId xmlns:p14="http://schemas.microsoft.com/office/powerpoint/2010/main" val="3740377125"/>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Times New Roman" charset="0"/>
              </a:defRPr>
            </a:lvl1pPr>
          </a:lstStyle>
          <a:p>
            <a:pPr>
              <a:defRPr/>
            </a:pPr>
            <a:fld id="{558DD001-7DF8-2E4C-B9C6-816BB810901C}" type="datetime1">
              <a:rPr lang="en-US"/>
              <a:pPr>
                <a:defRPr/>
              </a:pPr>
              <a:t>11/12/15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CADC4474-CC0A-8D44-8DEB-3A3470D43C53}" type="slidenum">
              <a:rPr lang="en-US"/>
              <a:pPr>
                <a:defRPr/>
              </a:pPr>
              <a:t>‹#›</a:t>
            </a:fld>
            <a:endParaRPr lang="en-US"/>
          </a:p>
        </p:txBody>
      </p:sp>
    </p:spTree>
    <p:extLst>
      <p:ext uri="{BB962C8B-B14F-4D97-AF65-F5344CB8AC3E}">
        <p14:creationId xmlns:p14="http://schemas.microsoft.com/office/powerpoint/2010/main" val="240163524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27" indent="0">
              <a:buNone/>
              <a:defRPr sz="2000" b="1"/>
            </a:lvl2pPr>
            <a:lvl3pPr marL="913651" indent="0">
              <a:buNone/>
              <a:defRPr sz="1800" b="1"/>
            </a:lvl3pPr>
            <a:lvl4pPr marL="1370479" indent="0">
              <a:buNone/>
              <a:defRPr sz="1600" b="1"/>
            </a:lvl4pPr>
            <a:lvl5pPr marL="1827303" indent="0">
              <a:buNone/>
              <a:defRPr sz="1600" b="1"/>
            </a:lvl5pPr>
            <a:lvl6pPr marL="2284131" indent="0">
              <a:buNone/>
              <a:defRPr sz="1600" b="1"/>
            </a:lvl6pPr>
            <a:lvl7pPr marL="2740955" indent="0">
              <a:buNone/>
              <a:defRPr sz="1600" b="1"/>
            </a:lvl7pPr>
            <a:lvl8pPr marL="3197782" indent="0">
              <a:buNone/>
              <a:defRPr sz="1600" b="1"/>
            </a:lvl8pPr>
            <a:lvl9pPr marL="365460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6827" indent="0">
              <a:buNone/>
              <a:defRPr sz="2000" b="1"/>
            </a:lvl2pPr>
            <a:lvl3pPr marL="913651" indent="0">
              <a:buNone/>
              <a:defRPr sz="1800" b="1"/>
            </a:lvl3pPr>
            <a:lvl4pPr marL="1370479" indent="0">
              <a:buNone/>
              <a:defRPr sz="1600" b="1"/>
            </a:lvl4pPr>
            <a:lvl5pPr marL="1827303" indent="0">
              <a:buNone/>
              <a:defRPr sz="1600" b="1"/>
            </a:lvl5pPr>
            <a:lvl6pPr marL="2284131" indent="0">
              <a:buNone/>
              <a:defRPr sz="1600" b="1"/>
            </a:lvl6pPr>
            <a:lvl7pPr marL="2740955" indent="0">
              <a:buNone/>
              <a:defRPr sz="1600" b="1"/>
            </a:lvl7pPr>
            <a:lvl8pPr marL="3197782" indent="0">
              <a:buNone/>
              <a:defRPr sz="1600" b="1"/>
            </a:lvl8pPr>
            <a:lvl9pPr marL="365460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Times New Roman" charset="0"/>
              </a:defRPr>
            </a:lvl1pPr>
          </a:lstStyle>
          <a:p>
            <a:pPr>
              <a:defRPr/>
            </a:pPr>
            <a:fld id="{3178D0EC-5534-C847-AAB6-7336A46640C5}" type="datetime1">
              <a:rPr lang="en-US"/>
              <a:pPr>
                <a:defRPr/>
              </a:pPr>
              <a:t>11/12/15</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Times New Roman" charset="0"/>
              </a:defRPr>
            </a:lvl1pPr>
          </a:lstStyle>
          <a:p>
            <a:pPr>
              <a:defRPr/>
            </a:pPr>
            <a:fld id="{B1424802-98BD-7E49-9446-4475349A07CB}" type="slidenum">
              <a:rPr lang="en-US"/>
              <a:pPr>
                <a:defRPr/>
              </a:pPr>
              <a:t>‹#›</a:t>
            </a:fld>
            <a:endParaRPr lang="en-US"/>
          </a:p>
        </p:txBody>
      </p:sp>
    </p:spTree>
    <p:extLst>
      <p:ext uri="{BB962C8B-B14F-4D97-AF65-F5344CB8AC3E}">
        <p14:creationId xmlns:p14="http://schemas.microsoft.com/office/powerpoint/2010/main" val="418950674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Times New Roman" charset="0"/>
              </a:defRPr>
            </a:lvl1pPr>
          </a:lstStyle>
          <a:p>
            <a:pPr>
              <a:defRPr/>
            </a:pPr>
            <a:fld id="{7C9C3066-01EE-7447-8AF9-F607BE983A33}" type="datetime1">
              <a:rPr lang="en-US"/>
              <a:pPr>
                <a:defRPr/>
              </a:pPr>
              <a:t>11/12/15</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Times New Roman" charset="0"/>
              </a:defRPr>
            </a:lvl1pPr>
          </a:lstStyle>
          <a:p>
            <a:pPr>
              <a:defRPr/>
            </a:pPr>
            <a:fld id="{9981141C-DB79-AE4D-8757-104DFA55A21E}" type="slidenum">
              <a:rPr lang="en-US"/>
              <a:pPr>
                <a:defRPr/>
              </a:pPr>
              <a:t>‹#›</a:t>
            </a:fld>
            <a:endParaRPr lang="en-US"/>
          </a:p>
        </p:txBody>
      </p:sp>
    </p:spTree>
    <p:extLst>
      <p:ext uri="{BB962C8B-B14F-4D97-AF65-F5344CB8AC3E}">
        <p14:creationId xmlns:p14="http://schemas.microsoft.com/office/powerpoint/2010/main" val="5286153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774" indent="0">
              <a:buNone/>
              <a:defRPr sz="2000" b="1"/>
            </a:lvl2pPr>
            <a:lvl3pPr marL="913544" indent="0">
              <a:buNone/>
              <a:defRPr sz="1800" b="1"/>
            </a:lvl3pPr>
            <a:lvl4pPr marL="1370319" indent="0">
              <a:buNone/>
              <a:defRPr sz="1600" b="1"/>
            </a:lvl4pPr>
            <a:lvl5pPr marL="1827089" indent="0">
              <a:buNone/>
              <a:defRPr sz="1600" b="1"/>
            </a:lvl5pPr>
            <a:lvl6pPr marL="2283864" indent="0">
              <a:buNone/>
              <a:defRPr sz="1600" b="1"/>
            </a:lvl6pPr>
            <a:lvl7pPr marL="2740634" indent="0">
              <a:buNone/>
              <a:defRPr sz="1600" b="1"/>
            </a:lvl7pPr>
            <a:lvl8pPr marL="3197408" indent="0">
              <a:buNone/>
              <a:defRPr sz="1600" b="1"/>
            </a:lvl8pPr>
            <a:lvl9pPr marL="365417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6774" indent="0">
              <a:buNone/>
              <a:defRPr sz="2000" b="1"/>
            </a:lvl2pPr>
            <a:lvl3pPr marL="913544" indent="0">
              <a:buNone/>
              <a:defRPr sz="1800" b="1"/>
            </a:lvl3pPr>
            <a:lvl4pPr marL="1370319" indent="0">
              <a:buNone/>
              <a:defRPr sz="1600" b="1"/>
            </a:lvl4pPr>
            <a:lvl5pPr marL="1827089" indent="0">
              <a:buNone/>
              <a:defRPr sz="1600" b="1"/>
            </a:lvl5pPr>
            <a:lvl6pPr marL="2283864" indent="0">
              <a:buNone/>
              <a:defRPr sz="1600" b="1"/>
            </a:lvl6pPr>
            <a:lvl7pPr marL="2740634" indent="0">
              <a:buNone/>
              <a:defRPr sz="1600" b="1"/>
            </a:lvl7pPr>
            <a:lvl8pPr marL="3197408" indent="0">
              <a:buNone/>
              <a:defRPr sz="1600" b="1"/>
            </a:lvl8pPr>
            <a:lvl9pPr marL="365417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6D4580FD-EA00-2941-9FC9-C23991AD9EEB}" type="slidenum">
              <a:rPr lang="en-US"/>
              <a:pPr>
                <a:defRPr/>
              </a:pPr>
              <a:t>‹#›</a:t>
            </a:fld>
            <a:endParaRPr lang="en-US"/>
          </a:p>
        </p:txBody>
      </p:sp>
    </p:spTree>
    <p:extLst>
      <p:ext uri="{BB962C8B-B14F-4D97-AF65-F5344CB8AC3E}">
        <p14:creationId xmlns:p14="http://schemas.microsoft.com/office/powerpoint/2010/main" val="333110996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Times New Roman" charset="0"/>
              </a:defRPr>
            </a:lvl1pPr>
          </a:lstStyle>
          <a:p>
            <a:pPr>
              <a:defRPr/>
            </a:pPr>
            <a:fld id="{8F081984-F8CE-DE45-864F-2966651CC161}" type="datetime1">
              <a:rPr lang="en-US"/>
              <a:pPr>
                <a:defRPr/>
              </a:pPr>
              <a:t>11/12/15</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Times New Roman" charset="0"/>
              </a:defRPr>
            </a:lvl1pPr>
          </a:lstStyle>
          <a:p>
            <a:pPr>
              <a:defRPr/>
            </a:pPr>
            <a:fld id="{5D5E92B3-FF60-9144-BE16-C0EA0E1CDFE9}" type="slidenum">
              <a:rPr lang="en-US"/>
              <a:pPr>
                <a:defRPr/>
              </a:pPr>
              <a:t>‹#›</a:t>
            </a:fld>
            <a:endParaRPr lang="en-US"/>
          </a:p>
        </p:txBody>
      </p:sp>
    </p:spTree>
    <p:extLst>
      <p:ext uri="{BB962C8B-B14F-4D97-AF65-F5344CB8AC3E}">
        <p14:creationId xmlns:p14="http://schemas.microsoft.com/office/powerpoint/2010/main" val="228233842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27" indent="0">
              <a:buNone/>
              <a:defRPr sz="1200"/>
            </a:lvl2pPr>
            <a:lvl3pPr marL="913651" indent="0">
              <a:buNone/>
              <a:defRPr sz="1000"/>
            </a:lvl3pPr>
            <a:lvl4pPr marL="1370479" indent="0">
              <a:buNone/>
              <a:defRPr sz="900"/>
            </a:lvl4pPr>
            <a:lvl5pPr marL="1827303" indent="0">
              <a:buNone/>
              <a:defRPr sz="900"/>
            </a:lvl5pPr>
            <a:lvl6pPr marL="2284131" indent="0">
              <a:buNone/>
              <a:defRPr sz="900"/>
            </a:lvl6pPr>
            <a:lvl7pPr marL="2740955" indent="0">
              <a:buNone/>
              <a:defRPr sz="900"/>
            </a:lvl7pPr>
            <a:lvl8pPr marL="3197782" indent="0">
              <a:buNone/>
              <a:defRPr sz="900"/>
            </a:lvl8pPr>
            <a:lvl9pPr marL="365460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fld id="{ED3EEF2F-1355-1948-B1F0-63533503199E}" type="datetime1">
              <a:rPr lang="en-US"/>
              <a:pPr>
                <a:defRPr/>
              </a:pPr>
              <a:t>11/12/15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BA050442-7208-0642-BB6B-5D05C3BF49CB}" type="slidenum">
              <a:rPr lang="en-US"/>
              <a:pPr>
                <a:defRPr/>
              </a:pPr>
              <a:t>‹#›</a:t>
            </a:fld>
            <a:endParaRPr lang="en-US"/>
          </a:p>
        </p:txBody>
      </p:sp>
    </p:spTree>
    <p:extLst>
      <p:ext uri="{BB962C8B-B14F-4D97-AF65-F5344CB8AC3E}">
        <p14:creationId xmlns:p14="http://schemas.microsoft.com/office/powerpoint/2010/main" val="2372506081"/>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827" indent="0">
              <a:buNone/>
              <a:defRPr sz="2800"/>
            </a:lvl2pPr>
            <a:lvl3pPr marL="913651" indent="0">
              <a:buNone/>
              <a:defRPr sz="2400"/>
            </a:lvl3pPr>
            <a:lvl4pPr marL="1370479" indent="0">
              <a:buNone/>
              <a:defRPr sz="2000"/>
            </a:lvl4pPr>
            <a:lvl5pPr marL="1827303" indent="0">
              <a:buNone/>
              <a:defRPr sz="2000"/>
            </a:lvl5pPr>
            <a:lvl6pPr marL="2284131" indent="0">
              <a:buNone/>
              <a:defRPr sz="2000"/>
            </a:lvl6pPr>
            <a:lvl7pPr marL="2740955" indent="0">
              <a:buNone/>
              <a:defRPr sz="2000"/>
            </a:lvl7pPr>
            <a:lvl8pPr marL="3197782" indent="0">
              <a:buNone/>
              <a:defRPr sz="2000"/>
            </a:lvl8pPr>
            <a:lvl9pPr marL="365460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27" indent="0">
              <a:buNone/>
              <a:defRPr sz="1200"/>
            </a:lvl2pPr>
            <a:lvl3pPr marL="913651" indent="0">
              <a:buNone/>
              <a:defRPr sz="1000"/>
            </a:lvl3pPr>
            <a:lvl4pPr marL="1370479" indent="0">
              <a:buNone/>
              <a:defRPr sz="900"/>
            </a:lvl4pPr>
            <a:lvl5pPr marL="1827303" indent="0">
              <a:buNone/>
              <a:defRPr sz="900"/>
            </a:lvl5pPr>
            <a:lvl6pPr marL="2284131" indent="0">
              <a:buNone/>
              <a:defRPr sz="900"/>
            </a:lvl6pPr>
            <a:lvl7pPr marL="2740955" indent="0">
              <a:buNone/>
              <a:defRPr sz="900"/>
            </a:lvl7pPr>
            <a:lvl8pPr marL="3197782" indent="0">
              <a:buNone/>
              <a:defRPr sz="900"/>
            </a:lvl8pPr>
            <a:lvl9pPr marL="365460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fld id="{49B58411-F7E3-B44F-9274-15DB00290B87}" type="datetime1">
              <a:rPr lang="en-US"/>
              <a:pPr>
                <a:defRPr/>
              </a:pPr>
              <a:t>11/12/15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45335A4C-37AA-0B46-8C29-33540B7F1AEC}" type="slidenum">
              <a:rPr lang="en-US"/>
              <a:pPr>
                <a:defRPr/>
              </a:pPr>
              <a:t>‹#›</a:t>
            </a:fld>
            <a:endParaRPr lang="en-US"/>
          </a:p>
        </p:txBody>
      </p:sp>
    </p:spTree>
    <p:extLst>
      <p:ext uri="{BB962C8B-B14F-4D97-AF65-F5344CB8AC3E}">
        <p14:creationId xmlns:p14="http://schemas.microsoft.com/office/powerpoint/2010/main" val="1102835266"/>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Times New Roman" charset="0"/>
              </a:defRPr>
            </a:lvl1pPr>
          </a:lstStyle>
          <a:p>
            <a:pPr>
              <a:defRPr/>
            </a:pPr>
            <a:fld id="{F4085868-AD23-9343-BAAA-3AB112A29CE9}" type="datetime1">
              <a:rPr lang="en-US"/>
              <a:pPr>
                <a:defRPr/>
              </a:pPr>
              <a:t>11/12/15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68297421-9939-7845-B608-25EA35669EC4}" type="slidenum">
              <a:rPr lang="en-US"/>
              <a:pPr>
                <a:defRPr/>
              </a:pPr>
              <a:t>‹#›</a:t>
            </a:fld>
            <a:endParaRPr lang="en-US"/>
          </a:p>
        </p:txBody>
      </p:sp>
    </p:spTree>
    <p:extLst>
      <p:ext uri="{BB962C8B-B14F-4D97-AF65-F5344CB8AC3E}">
        <p14:creationId xmlns:p14="http://schemas.microsoft.com/office/powerpoint/2010/main" val="2175499727"/>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Times New Roman" charset="0"/>
              </a:defRPr>
            </a:lvl1pPr>
          </a:lstStyle>
          <a:p>
            <a:pPr>
              <a:defRPr/>
            </a:pPr>
            <a:fld id="{62EB304D-1517-244B-85B1-AFA7BAF8C44B}" type="datetime1">
              <a:rPr lang="en-US"/>
              <a:pPr>
                <a:defRPr/>
              </a:pPr>
              <a:t>11/12/15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43A319E5-9500-3D45-9394-B5E63AC832C2}" type="slidenum">
              <a:rPr lang="en-US"/>
              <a:pPr>
                <a:defRPr/>
              </a:pPr>
              <a:t>‹#›</a:t>
            </a:fld>
            <a:endParaRPr lang="en-US"/>
          </a:p>
        </p:txBody>
      </p:sp>
    </p:spTree>
    <p:extLst>
      <p:ext uri="{BB962C8B-B14F-4D97-AF65-F5344CB8AC3E}">
        <p14:creationId xmlns:p14="http://schemas.microsoft.com/office/powerpoint/2010/main" val="173519599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827" indent="0" algn="ctr">
              <a:buNone/>
              <a:defRPr>
                <a:solidFill>
                  <a:schemeClr val="tx1">
                    <a:tint val="75000"/>
                  </a:schemeClr>
                </a:solidFill>
              </a:defRPr>
            </a:lvl2pPr>
            <a:lvl3pPr marL="913651" indent="0" algn="ctr">
              <a:buNone/>
              <a:defRPr>
                <a:solidFill>
                  <a:schemeClr val="tx1">
                    <a:tint val="75000"/>
                  </a:schemeClr>
                </a:solidFill>
              </a:defRPr>
            </a:lvl3pPr>
            <a:lvl4pPr marL="1370479" indent="0" algn="ctr">
              <a:buNone/>
              <a:defRPr>
                <a:solidFill>
                  <a:schemeClr val="tx1">
                    <a:tint val="75000"/>
                  </a:schemeClr>
                </a:solidFill>
              </a:defRPr>
            </a:lvl4pPr>
            <a:lvl5pPr marL="1827303" indent="0" algn="ctr">
              <a:buNone/>
              <a:defRPr>
                <a:solidFill>
                  <a:schemeClr val="tx1">
                    <a:tint val="75000"/>
                  </a:schemeClr>
                </a:solidFill>
              </a:defRPr>
            </a:lvl5pPr>
            <a:lvl6pPr marL="2284131" indent="0" algn="ctr">
              <a:buNone/>
              <a:defRPr>
                <a:solidFill>
                  <a:schemeClr val="tx1">
                    <a:tint val="75000"/>
                  </a:schemeClr>
                </a:solidFill>
              </a:defRPr>
            </a:lvl6pPr>
            <a:lvl7pPr marL="2740955" indent="0" algn="ctr">
              <a:buNone/>
              <a:defRPr>
                <a:solidFill>
                  <a:schemeClr val="tx1">
                    <a:tint val="75000"/>
                  </a:schemeClr>
                </a:solidFill>
              </a:defRPr>
            </a:lvl7pPr>
            <a:lvl8pPr marL="3197782" indent="0" algn="ctr">
              <a:buNone/>
              <a:defRPr>
                <a:solidFill>
                  <a:schemeClr val="tx1">
                    <a:tint val="75000"/>
                  </a:schemeClr>
                </a:solidFill>
              </a:defRPr>
            </a:lvl8pPr>
            <a:lvl9pPr marL="365460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Times New Roman" charset="0"/>
              </a:defRPr>
            </a:lvl1pPr>
          </a:lstStyle>
          <a:p>
            <a:pPr>
              <a:defRPr/>
            </a:pPr>
            <a:fld id="{1FB6A524-EC1C-6C47-9747-E3FA5BC41260}" type="datetime1">
              <a:rPr lang="en-US"/>
              <a:pPr>
                <a:defRPr/>
              </a:pPr>
              <a:t>11/12/15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B328EC35-54C9-F044-9A2A-FA6C6BA0CB37}" type="slidenum">
              <a:rPr lang="en-US"/>
              <a:pPr>
                <a:defRPr/>
              </a:pPr>
              <a:t>‹#›</a:t>
            </a:fld>
            <a:endParaRPr lang="en-US"/>
          </a:p>
        </p:txBody>
      </p:sp>
    </p:spTree>
    <p:extLst>
      <p:ext uri="{BB962C8B-B14F-4D97-AF65-F5344CB8AC3E}">
        <p14:creationId xmlns:p14="http://schemas.microsoft.com/office/powerpoint/2010/main" val="291754358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Times New Roman" charset="0"/>
              </a:defRPr>
            </a:lvl1pPr>
          </a:lstStyle>
          <a:p>
            <a:pPr>
              <a:defRPr/>
            </a:pPr>
            <a:fld id="{C21C94B5-C717-2343-B160-FBF55859338E}" type="datetime1">
              <a:rPr lang="en-US"/>
              <a:pPr>
                <a:defRPr/>
              </a:pPr>
              <a:t>11/12/15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FA45799E-9EE7-854C-AEBD-2E6487C357D5}" type="slidenum">
              <a:rPr lang="en-US"/>
              <a:pPr>
                <a:defRPr/>
              </a:pPr>
              <a:t>‹#›</a:t>
            </a:fld>
            <a:endParaRPr lang="en-US"/>
          </a:p>
        </p:txBody>
      </p:sp>
    </p:spTree>
    <p:extLst>
      <p:ext uri="{BB962C8B-B14F-4D97-AF65-F5344CB8AC3E}">
        <p14:creationId xmlns:p14="http://schemas.microsoft.com/office/powerpoint/2010/main" val="3427600374"/>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827" indent="0">
              <a:buNone/>
              <a:defRPr sz="1800">
                <a:solidFill>
                  <a:schemeClr val="tx1">
                    <a:tint val="75000"/>
                  </a:schemeClr>
                </a:solidFill>
              </a:defRPr>
            </a:lvl2pPr>
            <a:lvl3pPr marL="913651" indent="0">
              <a:buNone/>
              <a:defRPr sz="1600">
                <a:solidFill>
                  <a:schemeClr val="tx1">
                    <a:tint val="75000"/>
                  </a:schemeClr>
                </a:solidFill>
              </a:defRPr>
            </a:lvl3pPr>
            <a:lvl4pPr marL="1370479" indent="0">
              <a:buNone/>
              <a:defRPr sz="1400">
                <a:solidFill>
                  <a:schemeClr val="tx1">
                    <a:tint val="75000"/>
                  </a:schemeClr>
                </a:solidFill>
              </a:defRPr>
            </a:lvl4pPr>
            <a:lvl5pPr marL="1827303" indent="0">
              <a:buNone/>
              <a:defRPr sz="1400">
                <a:solidFill>
                  <a:schemeClr val="tx1">
                    <a:tint val="75000"/>
                  </a:schemeClr>
                </a:solidFill>
              </a:defRPr>
            </a:lvl5pPr>
            <a:lvl6pPr marL="2284131" indent="0">
              <a:buNone/>
              <a:defRPr sz="1400">
                <a:solidFill>
                  <a:schemeClr val="tx1">
                    <a:tint val="75000"/>
                  </a:schemeClr>
                </a:solidFill>
              </a:defRPr>
            </a:lvl6pPr>
            <a:lvl7pPr marL="2740955" indent="0">
              <a:buNone/>
              <a:defRPr sz="1400">
                <a:solidFill>
                  <a:schemeClr val="tx1">
                    <a:tint val="75000"/>
                  </a:schemeClr>
                </a:solidFill>
              </a:defRPr>
            </a:lvl7pPr>
            <a:lvl8pPr marL="3197782" indent="0">
              <a:buNone/>
              <a:defRPr sz="1400">
                <a:solidFill>
                  <a:schemeClr val="tx1">
                    <a:tint val="75000"/>
                  </a:schemeClr>
                </a:solidFill>
              </a:defRPr>
            </a:lvl8pPr>
            <a:lvl9pPr marL="365460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fld id="{13073044-3056-C94D-AC73-CA7C1F66A947}" type="datetime1">
              <a:rPr lang="en-US"/>
              <a:pPr>
                <a:defRPr/>
              </a:pPr>
              <a:t>11/12/15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02814D60-28E9-5F49-90E5-61AEEC81A4ED}" type="slidenum">
              <a:rPr lang="en-US"/>
              <a:pPr>
                <a:defRPr/>
              </a:pPr>
              <a:t>‹#›</a:t>
            </a:fld>
            <a:endParaRPr lang="en-US"/>
          </a:p>
        </p:txBody>
      </p:sp>
    </p:spTree>
    <p:extLst>
      <p:ext uri="{BB962C8B-B14F-4D97-AF65-F5344CB8AC3E}">
        <p14:creationId xmlns:p14="http://schemas.microsoft.com/office/powerpoint/2010/main" val="203425962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Times New Roman" charset="0"/>
              </a:defRPr>
            </a:lvl1pPr>
          </a:lstStyle>
          <a:p>
            <a:pPr>
              <a:defRPr/>
            </a:pPr>
            <a:fld id="{C09CE8B9-BA41-D04B-BC00-0075066DE72E}" type="datetime1">
              <a:rPr lang="en-US"/>
              <a:pPr>
                <a:defRPr/>
              </a:pPr>
              <a:t>11/12/15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9997F129-0CDC-1E4A-BF8F-2F790ADBA895}" type="slidenum">
              <a:rPr lang="en-US"/>
              <a:pPr>
                <a:defRPr/>
              </a:pPr>
              <a:t>‹#›</a:t>
            </a:fld>
            <a:endParaRPr lang="en-US"/>
          </a:p>
        </p:txBody>
      </p:sp>
    </p:spTree>
    <p:extLst>
      <p:ext uri="{BB962C8B-B14F-4D97-AF65-F5344CB8AC3E}">
        <p14:creationId xmlns:p14="http://schemas.microsoft.com/office/powerpoint/2010/main" val="197698280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27" indent="0">
              <a:buNone/>
              <a:defRPr sz="2000" b="1"/>
            </a:lvl2pPr>
            <a:lvl3pPr marL="913651" indent="0">
              <a:buNone/>
              <a:defRPr sz="1800" b="1"/>
            </a:lvl3pPr>
            <a:lvl4pPr marL="1370479" indent="0">
              <a:buNone/>
              <a:defRPr sz="1600" b="1"/>
            </a:lvl4pPr>
            <a:lvl5pPr marL="1827303" indent="0">
              <a:buNone/>
              <a:defRPr sz="1600" b="1"/>
            </a:lvl5pPr>
            <a:lvl6pPr marL="2284131" indent="0">
              <a:buNone/>
              <a:defRPr sz="1600" b="1"/>
            </a:lvl6pPr>
            <a:lvl7pPr marL="2740955" indent="0">
              <a:buNone/>
              <a:defRPr sz="1600" b="1"/>
            </a:lvl7pPr>
            <a:lvl8pPr marL="3197782" indent="0">
              <a:buNone/>
              <a:defRPr sz="1600" b="1"/>
            </a:lvl8pPr>
            <a:lvl9pPr marL="365460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6827" indent="0">
              <a:buNone/>
              <a:defRPr sz="2000" b="1"/>
            </a:lvl2pPr>
            <a:lvl3pPr marL="913651" indent="0">
              <a:buNone/>
              <a:defRPr sz="1800" b="1"/>
            </a:lvl3pPr>
            <a:lvl4pPr marL="1370479" indent="0">
              <a:buNone/>
              <a:defRPr sz="1600" b="1"/>
            </a:lvl4pPr>
            <a:lvl5pPr marL="1827303" indent="0">
              <a:buNone/>
              <a:defRPr sz="1600" b="1"/>
            </a:lvl5pPr>
            <a:lvl6pPr marL="2284131" indent="0">
              <a:buNone/>
              <a:defRPr sz="1600" b="1"/>
            </a:lvl6pPr>
            <a:lvl7pPr marL="2740955" indent="0">
              <a:buNone/>
              <a:defRPr sz="1600" b="1"/>
            </a:lvl7pPr>
            <a:lvl8pPr marL="3197782" indent="0">
              <a:buNone/>
              <a:defRPr sz="1600" b="1"/>
            </a:lvl8pPr>
            <a:lvl9pPr marL="365460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Times New Roman" charset="0"/>
              </a:defRPr>
            </a:lvl1pPr>
          </a:lstStyle>
          <a:p>
            <a:pPr>
              <a:defRPr/>
            </a:pPr>
            <a:fld id="{559A2E49-975D-E247-A98E-CE9FEA13E04B}" type="datetime1">
              <a:rPr lang="en-US"/>
              <a:pPr>
                <a:defRPr/>
              </a:pPr>
              <a:t>11/12/15</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Times New Roman" charset="0"/>
              </a:defRPr>
            </a:lvl1pPr>
          </a:lstStyle>
          <a:p>
            <a:pPr>
              <a:defRPr/>
            </a:pPr>
            <a:fld id="{DDDF7E10-F0D8-7746-907F-65CF7754E119}" type="slidenum">
              <a:rPr lang="en-US"/>
              <a:pPr>
                <a:defRPr/>
              </a:pPr>
              <a:t>‹#›</a:t>
            </a:fld>
            <a:endParaRPr lang="en-US"/>
          </a:p>
        </p:txBody>
      </p:sp>
    </p:spTree>
    <p:extLst>
      <p:ext uri="{BB962C8B-B14F-4D97-AF65-F5344CB8AC3E}">
        <p14:creationId xmlns:p14="http://schemas.microsoft.com/office/powerpoint/2010/main" val="3188570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xfrm>
            <a:off x="1143000" y="6400800"/>
            <a:ext cx="1905000" cy="457200"/>
          </a:xfrm>
          <a:prstGeom prst="rect">
            <a:avLst/>
          </a:prstGeom>
        </p:spPr>
        <p:txBody>
          <a:bodyPr lIns="91365" tIns="45683" rIns="91365" bIns="45683"/>
          <a:lstStyle>
            <a:lvl1pPr>
              <a:defRPr>
                <a:latin typeface="Times New Roman" charset="0"/>
                <a:ea typeface="ＭＳ Ｐゴシック" charset="0"/>
                <a:cs typeface="ＭＳ Ｐゴシック" charset="0"/>
              </a:defRPr>
            </a:lvl1pPr>
          </a:lstStyle>
          <a:p>
            <a:pPr>
              <a:defRPr/>
            </a:pPr>
            <a:endParaRPr lang="en-US"/>
          </a:p>
        </p:txBody>
      </p:sp>
      <p:sp>
        <p:nvSpPr>
          <p:cNvPr id="5" name="Rectangle 4"/>
          <p:cNvSpPr>
            <a:spLocks noGrp="1" noChangeArrowheads="1"/>
          </p:cNvSpPr>
          <p:nvPr>
            <p:ph type="ftr" sz="quarter" idx="11"/>
          </p:nvPr>
        </p:nvSpPr>
        <p:spPr>
          <a:xfrm>
            <a:off x="3581400" y="6400800"/>
            <a:ext cx="2895600" cy="457200"/>
          </a:xfrm>
          <a:prstGeom prst="rect">
            <a:avLst/>
          </a:prstGeom>
        </p:spPr>
        <p:txBody>
          <a:bodyPr lIns="91365" tIns="45683" rIns="91365" bIns="45683"/>
          <a:lstStyle>
            <a:lvl1pPr>
              <a:defRPr>
                <a:latin typeface="Times New Roman" charset="0"/>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sldNum" sz="quarter" idx="12"/>
          </p:nvPr>
        </p:nvSpPr>
        <p:spPr>
          <a:xfrm>
            <a:off x="7239000" y="6400800"/>
            <a:ext cx="1905000" cy="457200"/>
          </a:xfrm>
          <a:prstGeom prst="rect">
            <a:avLst/>
          </a:prstGeom>
        </p:spPr>
        <p:txBody>
          <a:bodyPr vert="horz" wrap="square" lIns="91365" tIns="45683" rIns="91365" bIns="45683" numCol="1" anchor="t" anchorCtr="0" compatLnSpc="1">
            <a:prstTxWarp prst="textNoShape">
              <a:avLst/>
            </a:prstTxWarp>
          </a:bodyPr>
          <a:lstStyle>
            <a:lvl1pPr>
              <a:defRPr/>
            </a:lvl1pPr>
          </a:lstStyle>
          <a:p>
            <a:pPr>
              <a:defRPr/>
            </a:pPr>
            <a:fld id="{A1D904B4-5C56-3C42-ACFC-D1F0A5528394}" type="slidenum">
              <a:rPr lang="en-US"/>
              <a:pPr>
                <a:defRPr/>
              </a:pPr>
              <a:t>‹#›</a:t>
            </a:fld>
            <a:endParaRPr lang="en-US"/>
          </a:p>
        </p:txBody>
      </p:sp>
    </p:spTree>
    <p:extLst>
      <p:ext uri="{BB962C8B-B14F-4D97-AF65-F5344CB8AC3E}">
        <p14:creationId xmlns:p14="http://schemas.microsoft.com/office/powerpoint/2010/main" val="7557984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355C522B-5460-9748-9D89-A9B080C6D734}" type="slidenum">
              <a:rPr lang="en-US"/>
              <a:pPr>
                <a:defRPr/>
              </a:pPr>
              <a:t>‹#›</a:t>
            </a:fld>
            <a:endParaRPr lang="en-US"/>
          </a:p>
        </p:txBody>
      </p:sp>
    </p:spTree>
    <p:extLst>
      <p:ext uri="{BB962C8B-B14F-4D97-AF65-F5344CB8AC3E}">
        <p14:creationId xmlns:p14="http://schemas.microsoft.com/office/powerpoint/2010/main" val="186465590"/>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Times New Roman" charset="0"/>
              </a:defRPr>
            </a:lvl1pPr>
          </a:lstStyle>
          <a:p>
            <a:pPr>
              <a:defRPr/>
            </a:pPr>
            <a:fld id="{E256BC62-C24D-3048-8AEC-0014C9E712CD}" type="datetime1">
              <a:rPr lang="en-US"/>
              <a:pPr>
                <a:defRPr/>
              </a:pPr>
              <a:t>11/12/15</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Times New Roman" charset="0"/>
              </a:defRPr>
            </a:lvl1pPr>
          </a:lstStyle>
          <a:p>
            <a:pPr>
              <a:defRPr/>
            </a:pPr>
            <a:fld id="{87473B81-0E70-B44D-9FEE-489437CDD221}" type="slidenum">
              <a:rPr lang="en-US"/>
              <a:pPr>
                <a:defRPr/>
              </a:pPr>
              <a:t>‹#›</a:t>
            </a:fld>
            <a:endParaRPr lang="en-US"/>
          </a:p>
        </p:txBody>
      </p:sp>
    </p:spTree>
    <p:extLst>
      <p:ext uri="{BB962C8B-B14F-4D97-AF65-F5344CB8AC3E}">
        <p14:creationId xmlns:p14="http://schemas.microsoft.com/office/powerpoint/2010/main" val="235030342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Times New Roman" charset="0"/>
              </a:defRPr>
            </a:lvl1pPr>
          </a:lstStyle>
          <a:p>
            <a:pPr>
              <a:defRPr/>
            </a:pPr>
            <a:fld id="{011A06F3-4D6D-DA45-8B1E-C1010CF988B5}" type="datetime1">
              <a:rPr lang="en-US"/>
              <a:pPr>
                <a:defRPr/>
              </a:pPr>
              <a:t>11/12/15</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Times New Roman" charset="0"/>
              </a:defRPr>
            </a:lvl1pPr>
          </a:lstStyle>
          <a:p>
            <a:pPr>
              <a:defRPr/>
            </a:pPr>
            <a:fld id="{2F2DC789-5CDE-034A-9147-83BB0D559B59}" type="slidenum">
              <a:rPr lang="en-US"/>
              <a:pPr>
                <a:defRPr/>
              </a:pPr>
              <a:t>‹#›</a:t>
            </a:fld>
            <a:endParaRPr lang="en-US"/>
          </a:p>
        </p:txBody>
      </p:sp>
    </p:spTree>
    <p:extLst>
      <p:ext uri="{BB962C8B-B14F-4D97-AF65-F5344CB8AC3E}">
        <p14:creationId xmlns:p14="http://schemas.microsoft.com/office/powerpoint/2010/main" val="6116545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27" indent="0">
              <a:buNone/>
              <a:defRPr sz="1200"/>
            </a:lvl2pPr>
            <a:lvl3pPr marL="913651" indent="0">
              <a:buNone/>
              <a:defRPr sz="1000"/>
            </a:lvl3pPr>
            <a:lvl4pPr marL="1370479" indent="0">
              <a:buNone/>
              <a:defRPr sz="900"/>
            </a:lvl4pPr>
            <a:lvl5pPr marL="1827303" indent="0">
              <a:buNone/>
              <a:defRPr sz="900"/>
            </a:lvl5pPr>
            <a:lvl6pPr marL="2284131" indent="0">
              <a:buNone/>
              <a:defRPr sz="900"/>
            </a:lvl6pPr>
            <a:lvl7pPr marL="2740955" indent="0">
              <a:buNone/>
              <a:defRPr sz="900"/>
            </a:lvl7pPr>
            <a:lvl8pPr marL="3197782" indent="0">
              <a:buNone/>
              <a:defRPr sz="900"/>
            </a:lvl8pPr>
            <a:lvl9pPr marL="365460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fld id="{C002AB5D-49D3-6943-AC43-3C9068FEF1E7}" type="datetime1">
              <a:rPr lang="en-US"/>
              <a:pPr>
                <a:defRPr/>
              </a:pPr>
              <a:t>11/12/15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143C831F-3ECC-6449-94B8-EEAC81373E51}" type="slidenum">
              <a:rPr lang="en-US"/>
              <a:pPr>
                <a:defRPr/>
              </a:pPr>
              <a:t>‹#›</a:t>
            </a:fld>
            <a:endParaRPr lang="en-US"/>
          </a:p>
        </p:txBody>
      </p:sp>
    </p:spTree>
    <p:extLst>
      <p:ext uri="{BB962C8B-B14F-4D97-AF65-F5344CB8AC3E}">
        <p14:creationId xmlns:p14="http://schemas.microsoft.com/office/powerpoint/2010/main" val="186213069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827" indent="0">
              <a:buNone/>
              <a:defRPr sz="2800"/>
            </a:lvl2pPr>
            <a:lvl3pPr marL="913651" indent="0">
              <a:buNone/>
              <a:defRPr sz="2400"/>
            </a:lvl3pPr>
            <a:lvl4pPr marL="1370479" indent="0">
              <a:buNone/>
              <a:defRPr sz="2000"/>
            </a:lvl4pPr>
            <a:lvl5pPr marL="1827303" indent="0">
              <a:buNone/>
              <a:defRPr sz="2000"/>
            </a:lvl5pPr>
            <a:lvl6pPr marL="2284131" indent="0">
              <a:buNone/>
              <a:defRPr sz="2000"/>
            </a:lvl6pPr>
            <a:lvl7pPr marL="2740955" indent="0">
              <a:buNone/>
              <a:defRPr sz="2000"/>
            </a:lvl7pPr>
            <a:lvl8pPr marL="3197782" indent="0">
              <a:buNone/>
              <a:defRPr sz="2000"/>
            </a:lvl8pPr>
            <a:lvl9pPr marL="365460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27" indent="0">
              <a:buNone/>
              <a:defRPr sz="1200"/>
            </a:lvl2pPr>
            <a:lvl3pPr marL="913651" indent="0">
              <a:buNone/>
              <a:defRPr sz="1000"/>
            </a:lvl3pPr>
            <a:lvl4pPr marL="1370479" indent="0">
              <a:buNone/>
              <a:defRPr sz="900"/>
            </a:lvl4pPr>
            <a:lvl5pPr marL="1827303" indent="0">
              <a:buNone/>
              <a:defRPr sz="900"/>
            </a:lvl5pPr>
            <a:lvl6pPr marL="2284131" indent="0">
              <a:buNone/>
              <a:defRPr sz="900"/>
            </a:lvl6pPr>
            <a:lvl7pPr marL="2740955" indent="0">
              <a:buNone/>
              <a:defRPr sz="900"/>
            </a:lvl7pPr>
            <a:lvl8pPr marL="3197782" indent="0">
              <a:buNone/>
              <a:defRPr sz="900"/>
            </a:lvl8pPr>
            <a:lvl9pPr marL="365460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fld id="{073A5884-3265-6244-9972-62E33E5B557E}" type="datetime1">
              <a:rPr lang="en-US"/>
              <a:pPr>
                <a:defRPr/>
              </a:pPr>
              <a:t>11/12/15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CFA185E8-CBCC-8348-9937-E3372925D43B}" type="slidenum">
              <a:rPr lang="en-US"/>
              <a:pPr>
                <a:defRPr/>
              </a:pPr>
              <a:t>‹#›</a:t>
            </a:fld>
            <a:endParaRPr lang="en-US"/>
          </a:p>
        </p:txBody>
      </p:sp>
    </p:spTree>
    <p:extLst>
      <p:ext uri="{BB962C8B-B14F-4D97-AF65-F5344CB8AC3E}">
        <p14:creationId xmlns:p14="http://schemas.microsoft.com/office/powerpoint/2010/main" val="150410238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Times New Roman" charset="0"/>
              </a:defRPr>
            </a:lvl1pPr>
          </a:lstStyle>
          <a:p>
            <a:pPr>
              <a:defRPr/>
            </a:pPr>
            <a:fld id="{ECCE71D5-2822-CE47-A093-B970DD96FDC8}" type="datetime1">
              <a:rPr lang="en-US"/>
              <a:pPr>
                <a:defRPr/>
              </a:pPr>
              <a:t>11/12/15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4740FB32-1948-E94B-8566-4A8F41F3DBB9}" type="slidenum">
              <a:rPr lang="en-US"/>
              <a:pPr>
                <a:defRPr/>
              </a:pPr>
              <a:t>‹#›</a:t>
            </a:fld>
            <a:endParaRPr lang="en-US"/>
          </a:p>
        </p:txBody>
      </p:sp>
    </p:spTree>
    <p:extLst>
      <p:ext uri="{BB962C8B-B14F-4D97-AF65-F5344CB8AC3E}">
        <p14:creationId xmlns:p14="http://schemas.microsoft.com/office/powerpoint/2010/main" val="2796776327"/>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Times New Roman" charset="0"/>
              </a:defRPr>
            </a:lvl1pPr>
          </a:lstStyle>
          <a:p>
            <a:pPr>
              <a:defRPr/>
            </a:pPr>
            <a:fld id="{12D26153-B4AC-E340-8132-166A69B52BA9}" type="datetime1">
              <a:rPr lang="en-US"/>
              <a:pPr>
                <a:defRPr/>
              </a:pPr>
              <a:t>11/12/15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AAB0A319-BFFD-1045-9099-416DF300297D}" type="slidenum">
              <a:rPr lang="en-US"/>
              <a:pPr>
                <a:defRPr/>
              </a:pPr>
              <a:t>‹#›</a:t>
            </a:fld>
            <a:endParaRPr lang="en-US"/>
          </a:p>
        </p:txBody>
      </p:sp>
    </p:spTree>
    <p:extLst>
      <p:ext uri="{BB962C8B-B14F-4D97-AF65-F5344CB8AC3E}">
        <p14:creationId xmlns:p14="http://schemas.microsoft.com/office/powerpoint/2010/main" val="1649435297"/>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827" indent="0" algn="ctr">
              <a:buNone/>
              <a:defRPr>
                <a:solidFill>
                  <a:schemeClr val="tx1">
                    <a:tint val="75000"/>
                  </a:schemeClr>
                </a:solidFill>
              </a:defRPr>
            </a:lvl2pPr>
            <a:lvl3pPr marL="913651" indent="0" algn="ctr">
              <a:buNone/>
              <a:defRPr>
                <a:solidFill>
                  <a:schemeClr val="tx1">
                    <a:tint val="75000"/>
                  </a:schemeClr>
                </a:solidFill>
              </a:defRPr>
            </a:lvl3pPr>
            <a:lvl4pPr marL="1370479" indent="0" algn="ctr">
              <a:buNone/>
              <a:defRPr>
                <a:solidFill>
                  <a:schemeClr val="tx1">
                    <a:tint val="75000"/>
                  </a:schemeClr>
                </a:solidFill>
              </a:defRPr>
            </a:lvl4pPr>
            <a:lvl5pPr marL="1827303" indent="0" algn="ctr">
              <a:buNone/>
              <a:defRPr>
                <a:solidFill>
                  <a:schemeClr val="tx1">
                    <a:tint val="75000"/>
                  </a:schemeClr>
                </a:solidFill>
              </a:defRPr>
            </a:lvl5pPr>
            <a:lvl6pPr marL="2284131" indent="0" algn="ctr">
              <a:buNone/>
              <a:defRPr>
                <a:solidFill>
                  <a:schemeClr val="tx1">
                    <a:tint val="75000"/>
                  </a:schemeClr>
                </a:solidFill>
              </a:defRPr>
            </a:lvl6pPr>
            <a:lvl7pPr marL="2740955" indent="0" algn="ctr">
              <a:buNone/>
              <a:defRPr>
                <a:solidFill>
                  <a:schemeClr val="tx1">
                    <a:tint val="75000"/>
                  </a:schemeClr>
                </a:solidFill>
              </a:defRPr>
            </a:lvl7pPr>
            <a:lvl8pPr marL="3197782" indent="0" algn="ctr">
              <a:buNone/>
              <a:defRPr>
                <a:solidFill>
                  <a:schemeClr val="tx1">
                    <a:tint val="75000"/>
                  </a:schemeClr>
                </a:solidFill>
              </a:defRPr>
            </a:lvl8pPr>
            <a:lvl9pPr marL="365460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Times New Roman" charset="0"/>
              </a:defRPr>
            </a:lvl1pPr>
          </a:lstStyle>
          <a:p>
            <a:pPr>
              <a:defRPr/>
            </a:pPr>
            <a:fld id="{0FA16E8F-3BE5-7042-9017-EAD203CED988}" type="datetime1">
              <a:rPr lang="en-US"/>
              <a:pPr>
                <a:defRPr/>
              </a:pPr>
              <a:t>11/12/15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7A1EB15B-4692-6B4A-923D-A0E83AF472B4}" type="slidenum">
              <a:rPr lang="en-US"/>
              <a:pPr>
                <a:defRPr/>
              </a:pPr>
              <a:t>‹#›</a:t>
            </a:fld>
            <a:endParaRPr lang="en-US"/>
          </a:p>
        </p:txBody>
      </p:sp>
    </p:spTree>
    <p:extLst>
      <p:ext uri="{BB962C8B-B14F-4D97-AF65-F5344CB8AC3E}">
        <p14:creationId xmlns:p14="http://schemas.microsoft.com/office/powerpoint/2010/main" val="1661837481"/>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Times New Roman" charset="0"/>
              </a:defRPr>
            </a:lvl1pPr>
          </a:lstStyle>
          <a:p>
            <a:pPr>
              <a:defRPr/>
            </a:pPr>
            <a:fld id="{891BD957-91C0-314C-A0E2-359DC6C79FFB}" type="datetime1">
              <a:rPr lang="en-US"/>
              <a:pPr>
                <a:defRPr/>
              </a:pPr>
              <a:t>11/12/15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BF7F7B72-D829-6844-BE6B-3D38626005FF}" type="slidenum">
              <a:rPr lang="en-US"/>
              <a:pPr>
                <a:defRPr/>
              </a:pPr>
              <a:t>‹#›</a:t>
            </a:fld>
            <a:endParaRPr lang="en-US"/>
          </a:p>
        </p:txBody>
      </p:sp>
    </p:spTree>
    <p:extLst>
      <p:ext uri="{BB962C8B-B14F-4D97-AF65-F5344CB8AC3E}">
        <p14:creationId xmlns:p14="http://schemas.microsoft.com/office/powerpoint/2010/main" val="1566623739"/>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827" indent="0">
              <a:buNone/>
              <a:defRPr sz="1800">
                <a:solidFill>
                  <a:schemeClr val="tx1">
                    <a:tint val="75000"/>
                  </a:schemeClr>
                </a:solidFill>
              </a:defRPr>
            </a:lvl2pPr>
            <a:lvl3pPr marL="913651" indent="0">
              <a:buNone/>
              <a:defRPr sz="1600">
                <a:solidFill>
                  <a:schemeClr val="tx1">
                    <a:tint val="75000"/>
                  </a:schemeClr>
                </a:solidFill>
              </a:defRPr>
            </a:lvl3pPr>
            <a:lvl4pPr marL="1370479" indent="0">
              <a:buNone/>
              <a:defRPr sz="1400">
                <a:solidFill>
                  <a:schemeClr val="tx1">
                    <a:tint val="75000"/>
                  </a:schemeClr>
                </a:solidFill>
              </a:defRPr>
            </a:lvl4pPr>
            <a:lvl5pPr marL="1827303" indent="0">
              <a:buNone/>
              <a:defRPr sz="1400">
                <a:solidFill>
                  <a:schemeClr val="tx1">
                    <a:tint val="75000"/>
                  </a:schemeClr>
                </a:solidFill>
              </a:defRPr>
            </a:lvl5pPr>
            <a:lvl6pPr marL="2284131" indent="0">
              <a:buNone/>
              <a:defRPr sz="1400">
                <a:solidFill>
                  <a:schemeClr val="tx1">
                    <a:tint val="75000"/>
                  </a:schemeClr>
                </a:solidFill>
              </a:defRPr>
            </a:lvl6pPr>
            <a:lvl7pPr marL="2740955" indent="0">
              <a:buNone/>
              <a:defRPr sz="1400">
                <a:solidFill>
                  <a:schemeClr val="tx1">
                    <a:tint val="75000"/>
                  </a:schemeClr>
                </a:solidFill>
              </a:defRPr>
            </a:lvl7pPr>
            <a:lvl8pPr marL="3197782" indent="0">
              <a:buNone/>
              <a:defRPr sz="1400">
                <a:solidFill>
                  <a:schemeClr val="tx1">
                    <a:tint val="75000"/>
                  </a:schemeClr>
                </a:solidFill>
              </a:defRPr>
            </a:lvl8pPr>
            <a:lvl9pPr marL="365460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fld id="{53F98075-24F9-604A-8DE4-972C6681F7D1}" type="datetime1">
              <a:rPr lang="en-US"/>
              <a:pPr>
                <a:defRPr/>
              </a:pPr>
              <a:t>11/12/15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45869A1B-F69A-384A-AF41-74218146B95E}" type="slidenum">
              <a:rPr lang="en-US"/>
              <a:pPr>
                <a:defRPr/>
              </a:pPr>
              <a:t>‹#›</a:t>
            </a:fld>
            <a:endParaRPr lang="en-US"/>
          </a:p>
        </p:txBody>
      </p:sp>
    </p:spTree>
    <p:extLst>
      <p:ext uri="{BB962C8B-B14F-4D97-AF65-F5344CB8AC3E}">
        <p14:creationId xmlns:p14="http://schemas.microsoft.com/office/powerpoint/2010/main" val="2638647411"/>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Times New Roman" charset="0"/>
              </a:defRPr>
            </a:lvl1pPr>
          </a:lstStyle>
          <a:p>
            <a:pPr>
              <a:defRPr/>
            </a:pPr>
            <a:fld id="{38DD1A4A-A9CF-8946-82FB-0F7292B66F35}" type="datetime1">
              <a:rPr lang="en-US"/>
              <a:pPr>
                <a:defRPr/>
              </a:pPr>
              <a:t>11/12/15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D8FB0400-E583-F24B-8A1B-1ED1064EAAED}" type="slidenum">
              <a:rPr lang="en-US"/>
              <a:pPr>
                <a:defRPr/>
              </a:pPr>
              <a:t>‹#›</a:t>
            </a:fld>
            <a:endParaRPr lang="en-US"/>
          </a:p>
        </p:txBody>
      </p:sp>
    </p:spTree>
    <p:extLst>
      <p:ext uri="{BB962C8B-B14F-4D97-AF65-F5344CB8AC3E}">
        <p14:creationId xmlns:p14="http://schemas.microsoft.com/office/powerpoint/2010/main" val="9243189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95E56002-9B33-DB4A-9E5B-3578366C1049}" type="slidenum">
              <a:rPr lang="en-US"/>
              <a:pPr>
                <a:defRPr/>
              </a:pPr>
              <a:t>‹#›</a:t>
            </a:fld>
            <a:endParaRPr lang="en-US"/>
          </a:p>
        </p:txBody>
      </p:sp>
    </p:spTree>
    <p:extLst>
      <p:ext uri="{BB962C8B-B14F-4D97-AF65-F5344CB8AC3E}">
        <p14:creationId xmlns:p14="http://schemas.microsoft.com/office/powerpoint/2010/main" val="23282153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27" indent="0">
              <a:buNone/>
              <a:defRPr sz="2000" b="1"/>
            </a:lvl2pPr>
            <a:lvl3pPr marL="913651" indent="0">
              <a:buNone/>
              <a:defRPr sz="1800" b="1"/>
            </a:lvl3pPr>
            <a:lvl4pPr marL="1370479" indent="0">
              <a:buNone/>
              <a:defRPr sz="1600" b="1"/>
            </a:lvl4pPr>
            <a:lvl5pPr marL="1827303" indent="0">
              <a:buNone/>
              <a:defRPr sz="1600" b="1"/>
            </a:lvl5pPr>
            <a:lvl6pPr marL="2284131" indent="0">
              <a:buNone/>
              <a:defRPr sz="1600" b="1"/>
            </a:lvl6pPr>
            <a:lvl7pPr marL="2740955" indent="0">
              <a:buNone/>
              <a:defRPr sz="1600" b="1"/>
            </a:lvl7pPr>
            <a:lvl8pPr marL="3197782" indent="0">
              <a:buNone/>
              <a:defRPr sz="1600" b="1"/>
            </a:lvl8pPr>
            <a:lvl9pPr marL="365460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6827" indent="0">
              <a:buNone/>
              <a:defRPr sz="2000" b="1"/>
            </a:lvl2pPr>
            <a:lvl3pPr marL="913651" indent="0">
              <a:buNone/>
              <a:defRPr sz="1800" b="1"/>
            </a:lvl3pPr>
            <a:lvl4pPr marL="1370479" indent="0">
              <a:buNone/>
              <a:defRPr sz="1600" b="1"/>
            </a:lvl4pPr>
            <a:lvl5pPr marL="1827303" indent="0">
              <a:buNone/>
              <a:defRPr sz="1600" b="1"/>
            </a:lvl5pPr>
            <a:lvl6pPr marL="2284131" indent="0">
              <a:buNone/>
              <a:defRPr sz="1600" b="1"/>
            </a:lvl6pPr>
            <a:lvl7pPr marL="2740955" indent="0">
              <a:buNone/>
              <a:defRPr sz="1600" b="1"/>
            </a:lvl7pPr>
            <a:lvl8pPr marL="3197782" indent="0">
              <a:buNone/>
              <a:defRPr sz="1600" b="1"/>
            </a:lvl8pPr>
            <a:lvl9pPr marL="365460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Times New Roman" charset="0"/>
              </a:defRPr>
            </a:lvl1pPr>
          </a:lstStyle>
          <a:p>
            <a:pPr>
              <a:defRPr/>
            </a:pPr>
            <a:fld id="{BDC8E655-B3F2-A74C-8155-84AB23396C01}" type="datetime1">
              <a:rPr lang="en-US"/>
              <a:pPr>
                <a:defRPr/>
              </a:pPr>
              <a:t>11/12/15</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Times New Roman" charset="0"/>
              </a:defRPr>
            </a:lvl1pPr>
          </a:lstStyle>
          <a:p>
            <a:pPr>
              <a:defRPr/>
            </a:pPr>
            <a:fld id="{B98433F7-9BA4-7E43-BDD8-30330AE7AB77}" type="slidenum">
              <a:rPr lang="en-US"/>
              <a:pPr>
                <a:defRPr/>
              </a:pPr>
              <a:t>‹#›</a:t>
            </a:fld>
            <a:endParaRPr lang="en-US"/>
          </a:p>
        </p:txBody>
      </p:sp>
    </p:spTree>
    <p:extLst>
      <p:ext uri="{BB962C8B-B14F-4D97-AF65-F5344CB8AC3E}">
        <p14:creationId xmlns:p14="http://schemas.microsoft.com/office/powerpoint/2010/main" val="1711241962"/>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Times New Roman" charset="0"/>
              </a:defRPr>
            </a:lvl1pPr>
          </a:lstStyle>
          <a:p>
            <a:pPr>
              <a:defRPr/>
            </a:pPr>
            <a:fld id="{71EDA400-F447-1A43-924E-69AA29DB7064}" type="datetime1">
              <a:rPr lang="en-US"/>
              <a:pPr>
                <a:defRPr/>
              </a:pPr>
              <a:t>11/12/15</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Times New Roman" charset="0"/>
              </a:defRPr>
            </a:lvl1pPr>
          </a:lstStyle>
          <a:p>
            <a:pPr>
              <a:defRPr/>
            </a:pPr>
            <a:fld id="{779EDA67-569E-7F42-9402-1176C0AC9A11}" type="slidenum">
              <a:rPr lang="en-US"/>
              <a:pPr>
                <a:defRPr/>
              </a:pPr>
              <a:t>‹#›</a:t>
            </a:fld>
            <a:endParaRPr lang="en-US"/>
          </a:p>
        </p:txBody>
      </p:sp>
    </p:spTree>
    <p:extLst>
      <p:ext uri="{BB962C8B-B14F-4D97-AF65-F5344CB8AC3E}">
        <p14:creationId xmlns:p14="http://schemas.microsoft.com/office/powerpoint/2010/main" val="141002986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Times New Roman" charset="0"/>
              </a:defRPr>
            </a:lvl1pPr>
          </a:lstStyle>
          <a:p>
            <a:pPr>
              <a:defRPr/>
            </a:pPr>
            <a:fld id="{CBB6388D-6BAE-D642-971C-9FD0821D25BF}" type="datetime1">
              <a:rPr lang="en-US"/>
              <a:pPr>
                <a:defRPr/>
              </a:pPr>
              <a:t>11/12/15</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Times New Roman" charset="0"/>
              </a:defRPr>
            </a:lvl1pPr>
          </a:lstStyle>
          <a:p>
            <a:pPr>
              <a:defRPr/>
            </a:pPr>
            <a:fld id="{2D733695-0BF0-3340-94B8-81A7A481DF94}" type="slidenum">
              <a:rPr lang="en-US"/>
              <a:pPr>
                <a:defRPr/>
              </a:pPr>
              <a:t>‹#›</a:t>
            </a:fld>
            <a:endParaRPr lang="en-US"/>
          </a:p>
        </p:txBody>
      </p:sp>
    </p:spTree>
    <p:extLst>
      <p:ext uri="{BB962C8B-B14F-4D97-AF65-F5344CB8AC3E}">
        <p14:creationId xmlns:p14="http://schemas.microsoft.com/office/powerpoint/2010/main" val="280293788"/>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27" indent="0">
              <a:buNone/>
              <a:defRPr sz="1200"/>
            </a:lvl2pPr>
            <a:lvl3pPr marL="913651" indent="0">
              <a:buNone/>
              <a:defRPr sz="1000"/>
            </a:lvl3pPr>
            <a:lvl4pPr marL="1370479" indent="0">
              <a:buNone/>
              <a:defRPr sz="900"/>
            </a:lvl4pPr>
            <a:lvl5pPr marL="1827303" indent="0">
              <a:buNone/>
              <a:defRPr sz="900"/>
            </a:lvl5pPr>
            <a:lvl6pPr marL="2284131" indent="0">
              <a:buNone/>
              <a:defRPr sz="900"/>
            </a:lvl6pPr>
            <a:lvl7pPr marL="2740955" indent="0">
              <a:buNone/>
              <a:defRPr sz="900"/>
            </a:lvl7pPr>
            <a:lvl8pPr marL="3197782" indent="0">
              <a:buNone/>
              <a:defRPr sz="900"/>
            </a:lvl8pPr>
            <a:lvl9pPr marL="365460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fld id="{A206A793-6854-5E4A-A4BE-84D40DE40531}" type="datetime1">
              <a:rPr lang="en-US"/>
              <a:pPr>
                <a:defRPr/>
              </a:pPr>
              <a:t>11/12/15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4037AE14-3059-D249-B07A-D5793ECAC52E}" type="slidenum">
              <a:rPr lang="en-US"/>
              <a:pPr>
                <a:defRPr/>
              </a:pPr>
              <a:t>‹#›</a:t>
            </a:fld>
            <a:endParaRPr lang="en-US"/>
          </a:p>
        </p:txBody>
      </p:sp>
    </p:spTree>
    <p:extLst>
      <p:ext uri="{BB962C8B-B14F-4D97-AF65-F5344CB8AC3E}">
        <p14:creationId xmlns:p14="http://schemas.microsoft.com/office/powerpoint/2010/main" val="424666904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827" indent="0">
              <a:buNone/>
              <a:defRPr sz="2800"/>
            </a:lvl2pPr>
            <a:lvl3pPr marL="913651" indent="0">
              <a:buNone/>
              <a:defRPr sz="2400"/>
            </a:lvl3pPr>
            <a:lvl4pPr marL="1370479" indent="0">
              <a:buNone/>
              <a:defRPr sz="2000"/>
            </a:lvl4pPr>
            <a:lvl5pPr marL="1827303" indent="0">
              <a:buNone/>
              <a:defRPr sz="2000"/>
            </a:lvl5pPr>
            <a:lvl6pPr marL="2284131" indent="0">
              <a:buNone/>
              <a:defRPr sz="2000"/>
            </a:lvl6pPr>
            <a:lvl7pPr marL="2740955" indent="0">
              <a:buNone/>
              <a:defRPr sz="2000"/>
            </a:lvl7pPr>
            <a:lvl8pPr marL="3197782" indent="0">
              <a:buNone/>
              <a:defRPr sz="2000"/>
            </a:lvl8pPr>
            <a:lvl9pPr marL="365460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27" indent="0">
              <a:buNone/>
              <a:defRPr sz="1200"/>
            </a:lvl2pPr>
            <a:lvl3pPr marL="913651" indent="0">
              <a:buNone/>
              <a:defRPr sz="1000"/>
            </a:lvl3pPr>
            <a:lvl4pPr marL="1370479" indent="0">
              <a:buNone/>
              <a:defRPr sz="900"/>
            </a:lvl4pPr>
            <a:lvl5pPr marL="1827303" indent="0">
              <a:buNone/>
              <a:defRPr sz="900"/>
            </a:lvl5pPr>
            <a:lvl6pPr marL="2284131" indent="0">
              <a:buNone/>
              <a:defRPr sz="900"/>
            </a:lvl6pPr>
            <a:lvl7pPr marL="2740955" indent="0">
              <a:buNone/>
              <a:defRPr sz="900"/>
            </a:lvl7pPr>
            <a:lvl8pPr marL="3197782" indent="0">
              <a:buNone/>
              <a:defRPr sz="900"/>
            </a:lvl8pPr>
            <a:lvl9pPr marL="365460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fld id="{99BB8AB4-E25A-444C-A4A3-606944412622}" type="datetime1">
              <a:rPr lang="en-US"/>
              <a:pPr>
                <a:defRPr/>
              </a:pPr>
              <a:t>11/12/15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AC85DB0A-A2AF-1144-90D4-951FD519E408}" type="slidenum">
              <a:rPr lang="en-US"/>
              <a:pPr>
                <a:defRPr/>
              </a:pPr>
              <a:t>‹#›</a:t>
            </a:fld>
            <a:endParaRPr lang="en-US"/>
          </a:p>
        </p:txBody>
      </p:sp>
    </p:spTree>
    <p:extLst>
      <p:ext uri="{BB962C8B-B14F-4D97-AF65-F5344CB8AC3E}">
        <p14:creationId xmlns:p14="http://schemas.microsoft.com/office/powerpoint/2010/main" val="341482683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Times New Roman" charset="0"/>
              </a:defRPr>
            </a:lvl1pPr>
          </a:lstStyle>
          <a:p>
            <a:pPr>
              <a:defRPr/>
            </a:pPr>
            <a:fld id="{60A7D345-52A5-5043-AA81-229B71676BC7}" type="datetime1">
              <a:rPr lang="en-US"/>
              <a:pPr>
                <a:defRPr/>
              </a:pPr>
              <a:t>11/12/15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F3D2A71E-680B-A34C-A0E4-566A3E027189}" type="slidenum">
              <a:rPr lang="en-US"/>
              <a:pPr>
                <a:defRPr/>
              </a:pPr>
              <a:t>‹#›</a:t>
            </a:fld>
            <a:endParaRPr lang="en-US"/>
          </a:p>
        </p:txBody>
      </p:sp>
    </p:spTree>
    <p:extLst>
      <p:ext uri="{BB962C8B-B14F-4D97-AF65-F5344CB8AC3E}">
        <p14:creationId xmlns:p14="http://schemas.microsoft.com/office/powerpoint/2010/main" val="1881565225"/>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Times New Roman" charset="0"/>
              </a:defRPr>
            </a:lvl1pPr>
          </a:lstStyle>
          <a:p>
            <a:pPr>
              <a:defRPr/>
            </a:pPr>
            <a:fld id="{F789C582-D0DD-D645-B981-AC363B537A59}" type="datetime1">
              <a:rPr lang="en-US"/>
              <a:pPr>
                <a:defRPr/>
              </a:pPr>
              <a:t>11/12/15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A1B7F180-CF8A-F84C-A6FC-AE902E9D74D0}" type="slidenum">
              <a:rPr lang="en-US"/>
              <a:pPr>
                <a:defRPr/>
              </a:pPr>
              <a:t>‹#›</a:t>
            </a:fld>
            <a:endParaRPr lang="en-US"/>
          </a:p>
        </p:txBody>
      </p:sp>
    </p:spTree>
    <p:extLst>
      <p:ext uri="{BB962C8B-B14F-4D97-AF65-F5344CB8AC3E}">
        <p14:creationId xmlns:p14="http://schemas.microsoft.com/office/powerpoint/2010/main" val="4221604902"/>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827" indent="0" algn="ctr">
              <a:buNone/>
              <a:defRPr>
                <a:solidFill>
                  <a:schemeClr val="tx1">
                    <a:tint val="75000"/>
                  </a:schemeClr>
                </a:solidFill>
              </a:defRPr>
            </a:lvl2pPr>
            <a:lvl3pPr marL="913651" indent="0" algn="ctr">
              <a:buNone/>
              <a:defRPr>
                <a:solidFill>
                  <a:schemeClr val="tx1">
                    <a:tint val="75000"/>
                  </a:schemeClr>
                </a:solidFill>
              </a:defRPr>
            </a:lvl3pPr>
            <a:lvl4pPr marL="1370479" indent="0" algn="ctr">
              <a:buNone/>
              <a:defRPr>
                <a:solidFill>
                  <a:schemeClr val="tx1">
                    <a:tint val="75000"/>
                  </a:schemeClr>
                </a:solidFill>
              </a:defRPr>
            </a:lvl4pPr>
            <a:lvl5pPr marL="1827303" indent="0" algn="ctr">
              <a:buNone/>
              <a:defRPr>
                <a:solidFill>
                  <a:schemeClr val="tx1">
                    <a:tint val="75000"/>
                  </a:schemeClr>
                </a:solidFill>
              </a:defRPr>
            </a:lvl5pPr>
            <a:lvl6pPr marL="2284131" indent="0" algn="ctr">
              <a:buNone/>
              <a:defRPr>
                <a:solidFill>
                  <a:schemeClr val="tx1">
                    <a:tint val="75000"/>
                  </a:schemeClr>
                </a:solidFill>
              </a:defRPr>
            </a:lvl6pPr>
            <a:lvl7pPr marL="2740955" indent="0" algn="ctr">
              <a:buNone/>
              <a:defRPr>
                <a:solidFill>
                  <a:schemeClr val="tx1">
                    <a:tint val="75000"/>
                  </a:schemeClr>
                </a:solidFill>
              </a:defRPr>
            </a:lvl7pPr>
            <a:lvl8pPr marL="3197782" indent="0" algn="ctr">
              <a:buNone/>
              <a:defRPr>
                <a:solidFill>
                  <a:schemeClr val="tx1">
                    <a:tint val="75000"/>
                  </a:schemeClr>
                </a:solidFill>
              </a:defRPr>
            </a:lvl8pPr>
            <a:lvl9pPr marL="365460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Times New Roman" charset="0"/>
              </a:defRPr>
            </a:lvl1pPr>
          </a:lstStyle>
          <a:p>
            <a:pPr>
              <a:defRPr/>
            </a:pPr>
            <a:fld id="{98717F3F-9003-D045-BAD7-F481527124F4}" type="datetime1">
              <a:rPr lang="en-US"/>
              <a:pPr>
                <a:defRPr/>
              </a:pPr>
              <a:t>11/12/15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F20B6F0B-7393-3744-933D-363501A69C61}" type="slidenum">
              <a:rPr lang="en-US"/>
              <a:pPr>
                <a:defRPr/>
              </a:pPr>
              <a:t>‹#›</a:t>
            </a:fld>
            <a:endParaRPr lang="en-US"/>
          </a:p>
        </p:txBody>
      </p:sp>
    </p:spTree>
    <p:extLst>
      <p:ext uri="{BB962C8B-B14F-4D97-AF65-F5344CB8AC3E}">
        <p14:creationId xmlns:p14="http://schemas.microsoft.com/office/powerpoint/2010/main" val="372215280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Times New Roman" charset="0"/>
              </a:defRPr>
            </a:lvl1pPr>
          </a:lstStyle>
          <a:p>
            <a:pPr>
              <a:defRPr/>
            </a:pPr>
            <a:fld id="{48095FDC-EBF5-A541-BE85-D12E069D33A5}" type="datetime1">
              <a:rPr lang="en-US"/>
              <a:pPr>
                <a:defRPr/>
              </a:pPr>
              <a:t>11/12/15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4F98E45A-7086-314D-A81E-01501EB205E3}" type="slidenum">
              <a:rPr lang="en-US"/>
              <a:pPr>
                <a:defRPr/>
              </a:pPr>
              <a:t>‹#›</a:t>
            </a:fld>
            <a:endParaRPr lang="en-US"/>
          </a:p>
        </p:txBody>
      </p:sp>
    </p:spTree>
    <p:extLst>
      <p:ext uri="{BB962C8B-B14F-4D97-AF65-F5344CB8AC3E}">
        <p14:creationId xmlns:p14="http://schemas.microsoft.com/office/powerpoint/2010/main" val="429375786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827" indent="0">
              <a:buNone/>
              <a:defRPr sz="1800">
                <a:solidFill>
                  <a:schemeClr val="tx1">
                    <a:tint val="75000"/>
                  </a:schemeClr>
                </a:solidFill>
              </a:defRPr>
            </a:lvl2pPr>
            <a:lvl3pPr marL="913651" indent="0">
              <a:buNone/>
              <a:defRPr sz="1600">
                <a:solidFill>
                  <a:schemeClr val="tx1">
                    <a:tint val="75000"/>
                  </a:schemeClr>
                </a:solidFill>
              </a:defRPr>
            </a:lvl3pPr>
            <a:lvl4pPr marL="1370479" indent="0">
              <a:buNone/>
              <a:defRPr sz="1400">
                <a:solidFill>
                  <a:schemeClr val="tx1">
                    <a:tint val="75000"/>
                  </a:schemeClr>
                </a:solidFill>
              </a:defRPr>
            </a:lvl4pPr>
            <a:lvl5pPr marL="1827303" indent="0">
              <a:buNone/>
              <a:defRPr sz="1400">
                <a:solidFill>
                  <a:schemeClr val="tx1">
                    <a:tint val="75000"/>
                  </a:schemeClr>
                </a:solidFill>
              </a:defRPr>
            </a:lvl5pPr>
            <a:lvl6pPr marL="2284131" indent="0">
              <a:buNone/>
              <a:defRPr sz="1400">
                <a:solidFill>
                  <a:schemeClr val="tx1">
                    <a:tint val="75000"/>
                  </a:schemeClr>
                </a:solidFill>
              </a:defRPr>
            </a:lvl6pPr>
            <a:lvl7pPr marL="2740955" indent="0">
              <a:buNone/>
              <a:defRPr sz="1400">
                <a:solidFill>
                  <a:schemeClr val="tx1">
                    <a:tint val="75000"/>
                  </a:schemeClr>
                </a:solidFill>
              </a:defRPr>
            </a:lvl7pPr>
            <a:lvl8pPr marL="3197782" indent="0">
              <a:buNone/>
              <a:defRPr sz="1400">
                <a:solidFill>
                  <a:schemeClr val="tx1">
                    <a:tint val="75000"/>
                  </a:schemeClr>
                </a:solidFill>
              </a:defRPr>
            </a:lvl8pPr>
            <a:lvl9pPr marL="365460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fld id="{BC34250E-8529-F646-ABF8-AF8EDA2F8BD3}" type="datetime1">
              <a:rPr lang="en-US"/>
              <a:pPr>
                <a:defRPr/>
              </a:pPr>
              <a:t>11/12/15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8881333E-AFAC-C046-84DD-8D4286B3DEF1}" type="slidenum">
              <a:rPr lang="en-US"/>
              <a:pPr>
                <a:defRPr/>
              </a:pPr>
              <a:t>‹#›</a:t>
            </a:fld>
            <a:endParaRPr lang="en-US"/>
          </a:p>
        </p:txBody>
      </p:sp>
    </p:spTree>
    <p:extLst>
      <p:ext uri="{BB962C8B-B14F-4D97-AF65-F5344CB8AC3E}">
        <p14:creationId xmlns:p14="http://schemas.microsoft.com/office/powerpoint/2010/main" val="12101454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774" indent="0">
              <a:buNone/>
              <a:defRPr sz="1200"/>
            </a:lvl2pPr>
            <a:lvl3pPr marL="913544" indent="0">
              <a:buNone/>
              <a:defRPr sz="1000"/>
            </a:lvl3pPr>
            <a:lvl4pPr marL="1370319" indent="0">
              <a:buNone/>
              <a:defRPr sz="900"/>
            </a:lvl4pPr>
            <a:lvl5pPr marL="1827089" indent="0">
              <a:buNone/>
              <a:defRPr sz="900"/>
            </a:lvl5pPr>
            <a:lvl6pPr marL="2283864" indent="0">
              <a:buNone/>
              <a:defRPr sz="900"/>
            </a:lvl6pPr>
            <a:lvl7pPr marL="2740634" indent="0">
              <a:buNone/>
              <a:defRPr sz="900"/>
            </a:lvl7pPr>
            <a:lvl8pPr marL="3197408" indent="0">
              <a:buNone/>
              <a:defRPr sz="900"/>
            </a:lvl8pPr>
            <a:lvl9pPr marL="3654179"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DAB30B63-3037-DD49-88FC-E0AC457F100F}" type="slidenum">
              <a:rPr lang="en-US"/>
              <a:pPr>
                <a:defRPr/>
              </a:pPr>
              <a:t>‹#›</a:t>
            </a:fld>
            <a:endParaRPr lang="en-US"/>
          </a:p>
        </p:txBody>
      </p:sp>
    </p:spTree>
    <p:extLst>
      <p:ext uri="{BB962C8B-B14F-4D97-AF65-F5344CB8AC3E}">
        <p14:creationId xmlns:p14="http://schemas.microsoft.com/office/powerpoint/2010/main" val="1310053245"/>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Times New Roman" charset="0"/>
              </a:defRPr>
            </a:lvl1pPr>
          </a:lstStyle>
          <a:p>
            <a:pPr>
              <a:defRPr/>
            </a:pPr>
            <a:fld id="{C35C44D0-BCF8-DB41-AC24-43D154208EB7}" type="datetime1">
              <a:rPr lang="en-US"/>
              <a:pPr>
                <a:defRPr/>
              </a:pPr>
              <a:t>11/12/15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24C9A47D-04E5-F641-86F6-5B1981F0D616}" type="slidenum">
              <a:rPr lang="en-US"/>
              <a:pPr>
                <a:defRPr/>
              </a:pPr>
              <a:t>‹#›</a:t>
            </a:fld>
            <a:endParaRPr lang="en-US"/>
          </a:p>
        </p:txBody>
      </p:sp>
    </p:spTree>
    <p:extLst>
      <p:ext uri="{BB962C8B-B14F-4D97-AF65-F5344CB8AC3E}">
        <p14:creationId xmlns:p14="http://schemas.microsoft.com/office/powerpoint/2010/main" val="1208549430"/>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27" indent="0">
              <a:buNone/>
              <a:defRPr sz="2000" b="1"/>
            </a:lvl2pPr>
            <a:lvl3pPr marL="913651" indent="0">
              <a:buNone/>
              <a:defRPr sz="1800" b="1"/>
            </a:lvl3pPr>
            <a:lvl4pPr marL="1370479" indent="0">
              <a:buNone/>
              <a:defRPr sz="1600" b="1"/>
            </a:lvl4pPr>
            <a:lvl5pPr marL="1827303" indent="0">
              <a:buNone/>
              <a:defRPr sz="1600" b="1"/>
            </a:lvl5pPr>
            <a:lvl6pPr marL="2284131" indent="0">
              <a:buNone/>
              <a:defRPr sz="1600" b="1"/>
            </a:lvl6pPr>
            <a:lvl7pPr marL="2740955" indent="0">
              <a:buNone/>
              <a:defRPr sz="1600" b="1"/>
            </a:lvl7pPr>
            <a:lvl8pPr marL="3197782" indent="0">
              <a:buNone/>
              <a:defRPr sz="1600" b="1"/>
            </a:lvl8pPr>
            <a:lvl9pPr marL="365460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6827" indent="0">
              <a:buNone/>
              <a:defRPr sz="2000" b="1"/>
            </a:lvl2pPr>
            <a:lvl3pPr marL="913651" indent="0">
              <a:buNone/>
              <a:defRPr sz="1800" b="1"/>
            </a:lvl3pPr>
            <a:lvl4pPr marL="1370479" indent="0">
              <a:buNone/>
              <a:defRPr sz="1600" b="1"/>
            </a:lvl4pPr>
            <a:lvl5pPr marL="1827303" indent="0">
              <a:buNone/>
              <a:defRPr sz="1600" b="1"/>
            </a:lvl5pPr>
            <a:lvl6pPr marL="2284131" indent="0">
              <a:buNone/>
              <a:defRPr sz="1600" b="1"/>
            </a:lvl6pPr>
            <a:lvl7pPr marL="2740955" indent="0">
              <a:buNone/>
              <a:defRPr sz="1600" b="1"/>
            </a:lvl7pPr>
            <a:lvl8pPr marL="3197782" indent="0">
              <a:buNone/>
              <a:defRPr sz="1600" b="1"/>
            </a:lvl8pPr>
            <a:lvl9pPr marL="365460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Times New Roman" charset="0"/>
              </a:defRPr>
            </a:lvl1pPr>
          </a:lstStyle>
          <a:p>
            <a:pPr>
              <a:defRPr/>
            </a:pPr>
            <a:fld id="{A93D7D5A-065D-E849-A033-3A9B1DFDA7EA}" type="datetime1">
              <a:rPr lang="en-US"/>
              <a:pPr>
                <a:defRPr/>
              </a:pPr>
              <a:t>11/12/15</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Times New Roman" charset="0"/>
              </a:defRPr>
            </a:lvl1pPr>
          </a:lstStyle>
          <a:p>
            <a:pPr>
              <a:defRPr/>
            </a:pPr>
            <a:fld id="{DE3A8304-A06D-764C-A8C5-EDA972EE89DD}" type="slidenum">
              <a:rPr lang="en-US"/>
              <a:pPr>
                <a:defRPr/>
              </a:pPr>
              <a:t>‹#›</a:t>
            </a:fld>
            <a:endParaRPr lang="en-US"/>
          </a:p>
        </p:txBody>
      </p:sp>
    </p:spTree>
    <p:extLst>
      <p:ext uri="{BB962C8B-B14F-4D97-AF65-F5344CB8AC3E}">
        <p14:creationId xmlns:p14="http://schemas.microsoft.com/office/powerpoint/2010/main" val="408399656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Times New Roman" charset="0"/>
              </a:defRPr>
            </a:lvl1pPr>
          </a:lstStyle>
          <a:p>
            <a:pPr>
              <a:defRPr/>
            </a:pPr>
            <a:fld id="{145411DE-9CE1-E145-AAB7-A13DFC3BE122}" type="datetime1">
              <a:rPr lang="en-US"/>
              <a:pPr>
                <a:defRPr/>
              </a:pPr>
              <a:t>11/12/15</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Times New Roman" charset="0"/>
              </a:defRPr>
            </a:lvl1pPr>
          </a:lstStyle>
          <a:p>
            <a:pPr>
              <a:defRPr/>
            </a:pPr>
            <a:fld id="{5DA66142-086C-2244-9AB0-D6A31CA20B6F}" type="slidenum">
              <a:rPr lang="en-US"/>
              <a:pPr>
                <a:defRPr/>
              </a:pPr>
              <a:t>‹#›</a:t>
            </a:fld>
            <a:endParaRPr lang="en-US"/>
          </a:p>
        </p:txBody>
      </p:sp>
    </p:spTree>
    <p:extLst>
      <p:ext uri="{BB962C8B-B14F-4D97-AF65-F5344CB8AC3E}">
        <p14:creationId xmlns:p14="http://schemas.microsoft.com/office/powerpoint/2010/main" val="3836893829"/>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Times New Roman" charset="0"/>
              </a:defRPr>
            </a:lvl1pPr>
          </a:lstStyle>
          <a:p>
            <a:pPr>
              <a:defRPr/>
            </a:pPr>
            <a:fld id="{724A6295-C674-EF40-8625-8C7B489B4484}" type="datetime1">
              <a:rPr lang="en-US"/>
              <a:pPr>
                <a:defRPr/>
              </a:pPr>
              <a:t>11/12/15</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Times New Roman" charset="0"/>
              </a:defRPr>
            </a:lvl1pPr>
          </a:lstStyle>
          <a:p>
            <a:pPr>
              <a:defRPr/>
            </a:pPr>
            <a:fld id="{4D3D59CB-00C0-7044-A716-97065EF681C3}" type="slidenum">
              <a:rPr lang="en-US"/>
              <a:pPr>
                <a:defRPr/>
              </a:pPr>
              <a:t>‹#›</a:t>
            </a:fld>
            <a:endParaRPr lang="en-US"/>
          </a:p>
        </p:txBody>
      </p:sp>
    </p:spTree>
    <p:extLst>
      <p:ext uri="{BB962C8B-B14F-4D97-AF65-F5344CB8AC3E}">
        <p14:creationId xmlns:p14="http://schemas.microsoft.com/office/powerpoint/2010/main" val="4263724755"/>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27" indent="0">
              <a:buNone/>
              <a:defRPr sz="1200"/>
            </a:lvl2pPr>
            <a:lvl3pPr marL="913651" indent="0">
              <a:buNone/>
              <a:defRPr sz="1000"/>
            </a:lvl3pPr>
            <a:lvl4pPr marL="1370479" indent="0">
              <a:buNone/>
              <a:defRPr sz="900"/>
            </a:lvl4pPr>
            <a:lvl5pPr marL="1827303" indent="0">
              <a:buNone/>
              <a:defRPr sz="900"/>
            </a:lvl5pPr>
            <a:lvl6pPr marL="2284131" indent="0">
              <a:buNone/>
              <a:defRPr sz="900"/>
            </a:lvl6pPr>
            <a:lvl7pPr marL="2740955" indent="0">
              <a:buNone/>
              <a:defRPr sz="900"/>
            </a:lvl7pPr>
            <a:lvl8pPr marL="3197782" indent="0">
              <a:buNone/>
              <a:defRPr sz="900"/>
            </a:lvl8pPr>
            <a:lvl9pPr marL="365460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fld id="{3AB6EAA4-1CAD-AC43-AE87-958DD67B4487}" type="datetime1">
              <a:rPr lang="en-US"/>
              <a:pPr>
                <a:defRPr/>
              </a:pPr>
              <a:t>11/12/15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2EEB440B-30AA-804F-96FD-75AF33AB4B2D}" type="slidenum">
              <a:rPr lang="en-US"/>
              <a:pPr>
                <a:defRPr/>
              </a:pPr>
              <a:t>‹#›</a:t>
            </a:fld>
            <a:endParaRPr lang="en-US"/>
          </a:p>
        </p:txBody>
      </p:sp>
    </p:spTree>
    <p:extLst>
      <p:ext uri="{BB962C8B-B14F-4D97-AF65-F5344CB8AC3E}">
        <p14:creationId xmlns:p14="http://schemas.microsoft.com/office/powerpoint/2010/main" val="3129220809"/>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827" indent="0">
              <a:buNone/>
              <a:defRPr sz="2800"/>
            </a:lvl2pPr>
            <a:lvl3pPr marL="913651" indent="0">
              <a:buNone/>
              <a:defRPr sz="2400"/>
            </a:lvl3pPr>
            <a:lvl4pPr marL="1370479" indent="0">
              <a:buNone/>
              <a:defRPr sz="2000"/>
            </a:lvl4pPr>
            <a:lvl5pPr marL="1827303" indent="0">
              <a:buNone/>
              <a:defRPr sz="2000"/>
            </a:lvl5pPr>
            <a:lvl6pPr marL="2284131" indent="0">
              <a:buNone/>
              <a:defRPr sz="2000"/>
            </a:lvl6pPr>
            <a:lvl7pPr marL="2740955" indent="0">
              <a:buNone/>
              <a:defRPr sz="2000"/>
            </a:lvl7pPr>
            <a:lvl8pPr marL="3197782" indent="0">
              <a:buNone/>
              <a:defRPr sz="2000"/>
            </a:lvl8pPr>
            <a:lvl9pPr marL="365460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27" indent="0">
              <a:buNone/>
              <a:defRPr sz="1200"/>
            </a:lvl2pPr>
            <a:lvl3pPr marL="913651" indent="0">
              <a:buNone/>
              <a:defRPr sz="1000"/>
            </a:lvl3pPr>
            <a:lvl4pPr marL="1370479" indent="0">
              <a:buNone/>
              <a:defRPr sz="900"/>
            </a:lvl4pPr>
            <a:lvl5pPr marL="1827303" indent="0">
              <a:buNone/>
              <a:defRPr sz="900"/>
            </a:lvl5pPr>
            <a:lvl6pPr marL="2284131" indent="0">
              <a:buNone/>
              <a:defRPr sz="900"/>
            </a:lvl6pPr>
            <a:lvl7pPr marL="2740955" indent="0">
              <a:buNone/>
              <a:defRPr sz="900"/>
            </a:lvl7pPr>
            <a:lvl8pPr marL="3197782" indent="0">
              <a:buNone/>
              <a:defRPr sz="900"/>
            </a:lvl8pPr>
            <a:lvl9pPr marL="365460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fld id="{B1D0CCED-3703-E94B-B177-28889AD7A2BF}" type="datetime1">
              <a:rPr lang="en-US"/>
              <a:pPr>
                <a:defRPr/>
              </a:pPr>
              <a:t>11/12/15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16528947-802D-4D41-989A-9767156DAE81}" type="slidenum">
              <a:rPr lang="en-US"/>
              <a:pPr>
                <a:defRPr/>
              </a:pPr>
              <a:t>‹#›</a:t>
            </a:fld>
            <a:endParaRPr lang="en-US"/>
          </a:p>
        </p:txBody>
      </p:sp>
    </p:spTree>
    <p:extLst>
      <p:ext uri="{BB962C8B-B14F-4D97-AF65-F5344CB8AC3E}">
        <p14:creationId xmlns:p14="http://schemas.microsoft.com/office/powerpoint/2010/main" val="4185167754"/>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Times New Roman" charset="0"/>
              </a:defRPr>
            </a:lvl1pPr>
          </a:lstStyle>
          <a:p>
            <a:pPr>
              <a:defRPr/>
            </a:pPr>
            <a:fld id="{873C0212-19E9-3742-A718-A5089EBB6D2F}" type="datetime1">
              <a:rPr lang="en-US"/>
              <a:pPr>
                <a:defRPr/>
              </a:pPr>
              <a:t>11/12/15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91B7DB73-DE80-EE46-B18D-4706B684EA58}" type="slidenum">
              <a:rPr lang="en-US"/>
              <a:pPr>
                <a:defRPr/>
              </a:pPr>
              <a:t>‹#›</a:t>
            </a:fld>
            <a:endParaRPr lang="en-US"/>
          </a:p>
        </p:txBody>
      </p:sp>
    </p:spTree>
    <p:extLst>
      <p:ext uri="{BB962C8B-B14F-4D97-AF65-F5344CB8AC3E}">
        <p14:creationId xmlns:p14="http://schemas.microsoft.com/office/powerpoint/2010/main" val="688260562"/>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Times New Roman" charset="0"/>
              </a:defRPr>
            </a:lvl1pPr>
          </a:lstStyle>
          <a:p>
            <a:pPr>
              <a:defRPr/>
            </a:pPr>
            <a:fld id="{26972EE8-2A4B-104C-A331-246D4F72EF14}" type="datetime1">
              <a:rPr lang="en-US"/>
              <a:pPr>
                <a:defRPr/>
              </a:pPr>
              <a:t>11/12/15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369A52CB-59DB-8A46-BAB0-DB516C38D66D}" type="slidenum">
              <a:rPr lang="en-US"/>
              <a:pPr>
                <a:defRPr/>
              </a:pPr>
              <a:t>‹#›</a:t>
            </a:fld>
            <a:endParaRPr lang="en-US"/>
          </a:p>
        </p:txBody>
      </p:sp>
    </p:spTree>
    <p:extLst>
      <p:ext uri="{BB962C8B-B14F-4D97-AF65-F5344CB8AC3E}">
        <p14:creationId xmlns:p14="http://schemas.microsoft.com/office/powerpoint/2010/main" val="328879463"/>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827" indent="0" algn="ctr">
              <a:buNone/>
              <a:defRPr>
                <a:solidFill>
                  <a:schemeClr val="tx1">
                    <a:tint val="75000"/>
                  </a:schemeClr>
                </a:solidFill>
              </a:defRPr>
            </a:lvl2pPr>
            <a:lvl3pPr marL="913651" indent="0" algn="ctr">
              <a:buNone/>
              <a:defRPr>
                <a:solidFill>
                  <a:schemeClr val="tx1">
                    <a:tint val="75000"/>
                  </a:schemeClr>
                </a:solidFill>
              </a:defRPr>
            </a:lvl3pPr>
            <a:lvl4pPr marL="1370479" indent="0" algn="ctr">
              <a:buNone/>
              <a:defRPr>
                <a:solidFill>
                  <a:schemeClr val="tx1">
                    <a:tint val="75000"/>
                  </a:schemeClr>
                </a:solidFill>
              </a:defRPr>
            </a:lvl4pPr>
            <a:lvl5pPr marL="1827303" indent="0" algn="ctr">
              <a:buNone/>
              <a:defRPr>
                <a:solidFill>
                  <a:schemeClr val="tx1">
                    <a:tint val="75000"/>
                  </a:schemeClr>
                </a:solidFill>
              </a:defRPr>
            </a:lvl5pPr>
            <a:lvl6pPr marL="2284131" indent="0" algn="ctr">
              <a:buNone/>
              <a:defRPr>
                <a:solidFill>
                  <a:schemeClr val="tx1">
                    <a:tint val="75000"/>
                  </a:schemeClr>
                </a:solidFill>
              </a:defRPr>
            </a:lvl6pPr>
            <a:lvl7pPr marL="2740955" indent="0" algn="ctr">
              <a:buNone/>
              <a:defRPr>
                <a:solidFill>
                  <a:schemeClr val="tx1">
                    <a:tint val="75000"/>
                  </a:schemeClr>
                </a:solidFill>
              </a:defRPr>
            </a:lvl7pPr>
            <a:lvl8pPr marL="3197782" indent="0" algn="ctr">
              <a:buNone/>
              <a:defRPr>
                <a:solidFill>
                  <a:schemeClr val="tx1">
                    <a:tint val="75000"/>
                  </a:schemeClr>
                </a:solidFill>
              </a:defRPr>
            </a:lvl8pPr>
            <a:lvl9pPr marL="365460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Times New Roman" charset="0"/>
              </a:defRPr>
            </a:lvl1pPr>
          </a:lstStyle>
          <a:p>
            <a:pPr>
              <a:defRPr/>
            </a:pPr>
            <a:fld id="{B0B497DB-D607-D541-AA05-6F9DE46E21CD}" type="datetime1">
              <a:rPr lang="en-US"/>
              <a:pPr>
                <a:defRPr/>
              </a:pPr>
              <a:t>11/12/15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38736430-D99F-1047-A489-5700187F3D47}" type="slidenum">
              <a:rPr lang="en-US"/>
              <a:pPr>
                <a:defRPr/>
              </a:pPr>
              <a:t>‹#›</a:t>
            </a:fld>
            <a:endParaRPr lang="en-US"/>
          </a:p>
        </p:txBody>
      </p:sp>
    </p:spTree>
    <p:extLst>
      <p:ext uri="{BB962C8B-B14F-4D97-AF65-F5344CB8AC3E}">
        <p14:creationId xmlns:p14="http://schemas.microsoft.com/office/powerpoint/2010/main" val="416967785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Times New Roman" charset="0"/>
              </a:defRPr>
            </a:lvl1pPr>
          </a:lstStyle>
          <a:p>
            <a:pPr>
              <a:defRPr/>
            </a:pPr>
            <a:fld id="{36320EC2-05ED-1F40-A675-AB17230DAFBB}" type="datetime1">
              <a:rPr lang="en-US"/>
              <a:pPr>
                <a:defRPr/>
              </a:pPr>
              <a:t>11/12/15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4A9ABEF2-FB50-A94F-833D-E0AAF79F5F41}" type="slidenum">
              <a:rPr lang="en-US"/>
              <a:pPr>
                <a:defRPr/>
              </a:pPr>
              <a:t>‹#›</a:t>
            </a:fld>
            <a:endParaRPr lang="en-US"/>
          </a:p>
        </p:txBody>
      </p:sp>
    </p:spTree>
    <p:extLst>
      <p:ext uri="{BB962C8B-B14F-4D97-AF65-F5344CB8AC3E}">
        <p14:creationId xmlns:p14="http://schemas.microsoft.com/office/powerpoint/2010/main" val="41895421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74" indent="0">
              <a:buNone/>
              <a:defRPr sz="2800"/>
            </a:lvl2pPr>
            <a:lvl3pPr marL="913544" indent="0">
              <a:buNone/>
              <a:defRPr sz="2400"/>
            </a:lvl3pPr>
            <a:lvl4pPr marL="1370319" indent="0">
              <a:buNone/>
              <a:defRPr sz="2000"/>
            </a:lvl4pPr>
            <a:lvl5pPr marL="1827089" indent="0">
              <a:buNone/>
              <a:defRPr sz="2000"/>
            </a:lvl5pPr>
            <a:lvl6pPr marL="2283864" indent="0">
              <a:buNone/>
              <a:defRPr sz="2000"/>
            </a:lvl6pPr>
            <a:lvl7pPr marL="2740634" indent="0">
              <a:buNone/>
              <a:defRPr sz="2000"/>
            </a:lvl7pPr>
            <a:lvl8pPr marL="3197408" indent="0">
              <a:buNone/>
              <a:defRPr sz="2000"/>
            </a:lvl8pPr>
            <a:lvl9pPr marL="3654179"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74" indent="0">
              <a:buNone/>
              <a:defRPr sz="1200"/>
            </a:lvl2pPr>
            <a:lvl3pPr marL="913544" indent="0">
              <a:buNone/>
              <a:defRPr sz="1000"/>
            </a:lvl3pPr>
            <a:lvl4pPr marL="1370319" indent="0">
              <a:buNone/>
              <a:defRPr sz="900"/>
            </a:lvl4pPr>
            <a:lvl5pPr marL="1827089" indent="0">
              <a:buNone/>
              <a:defRPr sz="900"/>
            </a:lvl5pPr>
            <a:lvl6pPr marL="2283864" indent="0">
              <a:buNone/>
              <a:defRPr sz="900"/>
            </a:lvl6pPr>
            <a:lvl7pPr marL="2740634" indent="0">
              <a:buNone/>
              <a:defRPr sz="900"/>
            </a:lvl7pPr>
            <a:lvl8pPr marL="3197408" indent="0">
              <a:buNone/>
              <a:defRPr sz="900"/>
            </a:lvl8pPr>
            <a:lvl9pPr marL="3654179"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81C22327-0D65-2543-B2D8-D9EE4CAC69CA}" type="slidenum">
              <a:rPr lang="en-US"/>
              <a:pPr>
                <a:defRPr/>
              </a:pPr>
              <a:t>‹#›</a:t>
            </a:fld>
            <a:endParaRPr lang="en-US"/>
          </a:p>
        </p:txBody>
      </p:sp>
    </p:spTree>
    <p:extLst>
      <p:ext uri="{BB962C8B-B14F-4D97-AF65-F5344CB8AC3E}">
        <p14:creationId xmlns:p14="http://schemas.microsoft.com/office/powerpoint/2010/main" val="4165828705"/>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827" indent="0">
              <a:buNone/>
              <a:defRPr sz="1800">
                <a:solidFill>
                  <a:schemeClr val="tx1">
                    <a:tint val="75000"/>
                  </a:schemeClr>
                </a:solidFill>
              </a:defRPr>
            </a:lvl2pPr>
            <a:lvl3pPr marL="913651" indent="0">
              <a:buNone/>
              <a:defRPr sz="1600">
                <a:solidFill>
                  <a:schemeClr val="tx1">
                    <a:tint val="75000"/>
                  </a:schemeClr>
                </a:solidFill>
              </a:defRPr>
            </a:lvl3pPr>
            <a:lvl4pPr marL="1370479" indent="0">
              <a:buNone/>
              <a:defRPr sz="1400">
                <a:solidFill>
                  <a:schemeClr val="tx1">
                    <a:tint val="75000"/>
                  </a:schemeClr>
                </a:solidFill>
              </a:defRPr>
            </a:lvl4pPr>
            <a:lvl5pPr marL="1827303" indent="0">
              <a:buNone/>
              <a:defRPr sz="1400">
                <a:solidFill>
                  <a:schemeClr val="tx1">
                    <a:tint val="75000"/>
                  </a:schemeClr>
                </a:solidFill>
              </a:defRPr>
            </a:lvl5pPr>
            <a:lvl6pPr marL="2284131" indent="0">
              <a:buNone/>
              <a:defRPr sz="1400">
                <a:solidFill>
                  <a:schemeClr val="tx1">
                    <a:tint val="75000"/>
                  </a:schemeClr>
                </a:solidFill>
              </a:defRPr>
            </a:lvl6pPr>
            <a:lvl7pPr marL="2740955" indent="0">
              <a:buNone/>
              <a:defRPr sz="1400">
                <a:solidFill>
                  <a:schemeClr val="tx1">
                    <a:tint val="75000"/>
                  </a:schemeClr>
                </a:solidFill>
              </a:defRPr>
            </a:lvl7pPr>
            <a:lvl8pPr marL="3197782" indent="0">
              <a:buNone/>
              <a:defRPr sz="1400">
                <a:solidFill>
                  <a:schemeClr val="tx1">
                    <a:tint val="75000"/>
                  </a:schemeClr>
                </a:solidFill>
              </a:defRPr>
            </a:lvl8pPr>
            <a:lvl9pPr marL="365460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fld id="{7C77C15F-D4AC-1243-952C-7A31493B36B9}" type="datetime1">
              <a:rPr lang="en-US"/>
              <a:pPr>
                <a:defRPr/>
              </a:pPr>
              <a:t>11/12/15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3A1E731F-E2EE-9C49-A41F-B9D37EF3869F}" type="slidenum">
              <a:rPr lang="en-US"/>
              <a:pPr>
                <a:defRPr/>
              </a:pPr>
              <a:t>‹#›</a:t>
            </a:fld>
            <a:endParaRPr lang="en-US"/>
          </a:p>
        </p:txBody>
      </p:sp>
    </p:spTree>
    <p:extLst>
      <p:ext uri="{BB962C8B-B14F-4D97-AF65-F5344CB8AC3E}">
        <p14:creationId xmlns:p14="http://schemas.microsoft.com/office/powerpoint/2010/main" val="958251018"/>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Times New Roman" charset="0"/>
              </a:defRPr>
            </a:lvl1pPr>
          </a:lstStyle>
          <a:p>
            <a:pPr>
              <a:defRPr/>
            </a:pPr>
            <a:fld id="{A9A5B227-4522-BC4D-AF5C-40D7D8C720C5}" type="datetime1">
              <a:rPr lang="en-US"/>
              <a:pPr>
                <a:defRPr/>
              </a:pPr>
              <a:t>11/12/15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87F62331-A6E9-CF4C-8901-07AE7430D9F3}" type="slidenum">
              <a:rPr lang="en-US"/>
              <a:pPr>
                <a:defRPr/>
              </a:pPr>
              <a:t>‹#›</a:t>
            </a:fld>
            <a:endParaRPr lang="en-US"/>
          </a:p>
        </p:txBody>
      </p:sp>
    </p:spTree>
    <p:extLst>
      <p:ext uri="{BB962C8B-B14F-4D97-AF65-F5344CB8AC3E}">
        <p14:creationId xmlns:p14="http://schemas.microsoft.com/office/powerpoint/2010/main" val="1904757208"/>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27" indent="0">
              <a:buNone/>
              <a:defRPr sz="2000" b="1"/>
            </a:lvl2pPr>
            <a:lvl3pPr marL="913651" indent="0">
              <a:buNone/>
              <a:defRPr sz="1800" b="1"/>
            </a:lvl3pPr>
            <a:lvl4pPr marL="1370479" indent="0">
              <a:buNone/>
              <a:defRPr sz="1600" b="1"/>
            </a:lvl4pPr>
            <a:lvl5pPr marL="1827303" indent="0">
              <a:buNone/>
              <a:defRPr sz="1600" b="1"/>
            </a:lvl5pPr>
            <a:lvl6pPr marL="2284131" indent="0">
              <a:buNone/>
              <a:defRPr sz="1600" b="1"/>
            </a:lvl6pPr>
            <a:lvl7pPr marL="2740955" indent="0">
              <a:buNone/>
              <a:defRPr sz="1600" b="1"/>
            </a:lvl7pPr>
            <a:lvl8pPr marL="3197782" indent="0">
              <a:buNone/>
              <a:defRPr sz="1600" b="1"/>
            </a:lvl8pPr>
            <a:lvl9pPr marL="365460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6827" indent="0">
              <a:buNone/>
              <a:defRPr sz="2000" b="1"/>
            </a:lvl2pPr>
            <a:lvl3pPr marL="913651" indent="0">
              <a:buNone/>
              <a:defRPr sz="1800" b="1"/>
            </a:lvl3pPr>
            <a:lvl4pPr marL="1370479" indent="0">
              <a:buNone/>
              <a:defRPr sz="1600" b="1"/>
            </a:lvl4pPr>
            <a:lvl5pPr marL="1827303" indent="0">
              <a:buNone/>
              <a:defRPr sz="1600" b="1"/>
            </a:lvl5pPr>
            <a:lvl6pPr marL="2284131" indent="0">
              <a:buNone/>
              <a:defRPr sz="1600" b="1"/>
            </a:lvl6pPr>
            <a:lvl7pPr marL="2740955" indent="0">
              <a:buNone/>
              <a:defRPr sz="1600" b="1"/>
            </a:lvl7pPr>
            <a:lvl8pPr marL="3197782" indent="0">
              <a:buNone/>
              <a:defRPr sz="1600" b="1"/>
            </a:lvl8pPr>
            <a:lvl9pPr marL="365460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Times New Roman" charset="0"/>
              </a:defRPr>
            </a:lvl1pPr>
          </a:lstStyle>
          <a:p>
            <a:pPr>
              <a:defRPr/>
            </a:pPr>
            <a:fld id="{195B1061-1BCE-1D45-B664-1F83A98B88EF}" type="datetime1">
              <a:rPr lang="en-US"/>
              <a:pPr>
                <a:defRPr/>
              </a:pPr>
              <a:t>11/12/15</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Times New Roman" charset="0"/>
              </a:defRPr>
            </a:lvl1pPr>
          </a:lstStyle>
          <a:p>
            <a:pPr>
              <a:defRPr/>
            </a:pPr>
            <a:fld id="{D04D4659-2971-E84F-B04F-C590B27A25C3}" type="slidenum">
              <a:rPr lang="en-US"/>
              <a:pPr>
                <a:defRPr/>
              </a:pPr>
              <a:t>‹#›</a:t>
            </a:fld>
            <a:endParaRPr lang="en-US"/>
          </a:p>
        </p:txBody>
      </p:sp>
    </p:spTree>
    <p:extLst>
      <p:ext uri="{BB962C8B-B14F-4D97-AF65-F5344CB8AC3E}">
        <p14:creationId xmlns:p14="http://schemas.microsoft.com/office/powerpoint/2010/main" val="1938771853"/>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Times New Roman" charset="0"/>
              </a:defRPr>
            </a:lvl1pPr>
          </a:lstStyle>
          <a:p>
            <a:pPr>
              <a:defRPr/>
            </a:pPr>
            <a:fld id="{B76ECE9D-EB90-A346-9157-E81A1DCC47A1}" type="datetime1">
              <a:rPr lang="en-US"/>
              <a:pPr>
                <a:defRPr/>
              </a:pPr>
              <a:t>11/12/15</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Times New Roman" charset="0"/>
              </a:defRPr>
            </a:lvl1pPr>
          </a:lstStyle>
          <a:p>
            <a:pPr>
              <a:defRPr/>
            </a:pPr>
            <a:fld id="{81F7F6B3-FF01-DC47-8DE5-1F8EA1F7E4A5}" type="slidenum">
              <a:rPr lang="en-US"/>
              <a:pPr>
                <a:defRPr/>
              </a:pPr>
              <a:t>‹#›</a:t>
            </a:fld>
            <a:endParaRPr lang="en-US"/>
          </a:p>
        </p:txBody>
      </p:sp>
    </p:spTree>
    <p:extLst>
      <p:ext uri="{BB962C8B-B14F-4D97-AF65-F5344CB8AC3E}">
        <p14:creationId xmlns:p14="http://schemas.microsoft.com/office/powerpoint/2010/main" val="2063055580"/>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Times New Roman" charset="0"/>
              </a:defRPr>
            </a:lvl1pPr>
          </a:lstStyle>
          <a:p>
            <a:pPr>
              <a:defRPr/>
            </a:pPr>
            <a:fld id="{A257AF4A-B84F-EF4E-B8CD-C080A40B4224}" type="datetime1">
              <a:rPr lang="en-US"/>
              <a:pPr>
                <a:defRPr/>
              </a:pPr>
              <a:t>11/12/15</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Times New Roman" charset="0"/>
              </a:defRPr>
            </a:lvl1pPr>
          </a:lstStyle>
          <a:p>
            <a:pPr>
              <a:defRPr/>
            </a:pPr>
            <a:fld id="{26743699-D3B6-6041-B85E-CF5D5A935DFA}" type="slidenum">
              <a:rPr lang="en-US"/>
              <a:pPr>
                <a:defRPr/>
              </a:pPr>
              <a:t>‹#›</a:t>
            </a:fld>
            <a:endParaRPr lang="en-US"/>
          </a:p>
        </p:txBody>
      </p:sp>
    </p:spTree>
    <p:extLst>
      <p:ext uri="{BB962C8B-B14F-4D97-AF65-F5344CB8AC3E}">
        <p14:creationId xmlns:p14="http://schemas.microsoft.com/office/powerpoint/2010/main" val="2162795063"/>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27" indent="0">
              <a:buNone/>
              <a:defRPr sz="1200"/>
            </a:lvl2pPr>
            <a:lvl3pPr marL="913651" indent="0">
              <a:buNone/>
              <a:defRPr sz="1000"/>
            </a:lvl3pPr>
            <a:lvl4pPr marL="1370479" indent="0">
              <a:buNone/>
              <a:defRPr sz="900"/>
            </a:lvl4pPr>
            <a:lvl5pPr marL="1827303" indent="0">
              <a:buNone/>
              <a:defRPr sz="900"/>
            </a:lvl5pPr>
            <a:lvl6pPr marL="2284131" indent="0">
              <a:buNone/>
              <a:defRPr sz="900"/>
            </a:lvl6pPr>
            <a:lvl7pPr marL="2740955" indent="0">
              <a:buNone/>
              <a:defRPr sz="900"/>
            </a:lvl7pPr>
            <a:lvl8pPr marL="3197782" indent="0">
              <a:buNone/>
              <a:defRPr sz="900"/>
            </a:lvl8pPr>
            <a:lvl9pPr marL="365460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fld id="{B6D76A06-6EDD-2A47-91FE-9CC53B1DF24A}" type="datetime1">
              <a:rPr lang="en-US"/>
              <a:pPr>
                <a:defRPr/>
              </a:pPr>
              <a:t>11/12/15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F03B191C-5FE2-B442-8A3B-0FCD213FB712}" type="slidenum">
              <a:rPr lang="en-US"/>
              <a:pPr>
                <a:defRPr/>
              </a:pPr>
              <a:t>‹#›</a:t>
            </a:fld>
            <a:endParaRPr lang="en-US"/>
          </a:p>
        </p:txBody>
      </p:sp>
    </p:spTree>
    <p:extLst>
      <p:ext uri="{BB962C8B-B14F-4D97-AF65-F5344CB8AC3E}">
        <p14:creationId xmlns:p14="http://schemas.microsoft.com/office/powerpoint/2010/main" val="4247468985"/>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827" indent="0">
              <a:buNone/>
              <a:defRPr sz="2800"/>
            </a:lvl2pPr>
            <a:lvl3pPr marL="913651" indent="0">
              <a:buNone/>
              <a:defRPr sz="2400"/>
            </a:lvl3pPr>
            <a:lvl4pPr marL="1370479" indent="0">
              <a:buNone/>
              <a:defRPr sz="2000"/>
            </a:lvl4pPr>
            <a:lvl5pPr marL="1827303" indent="0">
              <a:buNone/>
              <a:defRPr sz="2000"/>
            </a:lvl5pPr>
            <a:lvl6pPr marL="2284131" indent="0">
              <a:buNone/>
              <a:defRPr sz="2000"/>
            </a:lvl6pPr>
            <a:lvl7pPr marL="2740955" indent="0">
              <a:buNone/>
              <a:defRPr sz="2000"/>
            </a:lvl7pPr>
            <a:lvl8pPr marL="3197782" indent="0">
              <a:buNone/>
              <a:defRPr sz="2000"/>
            </a:lvl8pPr>
            <a:lvl9pPr marL="365460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27" indent="0">
              <a:buNone/>
              <a:defRPr sz="1200"/>
            </a:lvl2pPr>
            <a:lvl3pPr marL="913651" indent="0">
              <a:buNone/>
              <a:defRPr sz="1000"/>
            </a:lvl3pPr>
            <a:lvl4pPr marL="1370479" indent="0">
              <a:buNone/>
              <a:defRPr sz="900"/>
            </a:lvl4pPr>
            <a:lvl5pPr marL="1827303" indent="0">
              <a:buNone/>
              <a:defRPr sz="900"/>
            </a:lvl5pPr>
            <a:lvl6pPr marL="2284131" indent="0">
              <a:buNone/>
              <a:defRPr sz="900"/>
            </a:lvl6pPr>
            <a:lvl7pPr marL="2740955" indent="0">
              <a:buNone/>
              <a:defRPr sz="900"/>
            </a:lvl7pPr>
            <a:lvl8pPr marL="3197782" indent="0">
              <a:buNone/>
              <a:defRPr sz="900"/>
            </a:lvl8pPr>
            <a:lvl9pPr marL="365460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fld id="{EF674FB6-A684-B34D-8FB6-2DAAF40CAC3B}" type="datetime1">
              <a:rPr lang="en-US"/>
              <a:pPr>
                <a:defRPr/>
              </a:pPr>
              <a:t>11/12/15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2EB61286-0A6F-914A-A1C5-F5B6AFD3A196}" type="slidenum">
              <a:rPr lang="en-US"/>
              <a:pPr>
                <a:defRPr/>
              </a:pPr>
              <a:t>‹#›</a:t>
            </a:fld>
            <a:endParaRPr lang="en-US"/>
          </a:p>
        </p:txBody>
      </p:sp>
    </p:spTree>
    <p:extLst>
      <p:ext uri="{BB962C8B-B14F-4D97-AF65-F5344CB8AC3E}">
        <p14:creationId xmlns:p14="http://schemas.microsoft.com/office/powerpoint/2010/main" val="510819932"/>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Times New Roman" charset="0"/>
              </a:defRPr>
            </a:lvl1pPr>
          </a:lstStyle>
          <a:p>
            <a:pPr>
              <a:defRPr/>
            </a:pPr>
            <a:fld id="{A3C91BDE-749B-2944-9CCD-E849DA7FBB7A}" type="datetime1">
              <a:rPr lang="en-US"/>
              <a:pPr>
                <a:defRPr/>
              </a:pPr>
              <a:t>11/12/15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99F43852-6132-7048-BB3E-5701DFF84D50}" type="slidenum">
              <a:rPr lang="en-US"/>
              <a:pPr>
                <a:defRPr/>
              </a:pPr>
              <a:t>‹#›</a:t>
            </a:fld>
            <a:endParaRPr lang="en-US"/>
          </a:p>
        </p:txBody>
      </p:sp>
    </p:spTree>
    <p:extLst>
      <p:ext uri="{BB962C8B-B14F-4D97-AF65-F5344CB8AC3E}">
        <p14:creationId xmlns:p14="http://schemas.microsoft.com/office/powerpoint/2010/main" val="2614388927"/>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Times New Roman" charset="0"/>
              </a:defRPr>
            </a:lvl1pPr>
          </a:lstStyle>
          <a:p>
            <a:pPr>
              <a:defRPr/>
            </a:pPr>
            <a:fld id="{5D5E1BF0-6102-EF4C-8B47-6340DBF5E64B}" type="datetime1">
              <a:rPr lang="en-US"/>
              <a:pPr>
                <a:defRPr/>
              </a:pPr>
              <a:t>11/12/15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BAC263BA-9522-C14D-83D3-A8B80AA5AC74}" type="slidenum">
              <a:rPr lang="en-US"/>
              <a:pPr>
                <a:defRPr/>
              </a:pPr>
              <a:t>‹#›</a:t>
            </a:fld>
            <a:endParaRPr lang="en-US"/>
          </a:p>
        </p:txBody>
      </p:sp>
    </p:spTree>
    <p:extLst>
      <p:ext uri="{BB962C8B-B14F-4D97-AF65-F5344CB8AC3E}">
        <p14:creationId xmlns:p14="http://schemas.microsoft.com/office/powerpoint/2010/main" val="3588060270"/>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827" indent="0" algn="ctr">
              <a:buNone/>
              <a:defRPr>
                <a:solidFill>
                  <a:schemeClr val="tx1">
                    <a:tint val="75000"/>
                  </a:schemeClr>
                </a:solidFill>
              </a:defRPr>
            </a:lvl2pPr>
            <a:lvl3pPr marL="913651" indent="0" algn="ctr">
              <a:buNone/>
              <a:defRPr>
                <a:solidFill>
                  <a:schemeClr val="tx1">
                    <a:tint val="75000"/>
                  </a:schemeClr>
                </a:solidFill>
              </a:defRPr>
            </a:lvl3pPr>
            <a:lvl4pPr marL="1370479" indent="0" algn="ctr">
              <a:buNone/>
              <a:defRPr>
                <a:solidFill>
                  <a:schemeClr val="tx1">
                    <a:tint val="75000"/>
                  </a:schemeClr>
                </a:solidFill>
              </a:defRPr>
            </a:lvl4pPr>
            <a:lvl5pPr marL="1827303" indent="0" algn="ctr">
              <a:buNone/>
              <a:defRPr>
                <a:solidFill>
                  <a:schemeClr val="tx1">
                    <a:tint val="75000"/>
                  </a:schemeClr>
                </a:solidFill>
              </a:defRPr>
            </a:lvl5pPr>
            <a:lvl6pPr marL="2284131" indent="0" algn="ctr">
              <a:buNone/>
              <a:defRPr>
                <a:solidFill>
                  <a:schemeClr val="tx1">
                    <a:tint val="75000"/>
                  </a:schemeClr>
                </a:solidFill>
              </a:defRPr>
            </a:lvl6pPr>
            <a:lvl7pPr marL="2740955" indent="0" algn="ctr">
              <a:buNone/>
              <a:defRPr>
                <a:solidFill>
                  <a:schemeClr val="tx1">
                    <a:tint val="75000"/>
                  </a:schemeClr>
                </a:solidFill>
              </a:defRPr>
            </a:lvl7pPr>
            <a:lvl8pPr marL="3197782" indent="0" algn="ctr">
              <a:buNone/>
              <a:defRPr>
                <a:solidFill>
                  <a:schemeClr val="tx1">
                    <a:tint val="75000"/>
                  </a:schemeClr>
                </a:solidFill>
              </a:defRPr>
            </a:lvl8pPr>
            <a:lvl9pPr marL="365460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Times New Roman" charset="0"/>
              </a:defRPr>
            </a:lvl1pPr>
          </a:lstStyle>
          <a:p>
            <a:pPr>
              <a:defRPr/>
            </a:pPr>
            <a:fld id="{CF6245D9-2C10-5548-A716-E99D95DAD861}" type="datetime1">
              <a:rPr lang="en-US"/>
              <a:pPr>
                <a:defRPr/>
              </a:pPr>
              <a:t>11/12/15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2E245E78-40A4-F444-95B9-CEE9546CED84}" type="slidenum">
              <a:rPr lang="en-US"/>
              <a:pPr>
                <a:defRPr/>
              </a:pPr>
              <a:t>‹#›</a:t>
            </a:fld>
            <a:endParaRPr lang="en-US"/>
          </a:p>
        </p:txBody>
      </p:sp>
    </p:spTree>
    <p:extLst>
      <p:ext uri="{BB962C8B-B14F-4D97-AF65-F5344CB8AC3E}">
        <p14:creationId xmlns:p14="http://schemas.microsoft.com/office/powerpoint/2010/main" val="36780082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8EE2912C-4633-0142-A69C-323836722EB8}" type="slidenum">
              <a:rPr lang="en-US"/>
              <a:pPr>
                <a:defRPr/>
              </a:pPr>
              <a:t>‹#›</a:t>
            </a:fld>
            <a:endParaRPr lang="en-US"/>
          </a:p>
        </p:txBody>
      </p:sp>
    </p:spTree>
    <p:extLst>
      <p:ext uri="{BB962C8B-B14F-4D97-AF65-F5344CB8AC3E}">
        <p14:creationId xmlns:p14="http://schemas.microsoft.com/office/powerpoint/2010/main" val="649391363"/>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Times New Roman" charset="0"/>
              </a:defRPr>
            </a:lvl1pPr>
          </a:lstStyle>
          <a:p>
            <a:pPr>
              <a:defRPr/>
            </a:pPr>
            <a:fld id="{7E73255A-FCA7-864C-B140-0BE84A200E3B}" type="datetime1">
              <a:rPr lang="en-US"/>
              <a:pPr>
                <a:defRPr/>
              </a:pPr>
              <a:t>11/12/15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FE74707D-4EAB-FC4A-96CB-2BCDA3A91C47}" type="slidenum">
              <a:rPr lang="en-US"/>
              <a:pPr>
                <a:defRPr/>
              </a:pPr>
              <a:t>‹#›</a:t>
            </a:fld>
            <a:endParaRPr lang="en-US"/>
          </a:p>
        </p:txBody>
      </p:sp>
    </p:spTree>
    <p:extLst>
      <p:ext uri="{BB962C8B-B14F-4D97-AF65-F5344CB8AC3E}">
        <p14:creationId xmlns:p14="http://schemas.microsoft.com/office/powerpoint/2010/main" val="4251818782"/>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827" indent="0">
              <a:buNone/>
              <a:defRPr sz="1800">
                <a:solidFill>
                  <a:schemeClr val="tx1">
                    <a:tint val="75000"/>
                  </a:schemeClr>
                </a:solidFill>
              </a:defRPr>
            </a:lvl2pPr>
            <a:lvl3pPr marL="913651" indent="0">
              <a:buNone/>
              <a:defRPr sz="1600">
                <a:solidFill>
                  <a:schemeClr val="tx1">
                    <a:tint val="75000"/>
                  </a:schemeClr>
                </a:solidFill>
              </a:defRPr>
            </a:lvl3pPr>
            <a:lvl4pPr marL="1370479" indent="0">
              <a:buNone/>
              <a:defRPr sz="1400">
                <a:solidFill>
                  <a:schemeClr val="tx1">
                    <a:tint val="75000"/>
                  </a:schemeClr>
                </a:solidFill>
              </a:defRPr>
            </a:lvl4pPr>
            <a:lvl5pPr marL="1827303" indent="0">
              <a:buNone/>
              <a:defRPr sz="1400">
                <a:solidFill>
                  <a:schemeClr val="tx1">
                    <a:tint val="75000"/>
                  </a:schemeClr>
                </a:solidFill>
              </a:defRPr>
            </a:lvl5pPr>
            <a:lvl6pPr marL="2284131" indent="0">
              <a:buNone/>
              <a:defRPr sz="1400">
                <a:solidFill>
                  <a:schemeClr val="tx1">
                    <a:tint val="75000"/>
                  </a:schemeClr>
                </a:solidFill>
              </a:defRPr>
            </a:lvl6pPr>
            <a:lvl7pPr marL="2740955" indent="0">
              <a:buNone/>
              <a:defRPr sz="1400">
                <a:solidFill>
                  <a:schemeClr val="tx1">
                    <a:tint val="75000"/>
                  </a:schemeClr>
                </a:solidFill>
              </a:defRPr>
            </a:lvl7pPr>
            <a:lvl8pPr marL="3197782" indent="0">
              <a:buNone/>
              <a:defRPr sz="1400">
                <a:solidFill>
                  <a:schemeClr val="tx1">
                    <a:tint val="75000"/>
                  </a:schemeClr>
                </a:solidFill>
              </a:defRPr>
            </a:lvl8pPr>
            <a:lvl9pPr marL="365460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fld id="{D3915FB9-2C7F-A84C-BF43-2B667C886551}" type="datetime1">
              <a:rPr lang="en-US"/>
              <a:pPr>
                <a:defRPr/>
              </a:pPr>
              <a:t>11/12/15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4B870248-4172-B148-A811-E5F38BEDCB7D}" type="slidenum">
              <a:rPr lang="en-US"/>
              <a:pPr>
                <a:defRPr/>
              </a:pPr>
              <a:t>‹#›</a:t>
            </a:fld>
            <a:endParaRPr lang="en-US"/>
          </a:p>
        </p:txBody>
      </p:sp>
    </p:spTree>
    <p:extLst>
      <p:ext uri="{BB962C8B-B14F-4D97-AF65-F5344CB8AC3E}">
        <p14:creationId xmlns:p14="http://schemas.microsoft.com/office/powerpoint/2010/main" val="3942756583"/>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Times New Roman" charset="0"/>
              </a:defRPr>
            </a:lvl1pPr>
          </a:lstStyle>
          <a:p>
            <a:pPr>
              <a:defRPr/>
            </a:pPr>
            <a:fld id="{2F058D52-A3A8-6D42-B244-EC3469B8A328}" type="datetime1">
              <a:rPr lang="en-US"/>
              <a:pPr>
                <a:defRPr/>
              </a:pPr>
              <a:t>11/12/15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8C0DAAED-0BD4-0D47-B579-2801610E8B9A}" type="slidenum">
              <a:rPr lang="en-US"/>
              <a:pPr>
                <a:defRPr/>
              </a:pPr>
              <a:t>‹#›</a:t>
            </a:fld>
            <a:endParaRPr lang="en-US"/>
          </a:p>
        </p:txBody>
      </p:sp>
    </p:spTree>
    <p:extLst>
      <p:ext uri="{BB962C8B-B14F-4D97-AF65-F5344CB8AC3E}">
        <p14:creationId xmlns:p14="http://schemas.microsoft.com/office/powerpoint/2010/main" val="686386181"/>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27" indent="0">
              <a:buNone/>
              <a:defRPr sz="2000" b="1"/>
            </a:lvl2pPr>
            <a:lvl3pPr marL="913651" indent="0">
              <a:buNone/>
              <a:defRPr sz="1800" b="1"/>
            </a:lvl3pPr>
            <a:lvl4pPr marL="1370479" indent="0">
              <a:buNone/>
              <a:defRPr sz="1600" b="1"/>
            </a:lvl4pPr>
            <a:lvl5pPr marL="1827303" indent="0">
              <a:buNone/>
              <a:defRPr sz="1600" b="1"/>
            </a:lvl5pPr>
            <a:lvl6pPr marL="2284131" indent="0">
              <a:buNone/>
              <a:defRPr sz="1600" b="1"/>
            </a:lvl6pPr>
            <a:lvl7pPr marL="2740955" indent="0">
              <a:buNone/>
              <a:defRPr sz="1600" b="1"/>
            </a:lvl7pPr>
            <a:lvl8pPr marL="3197782" indent="0">
              <a:buNone/>
              <a:defRPr sz="1600" b="1"/>
            </a:lvl8pPr>
            <a:lvl9pPr marL="365460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6827" indent="0">
              <a:buNone/>
              <a:defRPr sz="2000" b="1"/>
            </a:lvl2pPr>
            <a:lvl3pPr marL="913651" indent="0">
              <a:buNone/>
              <a:defRPr sz="1800" b="1"/>
            </a:lvl3pPr>
            <a:lvl4pPr marL="1370479" indent="0">
              <a:buNone/>
              <a:defRPr sz="1600" b="1"/>
            </a:lvl4pPr>
            <a:lvl5pPr marL="1827303" indent="0">
              <a:buNone/>
              <a:defRPr sz="1600" b="1"/>
            </a:lvl5pPr>
            <a:lvl6pPr marL="2284131" indent="0">
              <a:buNone/>
              <a:defRPr sz="1600" b="1"/>
            </a:lvl6pPr>
            <a:lvl7pPr marL="2740955" indent="0">
              <a:buNone/>
              <a:defRPr sz="1600" b="1"/>
            </a:lvl7pPr>
            <a:lvl8pPr marL="3197782" indent="0">
              <a:buNone/>
              <a:defRPr sz="1600" b="1"/>
            </a:lvl8pPr>
            <a:lvl9pPr marL="365460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Times New Roman" charset="0"/>
              </a:defRPr>
            </a:lvl1pPr>
          </a:lstStyle>
          <a:p>
            <a:pPr>
              <a:defRPr/>
            </a:pPr>
            <a:fld id="{C420F4A1-8721-3F42-91BA-7E991B56DF8F}" type="datetime1">
              <a:rPr lang="en-US"/>
              <a:pPr>
                <a:defRPr/>
              </a:pPr>
              <a:t>11/12/15</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Times New Roman" charset="0"/>
              </a:defRPr>
            </a:lvl1pPr>
          </a:lstStyle>
          <a:p>
            <a:pPr>
              <a:defRPr/>
            </a:pPr>
            <a:fld id="{4F238661-531E-4F41-B45E-3A56272760FC}" type="slidenum">
              <a:rPr lang="en-US"/>
              <a:pPr>
                <a:defRPr/>
              </a:pPr>
              <a:t>‹#›</a:t>
            </a:fld>
            <a:endParaRPr lang="en-US"/>
          </a:p>
        </p:txBody>
      </p:sp>
    </p:spTree>
    <p:extLst>
      <p:ext uri="{BB962C8B-B14F-4D97-AF65-F5344CB8AC3E}">
        <p14:creationId xmlns:p14="http://schemas.microsoft.com/office/powerpoint/2010/main" val="867877325"/>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Times New Roman" charset="0"/>
              </a:defRPr>
            </a:lvl1pPr>
          </a:lstStyle>
          <a:p>
            <a:pPr>
              <a:defRPr/>
            </a:pPr>
            <a:fld id="{9CF206D1-546B-1C4F-AB83-FA5257A17854}" type="datetime1">
              <a:rPr lang="en-US"/>
              <a:pPr>
                <a:defRPr/>
              </a:pPr>
              <a:t>11/12/15</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Times New Roman" charset="0"/>
              </a:defRPr>
            </a:lvl1pPr>
          </a:lstStyle>
          <a:p>
            <a:pPr>
              <a:defRPr/>
            </a:pPr>
            <a:fld id="{A9798DBE-B64A-984F-8EF0-8304872B6C8F}" type="slidenum">
              <a:rPr lang="en-US"/>
              <a:pPr>
                <a:defRPr/>
              </a:pPr>
              <a:t>‹#›</a:t>
            </a:fld>
            <a:endParaRPr lang="en-US"/>
          </a:p>
        </p:txBody>
      </p:sp>
    </p:spTree>
    <p:extLst>
      <p:ext uri="{BB962C8B-B14F-4D97-AF65-F5344CB8AC3E}">
        <p14:creationId xmlns:p14="http://schemas.microsoft.com/office/powerpoint/2010/main" val="2201361527"/>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Times New Roman" charset="0"/>
              </a:defRPr>
            </a:lvl1pPr>
          </a:lstStyle>
          <a:p>
            <a:pPr>
              <a:defRPr/>
            </a:pPr>
            <a:fld id="{C77A6298-DCD3-6744-896B-64C97E80BDF0}" type="datetime1">
              <a:rPr lang="en-US"/>
              <a:pPr>
                <a:defRPr/>
              </a:pPr>
              <a:t>11/12/15</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Times New Roman" charset="0"/>
              </a:defRPr>
            </a:lvl1pPr>
          </a:lstStyle>
          <a:p>
            <a:pPr>
              <a:defRPr/>
            </a:pPr>
            <a:fld id="{C1B3313B-D924-AC4B-B97A-AC0D2D853DA9}" type="slidenum">
              <a:rPr lang="en-US"/>
              <a:pPr>
                <a:defRPr/>
              </a:pPr>
              <a:t>‹#›</a:t>
            </a:fld>
            <a:endParaRPr lang="en-US"/>
          </a:p>
        </p:txBody>
      </p:sp>
    </p:spTree>
    <p:extLst>
      <p:ext uri="{BB962C8B-B14F-4D97-AF65-F5344CB8AC3E}">
        <p14:creationId xmlns:p14="http://schemas.microsoft.com/office/powerpoint/2010/main" val="4165102101"/>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27" indent="0">
              <a:buNone/>
              <a:defRPr sz="1200"/>
            </a:lvl2pPr>
            <a:lvl3pPr marL="913651" indent="0">
              <a:buNone/>
              <a:defRPr sz="1000"/>
            </a:lvl3pPr>
            <a:lvl4pPr marL="1370479" indent="0">
              <a:buNone/>
              <a:defRPr sz="900"/>
            </a:lvl4pPr>
            <a:lvl5pPr marL="1827303" indent="0">
              <a:buNone/>
              <a:defRPr sz="900"/>
            </a:lvl5pPr>
            <a:lvl6pPr marL="2284131" indent="0">
              <a:buNone/>
              <a:defRPr sz="900"/>
            </a:lvl6pPr>
            <a:lvl7pPr marL="2740955" indent="0">
              <a:buNone/>
              <a:defRPr sz="900"/>
            </a:lvl7pPr>
            <a:lvl8pPr marL="3197782" indent="0">
              <a:buNone/>
              <a:defRPr sz="900"/>
            </a:lvl8pPr>
            <a:lvl9pPr marL="365460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fld id="{9A9188B7-8587-DC4C-97F3-30152577B438}" type="datetime1">
              <a:rPr lang="en-US"/>
              <a:pPr>
                <a:defRPr/>
              </a:pPr>
              <a:t>11/12/15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6E138BEC-5D13-374A-A93B-9B795788179E}" type="slidenum">
              <a:rPr lang="en-US"/>
              <a:pPr>
                <a:defRPr/>
              </a:pPr>
              <a:t>‹#›</a:t>
            </a:fld>
            <a:endParaRPr lang="en-US"/>
          </a:p>
        </p:txBody>
      </p:sp>
    </p:spTree>
    <p:extLst>
      <p:ext uri="{BB962C8B-B14F-4D97-AF65-F5344CB8AC3E}">
        <p14:creationId xmlns:p14="http://schemas.microsoft.com/office/powerpoint/2010/main" val="1399444736"/>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827" indent="0">
              <a:buNone/>
              <a:defRPr sz="2800"/>
            </a:lvl2pPr>
            <a:lvl3pPr marL="913651" indent="0">
              <a:buNone/>
              <a:defRPr sz="2400"/>
            </a:lvl3pPr>
            <a:lvl4pPr marL="1370479" indent="0">
              <a:buNone/>
              <a:defRPr sz="2000"/>
            </a:lvl4pPr>
            <a:lvl5pPr marL="1827303" indent="0">
              <a:buNone/>
              <a:defRPr sz="2000"/>
            </a:lvl5pPr>
            <a:lvl6pPr marL="2284131" indent="0">
              <a:buNone/>
              <a:defRPr sz="2000"/>
            </a:lvl6pPr>
            <a:lvl7pPr marL="2740955" indent="0">
              <a:buNone/>
              <a:defRPr sz="2000"/>
            </a:lvl7pPr>
            <a:lvl8pPr marL="3197782" indent="0">
              <a:buNone/>
              <a:defRPr sz="2000"/>
            </a:lvl8pPr>
            <a:lvl9pPr marL="365460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27" indent="0">
              <a:buNone/>
              <a:defRPr sz="1200"/>
            </a:lvl2pPr>
            <a:lvl3pPr marL="913651" indent="0">
              <a:buNone/>
              <a:defRPr sz="1000"/>
            </a:lvl3pPr>
            <a:lvl4pPr marL="1370479" indent="0">
              <a:buNone/>
              <a:defRPr sz="900"/>
            </a:lvl4pPr>
            <a:lvl5pPr marL="1827303" indent="0">
              <a:buNone/>
              <a:defRPr sz="900"/>
            </a:lvl5pPr>
            <a:lvl6pPr marL="2284131" indent="0">
              <a:buNone/>
              <a:defRPr sz="900"/>
            </a:lvl6pPr>
            <a:lvl7pPr marL="2740955" indent="0">
              <a:buNone/>
              <a:defRPr sz="900"/>
            </a:lvl7pPr>
            <a:lvl8pPr marL="3197782" indent="0">
              <a:buNone/>
              <a:defRPr sz="900"/>
            </a:lvl8pPr>
            <a:lvl9pPr marL="365460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fld id="{E27506A2-2665-6B4A-BD43-D90E0F924868}" type="datetime1">
              <a:rPr lang="en-US"/>
              <a:pPr>
                <a:defRPr/>
              </a:pPr>
              <a:t>11/12/15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CFC6B1B9-FFBE-0B4C-914F-53511EB8D8B2}" type="slidenum">
              <a:rPr lang="en-US"/>
              <a:pPr>
                <a:defRPr/>
              </a:pPr>
              <a:t>‹#›</a:t>
            </a:fld>
            <a:endParaRPr lang="en-US"/>
          </a:p>
        </p:txBody>
      </p:sp>
    </p:spTree>
    <p:extLst>
      <p:ext uri="{BB962C8B-B14F-4D97-AF65-F5344CB8AC3E}">
        <p14:creationId xmlns:p14="http://schemas.microsoft.com/office/powerpoint/2010/main" val="3013795297"/>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Times New Roman" charset="0"/>
              </a:defRPr>
            </a:lvl1pPr>
          </a:lstStyle>
          <a:p>
            <a:pPr>
              <a:defRPr/>
            </a:pPr>
            <a:fld id="{D784CDB4-BB5B-304A-BA29-FBE9B9B8CC3C}" type="datetime1">
              <a:rPr lang="en-US"/>
              <a:pPr>
                <a:defRPr/>
              </a:pPr>
              <a:t>11/12/15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CF9597A5-15FB-BC4A-ACE6-2A1EA396078F}" type="slidenum">
              <a:rPr lang="en-US"/>
              <a:pPr>
                <a:defRPr/>
              </a:pPr>
              <a:t>‹#›</a:t>
            </a:fld>
            <a:endParaRPr lang="en-US"/>
          </a:p>
        </p:txBody>
      </p:sp>
    </p:spTree>
    <p:extLst>
      <p:ext uri="{BB962C8B-B14F-4D97-AF65-F5344CB8AC3E}">
        <p14:creationId xmlns:p14="http://schemas.microsoft.com/office/powerpoint/2010/main" val="2228439626"/>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Times New Roman" charset="0"/>
              </a:defRPr>
            </a:lvl1pPr>
          </a:lstStyle>
          <a:p>
            <a:pPr>
              <a:defRPr/>
            </a:pPr>
            <a:fld id="{6D6FD29C-1937-854A-88F6-26564B1C680E}" type="datetime1">
              <a:rPr lang="en-US"/>
              <a:pPr>
                <a:defRPr/>
              </a:pPr>
              <a:t>11/12/15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5255821E-1F92-AE48-8756-74A28CF422EF}" type="slidenum">
              <a:rPr lang="en-US"/>
              <a:pPr>
                <a:defRPr/>
              </a:pPr>
              <a:t>‹#›</a:t>
            </a:fld>
            <a:endParaRPr lang="en-US"/>
          </a:p>
        </p:txBody>
      </p:sp>
    </p:spTree>
    <p:extLst>
      <p:ext uri="{BB962C8B-B14F-4D97-AF65-F5344CB8AC3E}">
        <p14:creationId xmlns:p14="http://schemas.microsoft.com/office/powerpoint/2010/main" val="23261447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A747A02-7166-F94B-817F-620DDB00057D}" type="slidenum">
              <a:rPr lang="en-US"/>
              <a:pPr>
                <a:defRPr/>
              </a:pPr>
              <a:t>‹#›</a:t>
            </a:fld>
            <a:endParaRPr lang="en-US"/>
          </a:p>
        </p:txBody>
      </p:sp>
    </p:spTree>
    <p:extLst>
      <p:ext uri="{BB962C8B-B14F-4D97-AF65-F5344CB8AC3E}">
        <p14:creationId xmlns:p14="http://schemas.microsoft.com/office/powerpoint/2010/main" val="2342118733"/>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userDrawn="1"/>
        </p:nvSpPr>
        <p:spPr bwMode="auto">
          <a:xfrm>
            <a:off x="0" y="0"/>
            <a:ext cx="3948113" cy="1209675"/>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lIns="82039" tIns="41020" rIns="82039" bIns="41020"/>
          <a:lstStyle/>
          <a:p>
            <a:pPr defTabSz="410195" eaLnBrk="0" hangingPunct="0">
              <a:lnSpc>
                <a:spcPct val="93000"/>
              </a:lnSpc>
              <a:buClr>
                <a:srgbClr val="000000"/>
              </a:buClr>
              <a:buSzPct val="100000"/>
              <a:buFont typeface="Times New Roman" pitchFamily="-128" charset="0"/>
              <a:buNone/>
              <a:defRPr/>
            </a:pPr>
            <a:endParaRPr lang="en-US" sz="2200">
              <a:solidFill>
                <a:srgbClr val="FFFFFF"/>
              </a:solidFill>
              <a:latin typeface="Times New Roman" pitchFamily="-128" charset="0"/>
              <a:ea typeface="MS Gothic" charset="-128"/>
              <a:cs typeface="MS Gothic" charset="0"/>
            </a:endParaRPr>
          </a:p>
        </p:txBody>
      </p:sp>
      <p:sp>
        <p:nvSpPr>
          <p:cNvPr id="5" name="TextBox 4"/>
          <p:cNvSpPr txBox="1">
            <a:spLocks noChangeArrowheads="1"/>
          </p:cNvSpPr>
          <p:nvPr userDrawn="1"/>
        </p:nvSpPr>
        <p:spPr bwMode="auto">
          <a:xfrm>
            <a:off x="207963" y="201613"/>
            <a:ext cx="3217862"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39" tIns="41020" rIns="82039" bIns="41020">
            <a:spAutoFit/>
          </a:bodyPr>
          <a:lstStyle>
            <a:lvl1pPr eaLnBrk="0" hangingPunct="0">
              <a:defRPr sz="2500">
                <a:solidFill>
                  <a:schemeClr val="bg1"/>
                </a:solidFill>
                <a:latin typeface="Times New Roman" charset="0"/>
                <a:ea typeface="MS Gothic" charset="0"/>
                <a:cs typeface="MS Gothic" charset="0"/>
              </a:defRPr>
            </a:lvl1pPr>
            <a:lvl2pPr marL="742950" indent="-285750" eaLnBrk="0" hangingPunct="0">
              <a:defRPr sz="2500">
                <a:solidFill>
                  <a:schemeClr val="bg1"/>
                </a:solidFill>
                <a:latin typeface="Times New Roman" charset="0"/>
                <a:ea typeface="MS Gothic" charset="0"/>
                <a:cs typeface="MS Gothic" charset="0"/>
              </a:defRPr>
            </a:lvl2pPr>
            <a:lvl3pPr marL="1143000" indent="-228600" eaLnBrk="0" hangingPunct="0">
              <a:defRPr sz="2500">
                <a:solidFill>
                  <a:schemeClr val="bg1"/>
                </a:solidFill>
                <a:latin typeface="Times New Roman" charset="0"/>
                <a:ea typeface="MS Gothic" charset="0"/>
                <a:cs typeface="MS Gothic" charset="0"/>
              </a:defRPr>
            </a:lvl3pPr>
            <a:lvl4pPr marL="1600200" indent="-228600" eaLnBrk="0" hangingPunct="0">
              <a:defRPr sz="2500">
                <a:solidFill>
                  <a:schemeClr val="bg1"/>
                </a:solidFill>
                <a:latin typeface="Times New Roman" charset="0"/>
                <a:ea typeface="MS Gothic" charset="0"/>
                <a:cs typeface="MS Gothic" charset="0"/>
              </a:defRPr>
            </a:lvl4pPr>
            <a:lvl5pPr marL="2057400" indent="-228600" eaLnBrk="0" hangingPunct="0">
              <a:defRPr sz="2500">
                <a:solidFill>
                  <a:schemeClr val="bg1"/>
                </a:solidFill>
                <a:latin typeface="Times New Roman" charset="0"/>
                <a:ea typeface="MS Gothic" charset="0"/>
                <a:cs typeface="MS Gothic" charset="0"/>
              </a:defRPr>
            </a:lvl5pPr>
            <a:lvl6pPr marL="2514600" indent="-228600" defTabSz="455613" eaLnBrk="0" fontAlgn="base" hangingPunct="0">
              <a:spcBef>
                <a:spcPct val="0"/>
              </a:spcBef>
              <a:spcAft>
                <a:spcPct val="0"/>
              </a:spcAft>
              <a:defRPr sz="2500">
                <a:solidFill>
                  <a:schemeClr val="bg1"/>
                </a:solidFill>
                <a:latin typeface="Times New Roman" charset="0"/>
                <a:ea typeface="MS Gothic" charset="0"/>
                <a:cs typeface="MS Gothic" charset="0"/>
              </a:defRPr>
            </a:lvl6pPr>
            <a:lvl7pPr marL="2971800" indent="-228600" defTabSz="455613" eaLnBrk="0" fontAlgn="base" hangingPunct="0">
              <a:spcBef>
                <a:spcPct val="0"/>
              </a:spcBef>
              <a:spcAft>
                <a:spcPct val="0"/>
              </a:spcAft>
              <a:defRPr sz="2500">
                <a:solidFill>
                  <a:schemeClr val="bg1"/>
                </a:solidFill>
                <a:latin typeface="Times New Roman" charset="0"/>
                <a:ea typeface="MS Gothic" charset="0"/>
                <a:cs typeface="MS Gothic" charset="0"/>
              </a:defRPr>
            </a:lvl7pPr>
            <a:lvl8pPr marL="3429000" indent="-228600" defTabSz="455613" eaLnBrk="0" fontAlgn="base" hangingPunct="0">
              <a:spcBef>
                <a:spcPct val="0"/>
              </a:spcBef>
              <a:spcAft>
                <a:spcPct val="0"/>
              </a:spcAft>
              <a:defRPr sz="2500">
                <a:solidFill>
                  <a:schemeClr val="bg1"/>
                </a:solidFill>
                <a:latin typeface="Times New Roman" charset="0"/>
                <a:ea typeface="MS Gothic" charset="0"/>
                <a:cs typeface="MS Gothic" charset="0"/>
              </a:defRPr>
            </a:lvl8pPr>
            <a:lvl9pPr marL="3886200" indent="-228600" defTabSz="455613" eaLnBrk="0" fontAlgn="base" hangingPunct="0">
              <a:spcBef>
                <a:spcPct val="0"/>
              </a:spcBef>
              <a:spcAft>
                <a:spcPct val="0"/>
              </a:spcAft>
              <a:defRPr sz="2500">
                <a:solidFill>
                  <a:schemeClr val="bg1"/>
                </a:solidFill>
                <a:latin typeface="Times New Roman" charset="0"/>
                <a:ea typeface="MS Gothic" charset="0"/>
                <a:cs typeface="MS Gothic" charset="0"/>
              </a:defRPr>
            </a:lvl9pPr>
          </a:lstStyle>
          <a:p>
            <a:pPr defTabSz="408867">
              <a:lnSpc>
                <a:spcPct val="93000"/>
              </a:lnSpc>
              <a:buClr>
                <a:srgbClr val="000000"/>
              </a:buClr>
              <a:buSzPct val="100000"/>
              <a:buFont typeface="Times New Roman" charset="0"/>
              <a:buNone/>
              <a:defRPr/>
            </a:pPr>
            <a:r>
              <a:rPr lang="en-US" b="1" smtClean="0">
                <a:solidFill>
                  <a:srgbClr val="FFFF00"/>
                </a:solidFill>
                <a:latin typeface="Arial" charset="0"/>
              </a:rPr>
              <a:t>TÂN ƯỚC KẾT HỢP</a:t>
            </a:r>
          </a:p>
        </p:txBody>
      </p:sp>
      <p:sp>
        <p:nvSpPr>
          <p:cNvPr id="6" name="Rectangle 1"/>
          <p:cNvSpPr>
            <a:spLocks noChangeArrowheads="1"/>
          </p:cNvSpPr>
          <p:nvPr userDrawn="1"/>
        </p:nvSpPr>
        <p:spPr bwMode="auto">
          <a:xfrm>
            <a:off x="0" y="0"/>
            <a:ext cx="9144000" cy="6858000"/>
          </a:xfrm>
          <a:prstGeom prst="rect">
            <a:avLst/>
          </a:prstGeom>
          <a:gradFill rotWithShape="0">
            <a:gsLst>
              <a:gs pos="0">
                <a:srgbClr val="000000"/>
              </a:gs>
              <a:gs pos="50000">
                <a:srgbClr val="161AFD"/>
              </a:gs>
              <a:gs pos="100000">
                <a:srgbClr val="000000"/>
              </a:gs>
            </a:gsLst>
            <a:lin ang="5400000" scaled="1"/>
          </a:gradFill>
          <a:ln w="12600">
            <a:solidFill>
              <a:srgbClr val="000000"/>
            </a:solidFill>
            <a:miter lim="800000"/>
            <a:headEnd/>
            <a:tailEnd/>
          </a:ln>
        </p:spPr>
        <p:txBody>
          <a:bodyPr wrap="none" lIns="82039" tIns="41020" rIns="82039" bIns="41020" anchor="ctr"/>
          <a:lstStyle/>
          <a:p>
            <a:pPr defTabSz="407988" eaLnBrk="0" hangingPunct="0">
              <a:lnSpc>
                <a:spcPct val="93000"/>
              </a:lnSpc>
              <a:buClr>
                <a:srgbClr val="000000"/>
              </a:buClr>
              <a:buSzPct val="100000"/>
              <a:buFont typeface="Times New Roman" charset="0"/>
              <a:buNone/>
            </a:pPr>
            <a:endParaRPr lang="en-US" sz="2200">
              <a:solidFill>
                <a:srgbClr val="FFFFFF"/>
              </a:solidFill>
              <a:ea typeface="MS Gothic" charset="0"/>
              <a:cs typeface="MS Gothic" charset="0"/>
            </a:endParaRPr>
          </a:p>
        </p:txBody>
      </p:sp>
      <p:sp>
        <p:nvSpPr>
          <p:cNvPr id="7" name="Text Box 6"/>
          <p:cNvSpPr txBox="1">
            <a:spLocks noChangeArrowheads="1"/>
          </p:cNvSpPr>
          <p:nvPr userDrawn="1"/>
        </p:nvSpPr>
        <p:spPr bwMode="auto">
          <a:xfrm>
            <a:off x="768350" y="6556375"/>
            <a:ext cx="820738" cy="207963"/>
          </a:xfrm>
          <a:prstGeom prst="rect">
            <a:avLst/>
          </a:prstGeom>
          <a:noFill/>
          <a:ln w="9525">
            <a:noFill/>
            <a:round/>
            <a:headEnd/>
            <a:tailEnd/>
          </a:ln>
        </p:spPr>
        <p:txBody>
          <a:bodyPr wrap="none" lIns="80746" tIns="41988" rIns="80746" bIns="41988" anchor="ctr">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defTabSz="410195">
              <a:spcBef>
                <a:spcPts val="505"/>
              </a:spcBef>
              <a:buClr>
                <a:srgbClr val="FFFFFF"/>
              </a:buClr>
              <a:buSzPct val="100000"/>
              <a:buFont typeface="Arial" charset="0"/>
              <a:buNone/>
              <a:defRPr/>
            </a:pPr>
            <a:r>
              <a:rPr lang="en-GB" sz="800" b="1" smtClean="0">
                <a:solidFill>
                  <a:srgbClr val="FFFFFF"/>
                </a:solidFill>
                <a:latin typeface="Arial" charset="0"/>
              </a:rPr>
              <a:t>©2006 TBBMI</a:t>
            </a:r>
          </a:p>
        </p:txBody>
      </p:sp>
      <p:sp>
        <p:nvSpPr>
          <p:cNvPr id="8" name="Rectangle 16"/>
          <p:cNvSpPr>
            <a:spLocks noChangeArrowheads="1"/>
          </p:cNvSpPr>
          <p:nvPr userDrawn="1"/>
        </p:nvSpPr>
        <p:spPr bwMode="auto">
          <a:xfrm>
            <a:off x="7897813" y="6503988"/>
            <a:ext cx="595312"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46" tIns="41988" rIns="80746" bIns="41988" anchor="ctr">
            <a:spAutoFit/>
          </a:bodyPr>
          <a:lstStyle/>
          <a:p>
            <a:pPr algn="ctr" defTabSz="407988" eaLnBrk="0" hangingPunct="0">
              <a:buClr>
                <a:srgbClr val="FFFFFF"/>
              </a:buClr>
              <a:buSzPct val="100000"/>
              <a:buFont typeface="Comic Sans MS" charset="0"/>
              <a:buNone/>
              <a:tabLst>
                <a:tab pos="0" algn="l"/>
                <a:tab pos="819150" algn="l"/>
                <a:tab pos="1638300" algn="l"/>
                <a:tab pos="2459038" algn="l"/>
                <a:tab pos="3279775" algn="l"/>
                <a:tab pos="4100513" algn="l"/>
                <a:tab pos="4921250" algn="l"/>
                <a:tab pos="5741988" algn="l"/>
                <a:tab pos="6561138" algn="l"/>
                <a:tab pos="7381875" algn="l"/>
                <a:tab pos="8202613" algn="l"/>
                <a:tab pos="9023350" algn="l"/>
              </a:tabLst>
            </a:pPr>
            <a:r>
              <a:rPr lang="en-GB" sz="900" b="1">
                <a:solidFill>
                  <a:srgbClr val="FFFFFF"/>
                </a:solidFill>
                <a:latin typeface="Comic Sans MS" charset="0"/>
                <a:ea typeface="MS Gothic" charset="0"/>
                <a:cs typeface="MS Gothic" charset="0"/>
              </a:rPr>
              <a:t>9.6.08.</a:t>
            </a:r>
          </a:p>
        </p:txBody>
      </p:sp>
      <p:sp>
        <p:nvSpPr>
          <p:cNvPr id="9" name="TextBox 8"/>
          <p:cNvSpPr txBox="1">
            <a:spLocks noChangeArrowheads="1"/>
          </p:cNvSpPr>
          <p:nvPr userDrawn="1"/>
        </p:nvSpPr>
        <p:spPr bwMode="auto">
          <a:xfrm>
            <a:off x="277813" y="201613"/>
            <a:ext cx="2309812"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39" tIns="41020" rIns="82039" bIns="41020">
            <a:spAutoFit/>
          </a:bodyPr>
          <a:lstStyle>
            <a:lvl1pPr eaLnBrk="0" hangingPunct="0">
              <a:defRPr sz="2500">
                <a:solidFill>
                  <a:schemeClr val="bg1"/>
                </a:solidFill>
                <a:latin typeface="Times New Roman" charset="0"/>
                <a:ea typeface="MS Gothic" charset="0"/>
                <a:cs typeface="MS Gothic" charset="0"/>
              </a:defRPr>
            </a:lvl1pPr>
            <a:lvl2pPr marL="742950" indent="-285750" eaLnBrk="0" hangingPunct="0">
              <a:defRPr sz="2500">
                <a:solidFill>
                  <a:schemeClr val="bg1"/>
                </a:solidFill>
                <a:latin typeface="Times New Roman" charset="0"/>
                <a:ea typeface="MS Gothic" charset="0"/>
                <a:cs typeface="MS Gothic" charset="0"/>
              </a:defRPr>
            </a:lvl2pPr>
            <a:lvl3pPr marL="1143000" indent="-228600" eaLnBrk="0" hangingPunct="0">
              <a:defRPr sz="2500">
                <a:solidFill>
                  <a:schemeClr val="bg1"/>
                </a:solidFill>
                <a:latin typeface="Times New Roman" charset="0"/>
                <a:ea typeface="MS Gothic" charset="0"/>
                <a:cs typeface="MS Gothic" charset="0"/>
              </a:defRPr>
            </a:lvl3pPr>
            <a:lvl4pPr marL="1600200" indent="-228600" eaLnBrk="0" hangingPunct="0">
              <a:defRPr sz="2500">
                <a:solidFill>
                  <a:schemeClr val="bg1"/>
                </a:solidFill>
                <a:latin typeface="Times New Roman" charset="0"/>
                <a:ea typeface="MS Gothic" charset="0"/>
                <a:cs typeface="MS Gothic" charset="0"/>
              </a:defRPr>
            </a:lvl4pPr>
            <a:lvl5pPr marL="2057400" indent="-228600" eaLnBrk="0" hangingPunct="0">
              <a:defRPr sz="2500">
                <a:solidFill>
                  <a:schemeClr val="bg1"/>
                </a:solidFill>
                <a:latin typeface="Times New Roman" charset="0"/>
                <a:ea typeface="MS Gothic" charset="0"/>
                <a:cs typeface="MS Gothic" charset="0"/>
              </a:defRPr>
            </a:lvl5pPr>
            <a:lvl6pPr marL="2514600" indent="-228600" defTabSz="455613" eaLnBrk="0" fontAlgn="base" hangingPunct="0">
              <a:spcBef>
                <a:spcPct val="0"/>
              </a:spcBef>
              <a:spcAft>
                <a:spcPct val="0"/>
              </a:spcAft>
              <a:defRPr sz="2500">
                <a:solidFill>
                  <a:schemeClr val="bg1"/>
                </a:solidFill>
                <a:latin typeface="Times New Roman" charset="0"/>
                <a:ea typeface="MS Gothic" charset="0"/>
                <a:cs typeface="MS Gothic" charset="0"/>
              </a:defRPr>
            </a:lvl6pPr>
            <a:lvl7pPr marL="2971800" indent="-228600" defTabSz="455613" eaLnBrk="0" fontAlgn="base" hangingPunct="0">
              <a:spcBef>
                <a:spcPct val="0"/>
              </a:spcBef>
              <a:spcAft>
                <a:spcPct val="0"/>
              </a:spcAft>
              <a:defRPr sz="2500">
                <a:solidFill>
                  <a:schemeClr val="bg1"/>
                </a:solidFill>
                <a:latin typeface="Times New Roman" charset="0"/>
                <a:ea typeface="MS Gothic" charset="0"/>
                <a:cs typeface="MS Gothic" charset="0"/>
              </a:defRPr>
            </a:lvl7pPr>
            <a:lvl8pPr marL="3429000" indent="-228600" defTabSz="455613" eaLnBrk="0" fontAlgn="base" hangingPunct="0">
              <a:spcBef>
                <a:spcPct val="0"/>
              </a:spcBef>
              <a:spcAft>
                <a:spcPct val="0"/>
              </a:spcAft>
              <a:defRPr sz="2500">
                <a:solidFill>
                  <a:schemeClr val="bg1"/>
                </a:solidFill>
                <a:latin typeface="Times New Roman" charset="0"/>
                <a:ea typeface="MS Gothic" charset="0"/>
                <a:cs typeface="MS Gothic" charset="0"/>
              </a:defRPr>
            </a:lvl8pPr>
            <a:lvl9pPr marL="3886200" indent="-228600" defTabSz="455613" eaLnBrk="0" fontAlgn="base" hangingPunct="0">
              <a:spcBef>
                <a:spcPct val="0"/>
              </a:spcBef>
              <a:spcAft>
                <a:spcPct val="0"/>
              </a:spcAft>
              <a:defRPr sz="2500">
                <a:solidFill>
                  <a:schemeClr val="bg1"/>
                </a:solidFill>
                <a:latin typeface="Times New Roman" charset="0"/>
                <a:ea typeface="MS Gothic" charset="0"/>
                <a:cs typeface="MS Gothic" charset="0"/>
              </a:defRPr>
            </a:lvl9pPr>
          </a:lstStyle>
          <a:p>
            <a:pPr defTabSz="408867">
              <a:lnSpc>
                <a:spcPct val="93000"/>
              </a:lnSpc>
              <a:buClr>
                <a:srgbClr val="000000"/>
              </a:buClr>
              <a:buSzPct val="100000"/>
              <a:buFont typeface="Times New Roman" charset="0"/>
              <a:buNone/>
              <a:defRPr/>
            </a:pPr>
            <a:r>
              <a:rPr lang="en-US" sz="2000" b="1" smtClean="0">
                <a:solidFill>
                  <a:srgbClr val="FFFF00"/>
                </a:solidFill>
                <a:latin typeface="Arial" charset="0"/>
              </a:rPr>
              <a:t>Tân Ước Kết Hợp</a:t>
            </a:r>
          </a:p>
        </p:txBody>
      </p:sp>
      <p:sp>
        <p:nvSpPr>
          <p:cNvPr id="2" name="Title 1"/>
          <p:cNvSpPr>
            <a:spLocks noGrp="1"/>
          </p:cNvSpPr>
          <p:nvPr>
            <p:ph type="ctrTitle"/>
          </p:nvPr>
        </p:nvSpPr>
        <p:spPr>
          <a:xfrm>
            <a:off x="685514" y="2130521"/>
            <a:ext cx="7772977" cy="1469371"/>
          </a:xfrm>
          <a:prstGeom prst="rect">
            <a:avLst/>
          </a:prstGeom>
        </p:spPr>
        <p:txBody>
          <a:bodyPr lIns="82039" tIns="41020" rIns="82039" bIns="41020"/>
          <a:lstStyle/>
          <a:p>
            <a:r>
              <a:rPr lang="en-US" smtClean="0"/>
              <a:t>Click to edit Master title style</a:t>
            </a:r>
            <a:endParaRPr lang="en-US"/>
          </a:p>
        </p:txBody>
      </p:sp>
      <p:sp>
        <p:nvSpPr>
          <p:cNvPr id="3" name="Subtitle 2"/>
          <p:cNvSpPr>
            <a:spLocks noGrp="1"/>
          </p:cNvSpPr>
          <p:nvPr>
            <p:ph type="subTitle" idx="1"/>
          </p:nvPr>
        </p:nvSpPr>
        <p:spPr>
          <a:xfrm>
            <a:off x="1371025" y="3885640"/>
            <a:ext cx="6401955" cy="1753721"/>
          </a:xfrm>
          <a:prstGeom prst="rect">
            <a:avLst/>
          </a:prstGeom>
        </p:spPr>
        <p:txBody>
          <a:bodyPr lIns="82039" tIns="41020" rIns="82039" bIns="41020"/>
          <a:lstStyle>
            <a:lvl1pPr marL="0" indent="0" algn="ctr">
              <a:buNone/>
              <a:defRPr/>
            </a:lvl1pPr>
            <a:lvl2pPr marL="410195" indent="0" algn="ctr">
              <a:buNone/>
              <a:defRPr/>
            </a:lvl2pPr>
            <a:lvl3pPr marL="820391" indent="0" algn="ctr">
              <a:buNone/>
              <a:defRPr/>
            </a:lvl3pPr>
            <a:lvl4pPr marL="1230586" indent="0" algn="ctr">
              <a:buNone/>
              <a:defRPr/>
            </a:lvl4pPr>
            <a:lvl5pPr marL="1640781" indent="0" algn="ctr">
              <a:buNone/>
              <a:defRPr/>
            </a:lvl5pPr>
            <a:lvl6pPr marL="2050976" indent="0" algn="ctr">
              <a:buNone/>
              <a:defRPr/>
            </a:lvl6pPr>
            <a:lvl7pPr marL="2461173" indent="0" algn="ctr">
              <a:buNone/>
              <a:defRPr/>
            </a:lvl7pPr>
            <a:lvl8pPr marL="2871367" indent="0" algn="ctr">
              <a:buNone/>
              <a:defRPr/>
            </a:lvl8pPr>
            <a:lvl9pPr marL="328156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37108250"/>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bwMode="auto">
          <a:xfrm>
            <a:off x="0" y="0"/>
            <a:ext cx="3948113" cy="1209675"/>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lIns="82039" tIns="41020" rIns="82039" bIns="41020"/>
          <a:lstStyle/>
          <a:p>
            <a:pPr defTabSz="410195" eaLnBrk="0" hangingPunct="0">
              <a:lnSpc>
                <a:spcPct val="93000"/>
              </a:lnSpc>
              <a:buClr>
                <a:srgbClr val="000000"/>
              </a:buClr>
              <a:buSzPct val="100000"/>
              <a:buFont typeface="Times New Roman" pitchFamily="-128" charset="0"/>
              <a:buNone/>
              <a:defRPr/>
            </a:pPr>
            <a:endParaRPr lang="en-US" sz="2200">
              <a:solidFill>
                <a:srgbClr val="FFFFFF"/>
              </a:solidFill>
              <a:latin typeface="Times New Roman" pitchFamily="-128" charset="0"/>
              <a:ea typeface="MS Gothic" charset="-128"/>
              <a:cs typeface="MS Gothic" charset="0"/>
            </a:endParaRPr>
          </a:p>
        </p:txBody>
      </p:sp>
      <p:sp>
        <p:nvSpPr>
          <p:cNvPr id="5" name="TextBox 4"/>
          <p:cNvSpPr txBox="1">
            <a:spLocks noChangeArrowheads="1"/>
          </p:cNvSpPr>
          <p:nvPr userDrawn="1"/>
        </p:nvSpPr>
        <p:spPr bwMode="auto">
          <a:xfrm>
            <a:off x="207963" y="201613"/>
            <a:ext cx="3217862"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39" tIns="41020" rIns="82039" bIns="41020">
            <a:spAutoFit/>
          </a:bodyPr>
          <a:lstStyle>
            <a:lvl1pPr eaLnBrk="0" hangingPunct="0">
              <a:defRPr sz="2500">
                <a:solidFill>
                  <a:schemeClr val="bg1"/>
                </a:solidFill>
                <a:latin typeface="Times New Roman" charset="0"/>
                <a:ea typeface="MS Gothic" charset="0"/>
                <a:cs typeface="MS Gothic" charset="0"/>
              </a:defRPr>
            </a:lvl1pPr>
            <a:lvl2pPr marL="742950" indent="-285750" eaLnBrk="0" hangingPunct="0">
              <a:defRPr sz="2500">
                <a:solidFill>
                  <a:schemeClr val="bg1"/>
                </a:solidFill>
                <a:latin typeface="Times New Roman" charset="0"/>
                <a:ea typeface="MS Gothic" charset="0"/>
                <a:cs typeface="MS Gothic" charset="0"/>
              </a:defRPr>
            </a:lvl2pPr>
            <a:lvl3pPr marL="1143000" indent="-228600" eaLnBrk="0" hangingPunct="0">
              <a:defRPr sz="2500">
                <a:solidFill>
                  <a:schemeClr val="bg1"/>
                </a:solidFill>
                <a:latin typeface="Times New Roman" charset="0"/>
                <a:ea typeface="MS Gothic" charset="0"/>
                <a:cs typeface="MS Gothic" charset="0"/>
              </a:defRPr>
            </a:lvl3pPr>
            <a:lvl4pPr marL="1600200" indent="-228600" eaLnBrk="0" hangingPunct="0">
              <a:defRPr sz="2500">
                <a:solidFill>
                  <a:schemeClr val="bg1"/>
                </a:solidFill>
                <a:latin typeface="Times New Roman" charset="0"/>
                <a:ea typeface="MS Gothic" charset="0"/>
                <a:cs typeface="MS Gothic" charset="0"/>
              </a:defRPr>
            </a:lvl4pPr>
            <a:lvl5pPr marL="2057400" indent="-228600" eaLnBrk="0" hangingPunct="0">
              <a:defRPr sz="2500">
                <a:solidFill>
                  <a:schemeClr val="bg1"/>
                </a:solidFill>
                <a:latin typeface="Times New Roman" charset="0"/>
                <a:ea typeface="MS Gothic" charset="0"/>
                <a:cs typeface="MS Gothic" charset="0"/>
              </a:defRPr>
            </a:lvl5pPr>
            <a:lvl6pPr marL="2514600" indent="-228600" defTabSz="455613" eaLnBrk="0" fontAlgn="base" hangingPunct="0">
              <a:spcBef>
                <a:spcPct val="0"/>
              </a:spcBef>
              <a:spcAft>
                <a:spcPct val="0"/>
              </a:spcAft>
              <a:defRPr sz="2500">
                <a:solidFill>
                  <a:schemeClr val="bg1"/>
                </a:solidFill>
                <a:latin typeface="Times New Roman" charset="0"/>
                <a:ea typeface="MS Gothic" charset="0"/>
                <a:cs typeface="MS Gothic" charset="0"/>
              </a:defRPr>
            </a:lvl6pPr>
            <a:lvl7pPr marL="2971800" indent="-228600" defTabSz="455613" eaLnBrk="0" fontAlgn="base" hangingPunct="0">
              <a:spcBef>
                <a:spcPct val="0"/>
              </a:spcBef>
              <a:spcAft>
                <a:spcPct val="0"/>
              </a:spcAft>
              <a:defRPr sz="2500">
                <a:solidFill>
                  <a:schemeClr val="bg1"/>
                </a:solidFill>
                <a:latin typeface="Times New Roman" charset="0"/>
                <a:ea typeface="MS Gothic" charset="0"/>
                <a:cs typeface="MS Gothic" charset="0"/>
              </a:defRPr>
            </a:lvl7pPr>
            <a:lvl8pPr marL="3429000" indent="-228600" defTabSz="455613" eaLnBrk="0" fontAlgn="base" hangingPunct="0">
              <a:spcBef>
                <a:spcPct val="0"/>
              </a:spcBef>
              <a:spcAft>
                <a:spcPct val="0"/>
              </a:spcAft>
              <a:defRPr sz="2500">
                <a:solidFill>
                  <a:schemeClr val="bg1"/>
                </a:solidFill>
                <a:latin typeface="Times New Roman" charset="0"/>
                <a:ea typeface="MS Gothic" charset="0"/>
                <a:cs typeface="MS Gothic" charset="0"/>
              </a:defRPr>
            </a:lvl8pPr>
            <a:lvl9pPr marL="3886200" indent="-228600" defTabSz="455613" eaLnBrk="0" fontAlgn="base" hangingPunct="0">
              <a:spcBef>
                <a:spcPct val="0"/>
              </a:spcBef>
              <a:spcAft>
                <a:spcPct val="0"/>
              </a:spcAft>
              <a:defRPr sz="2500">
                <a:solidFill>
                  <a:schemeClr val="bg1"/>
                </a:solidFill>
                <a:latin typeface="Times New Roman" charset="0"/>
                <a:ea typeface="MS Gothic" charset="0"/>
                <a:cs typeface="MS Gothic" charset="0"/>
              </a:defRPr>
            </a:lvl9pPr>
          </a:lstStyle>
          <a:p>
            <a:pPr defTabSz="408867">
              <a:lnSpc>
                <a:spcPct val="93000"/>
              </a:lnSpc>
              <a:buClr>
                <a:srgbClr val="000000"/>
              </a:buClr>
              <a:buSzPct val="100000"/>
              <a:buFont typeface="Times New Roman" charset="0"/>
              <a:buNone/>
              <a:defRPr/>
            </a:pPr>
            <a:r>
              <a:rPr lang="en-US" b="1" smtClean="0">
                <a:solidFill>
                  <a:srgbClr val="FFFF00"/>
                </a:solidFill>
                <a:latin typeface="Arial" charset="0"/>
              </a:rPr>
              <a:t>TÂN ƯỚC KẾT HỢP</a:t>
            </a:r>
          </a:p>
        </p:txBody>
      </p:sp>
      <p:sp>
        <p:nvSpPr>
          <p:cNvPr id="6" name="Rectangle 1"/>
          <p:cNvSpPr>
            <a:spLocks noChangeArrowheads="1"/>
          </p:cNvSpPr>
          <p:nvPr userDrawn="1"/>
        </p:nvSpPr>
        <p:spPr bwMode="auto">
          <a:xfrm>
            <a:off x="0" y="0"/>
            <a:ext cx="9144000" cy="6858000"/>
          </a:xfrm>
          <a:prstGeom prst="rect">
            <a:avLst/>
          </a:prstGeom>
          <a:gradFill rotWithShape="0">
            <a:gsLst>
              <a:gs pos="0">
                <a:srgbClr val="000000"/>
              </a:gs>
              <a:gs pos="50000">
                <a:srgbClr val="161AFD"/>
              </a:gs>
              <a:gs pos="100000">
                <a:srgbClr val="000000"/>
              </a:gs>
            </a:gsLst>
            <a:lin ang="5400000" scaled="1"/>
          </a:gradFill>
          <a:ln w="12600">
            <a:solidFill>
              <a:srgbClr val="000000"/>
            </a:solidFill>
            <a:miter lim="800000"/>
            <a:headEnd/>
            <a:tailEnd/>
          </a:ln>
        </p:spPr>
        <p:txBody>
          <a:bodyPr wrap="none" lIns="82039" tIns="41020" rIns="82039" bIns="41020" anchor="ctr"/>
          <a:lstStyle/>
          <a:p>
            <a:pPr defTabSz="407988" eaLnBrk="0" hangingPunct="0">
              <a:lnSpc>
                <a:spcPct val="93000"/>
              </a:lnSpc>
              <a:buClr>
                <a:srgbClr val="000000"/>
              </a:buClr>
              <a:buSzPct val="100000"/>
              <a:buFont typeface="Times New Roman" charset="0"/>
              <a:buNone/>
            </a:pPr>
            <a:endParaRPr lang="en-US" sz="2200">
              <a:solidFill>
                <a:srgbClr val="FFFFFF"/>
              </a:solidFill>
              <a:ea typeface="MS Gothic" charset="0"/>
              <a:cs typeface="MS Gothic" charset="0"/>
            </a:endParaRPr>
          </a:p>
        </p:txBody>
      </p:sp>
      <p:sp>
        <p:nvSpPr>
          <p:cNvPr id="7" name="Text Box 6"/>
          <p:cNvSpPr txBox="1">
            <a:spLocks noChangeArrowheads="1"/>
          </p:cNvSpPr>
          <p:nvPr userDrawn="1"/>
        </p:nvSpPr>
        <p:spPr bwMode="auto">
          <a:xfrm>
            <a:off x="766763" y="6518275"/>
            <a:ext cx="820737" cy="207963"/>
          </a:xfrm>
          <a:prstGeom prst="rect">
            <a:avLst/>
          </a:prstGeom>
          <a:noFill/>
          <a:ln w="9525">
            <a:noFill/>
            <a:round/>
            <a:headEnd/>
            <a:tailEnd/>
          </a:ln>
        </p:spPr>
        <p:txBody>
          <a:bodyPr wrap="none" lIns="80746" tIns="41988" rIns="80746" bIns="41988" anchor="ctr">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defTabSz="410195">
              <a:spcBef>
                <a:spcPts val="505"/>
              </a:spcBef>
              <a:buClr>
                <a:srgbClr val="FFFFFF"/>
              </a:buClr>
              <a:buSzPct val="100000"/>
              <a:buFont typeface="Arial" charset="0"/>
              <a:buNone/>
              <a:defRPr/>
            </a:pPr>
            <a:r>
              <a:rPr lang="en-GB" sz="800" b="1" smtClean="0">
                <a:solidFill>
                  <a:srgbClr val="FFFFFF"/>
                </a:solidFill>
                <a:latin typeface="Arial" charset="0"/>
              </a:rPr>
              <a:t>©2006 TBBMI</a:t>
            </a:r>
          </a:p>
        </p:txBody>
      </p:sp>
      <p:sp>
        <p:nvSpPr>
          <p:cNvPr id="8" name="Rectangle 16"/>
          <p:cNvSpPr>
            <a:spLocks noChangeArrowheads="1"/>
          </p:cNvSpPr>
          <p:nvPr userDrawn="1"/>
        </p:nvSpPr>
        <p:spPr bwMode="auto">
          <a:xfrm>
            <a:off x="7856538" y="6518275"/>
            <a:ext cx="593725"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46" tIns="41988" rIns="80746" bIns="41988" anchor="ctr">
            <a:spAutoFit/>
          </a:bodyPr>
          <a:lstStyle/>
          <a:p>
            <a:pPr algn="ctr" defTabSz="407988" eaLnBrk="0" hangingPunct="0">
              <a:buClr>
                <a:srgbClr val="FFFFFF"/>
              </a:buClr>
              <a:buSzPct val="100000"/>
              <a:buFont typeface="Comic Sans MS" charset="0"/>
              <a:buNone/>
              <a:tabLst>
                <a:tab pos="0" algn="l"/>
                <a:tab pos="819150" algn="l"/>
                <a:tab pos="1638300" algn="l"/>
                <a:tab pos="2459038" algn="l"/>
                <a:tab pos="3279775" algn="l"/>
                <a:tab pos="4100513" algn="l"/>
                <a:tab pos="4921250" algn="l"/>
                <a:tab pos="5741988" algn="l"/>
                <a:tab pos="6561138" algn="l"/>
                <a:tab pos="7381875" algn="l"/>
                <a:tab pos="8202613" algn="l"/>
                <a:tab pos="9023350" algn="l"/>
              </a:tabLst>
            </a:pPr>
            <a:r>
              <a:rPr lang="en-GB" sz="900" b="1">
                <a:solidFill>
                  <a:srgbClr val="FFFFFF"/>
                </a:solidFill>
                <a:latin typeface="Comic Sans MS" charset="0"/>
                <a:ea typeface="MS Gothic" charset="0"/>
                <a:cs typeface="MS Gothic" charset="0"/>
              </a:rPr>
              <a:t>9.6.08.</a:t>
            </a:r>
          </a:p>
        </p:txBody>
      </p:sp>
      <p:sp>
        <p:nvSpPr>
          <p:cNvPr id="9" name="TextBox 8"/>
          <p:cNvSpPr txBox="1">
            <a:spLocks noChangeArrowheads="1"/>
          </p:cNvSpPr>
          <p:nvPr userDrawn="1"/>
        </p:nvSpPr>
        <p:spPr bwMode="auto">
          <a:xfrm>
            <a:off x="277813" y="201613"/>
            <a:ext cx="2309812"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39" tIns="41020" rIns="82039" bIns="41020">
            <a:spAutoFit/>
          </a:bodyPr>
          <a:lstStyle>
            <a:lvl1pPr eaLnBrk="0" hangingPunct="0">
              <a:defRPr sz="2500">
                <a:solidFill>
                  <a:schemeClr val="bg1"/>
                </a:solidFill>
                <a:latin typeface="Times New Roman" charset="0"/>
                <a:ea typeface="MS Gothic" charset="0"/>
                <a:cs typeface="MS Gothic" charset="0"/>
              </a:defRPr>
            </a:lvl1pPr>
            <a:lvl2pPr marL="742950" indent="-285750" eaLnBrk="0" hangingPunct="0">
              <a:defRPr sz="2500">
                <a:solidFill>
                  <a:schemeClr val="bg1"/>
                </a:solidFill>
                <a:latin typeface="Times New Roman" charset="0"/>
                <a:ea typeface="MS Gothic" charset="0"/>
                <a:cs typeface="MS Gothic" charset="0"/>
              </a:defRPr>
            </a:lvl2pPr>
            <a:lvl3pPr marL="1143000" indent="-228600" eaLnBrk="0" hangingPunct="0">
              <a:defRPr sz="2500">
                <a:solidFill>
                  <a:schemeClr val="bg1"/>
                </a:solidFill>
                <a:latin typeface="Times New Roman" charset="0"/>
                <a:ea typeface="MS Gothic" charset="0"/>
                <a:cs typeface="MS Gothic" charset="0"/>
              </a:defRPr>
            </a:lvl3pPr>
            <a:lvl4pPr marL="1600200" indent="-228600" eaLnBrk="0" hangingPunct="0">
              <a:defRPr sz="2500">
                <a:solidFill>
                  <a:schemeClr val="bg1"/>
                </a:solidFill>
                <a:latin typeface="Times New Roman" charset="0"/>
                <a:ea typeface="MS Gothic" charset="0"/>
                <a:cs typeface="MS Gothic" charset="0"/>
              </a:defRPr>
            </a:lvl4pPr>
            <a:lvl5pPr marL="2057400" indent="-228600" eaLnBrk="0" hangingPunct="0">
              <a:defRPr sz="2500">
                <a:solidFill>
                  <a:schemeClr val="bg1"/>
                </a:solidFill>
                <a:latin typeface="Times New Roman" charset="0"/>
                <a:ea typeface="MS Gothic" charset="0"/>
                <a:cs typeface="MS Gothic" charset="0"/>
              </a:defRPr>
            </a:lvl5pPr>
            <a:lvl6pPr marL="2514600" indent="-228600" defTabSz="455613" eaLnBrk="0" fontAlgn="base" hangingPunct="0">
              <a:spcBef>
                <a:spcPct val="0"/>
              </a:spcBef>
              <a:spcAft>
                <a:spcPct val="0"/>
              </a:spcAft>
              <a:defRPr sz="2500">
                <a:solidFill>
                  <a:schemeClr val="bg1"/>
                </a:solidFill>
                <a:latin typeface="Times New Roman" charset="0"/>
                <a:ea typeface="MS Gothic" charset="0"/>
                <a:cs typeface="MS Gothic" charset="0"/>
              </a:defRPr>
            </a:lvl6pPr>
            <a:lvl7pPr marL="2971800" indent="-228600" defTabSz="455613" eaLnBrk="0" fontAlgn="base" hangingPunct="0">
              <a:spcBef>
                <a:spcPct val="0"/>
              </a:spcBef>
              <a:spcAft>
                <a:spcPct val="0"/>
              </a:spcAft>
              <a:defRPr sz="2500">
                <a:solidFill>
                  <a:schemeClr val="bg1"/>
                </a:solidFill>
                <a:latin typeface="Times New Roman" charset="0"/>
                <a:ea typeface="MS Gothic" charset="0"/>
                <a:cs typeface="MS Gothic" charset="0"/>
              </a:defRPr>
            </a:lvl7pPr>
            <a:lvl8pPr marL="3429000" indent="-228600" defTabSz="455613" eaLnBrk="0" fontAlgn="base" hangingPunct="0">
              <a:spcBef>
                <a:spcPct val="0"/>
              </a:spcBef>
              <a:spcAft>
                <a:spcPct val="0"/>
              </a:spcAft>
              <a:defRPr sz="2500">
                <a:solidFill>
                  <a:schemeClr val="bg1"/>
                </a:solidFill>
                <a:latin typeface="Times New Roman" charset="0"/>
                <a:ea typeface="MS Gothic" charset="0"/>
                <a:cs typeface="MS Gothic" charset="0"/>
              </a:defRPr>
            </a:lvl8pPr>
            <a:lvl9pPr marL="3886200" indent="-228600" defTabSz="455613" eaLnBrk="0" fontAlgn="base" hangingPunct="0">
              <a:spcBef>
                <a:spcPct val="0"/>
              </a:spcBef>
              <a:spcAft>
                <a:spcPct val="0"/>
              </a:spcAft>
              <a:defRPr sz="2500">
                <a:solidFill>
                  <a:schemeClr val="bg1"/>
                </a:solidFill>
                <a:latin typeface="Times New Roman" charset="0"/>
                <a:ea typeface="MS Gothic" charset="0"/>
                <a:cs typeface="MS Gothic" charset="0"/>
              </a:defRPr>
            </a:lvl9pPr>
          </a:lstStyle>
          <a:p>
            <a:pPr defTabSz="408867">
              <a:lnSpc>
                <a:spcPct val="93000"/>
              </a:lnSpc>
              <a:buClr>
                <a:srgbClr val="000000"/>
              </a:buClr>
              <a:buSzPct val="100000"/>
              <a:buFont typeface="Times New Roman" charset="0"/>
              <a:buNone/>
              <a:defRPr/>
            </a:pPr>
            <a:r>
              <a:rPr lang="en-US" sz="2000" b="1" smtClean="0">
                <a:solidFill>
                  <a:srgbClr val="FFFF00"/>
                </a:solidFill>
                <a:latin typeface="Arial" charset="0"/>
              </a:rPr>
              <a:t>Tân Ước Kết Hợp</a:t>
            </a:r>
          </a:p>
        </p:txBody>
      </p:sp>
      <p:sp>
        <p:nvSpPr>
          <p:cNvPr id="2" name="Title 1"/>
          <p:cNvSpPr>
            <a:spLocks noGrp="1"/>
          </p:cNvSpPr>
          <p:nvPr>
            <p:ph type="title"/>
          </p:nvPr>
        </p:nvSpPr>
        <p:spPr>
          <a:xfrm>
            <a:off x="457491" y="274544"/>
            <a:ext cx="8229023" cy="1143000"/>
          </a:xfrm>
          <a:prstGeom prst="rect">
            <a:avLst/>
          </a:prstGeom>
        </p:spPr>
        <p:txBody>
          <a:bodyPr lIns="82039" tIns="41020" rIns="82039" bIns="41020"/>
          <a:lstStyle/>
          <a:p>
            <a:r>
              <a:rPr lang="en-US" smtClean="0"/>
              <a:t>Click to edit Master title style</a:t>
            </a:r>
            <a:endParaRPr lang="en-US"/>
          </a:p>
        </p:txBody>
      </p:sp>
      <p:sp>
        <p:nvSpPr>
          <p:cNvPr id="3" name="Content Placeholder 2"/>
          <p:cNvSpPr>
            <a:spLocks noGrp="1"/>
          </p:cNvSpPr>
          <p:nvPr>
            <p:ph idx="1"/>
          </p:nvPr>
        </p:nvSpPr>
        <p:spPr>
          <a:xfrm>
            <a:off x="457491" y="1599642"/>
            <a:ext cx="8229023" cy="4527176"/>
          </a:xfrm>
          <a:prstGeom prst="rect">
            <a:avLst/>
          </a:prstGeom>
        </p:spPr>
        <p:txBody>
          <a:bodyPr lIns="82039" tIns="41020" rIns="82039" bIns="410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7944998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3037" y="4406713"/>
            <a:ext cx="7771534" cy="1362916"/>
          </a:xfrm>
          <a:prstGeom prst="rect">
            <a:avLst/>
          </a:prstGeom>
        </p:spPr>
        <p:txBody>
          <a:bodyPr lIns="82039" tIns="41020" rIns="82039" bIns="41020"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3037" y="2906526"/>
            <a:ext cx="7771534" cy="1500187"/>
          </a:xfrm>
          <a:prstGeom prst="rect">
            <a:avLst/>
          </a:prstGeom>
        </p:spPr>
        <p:txBody>
          <a:bodyPr lIns="82039" tIns="41020" rIns="82039" bIns="41020" anchor="b"/>
          <a:lstStyle>
            <a:lvl1pPr marL="0" indent="0">
              <a:buNone/>
              <a:defRPr sz="1800"/>
            </a:lvl1pPr>
            <a:lvl2pPr marL="410195" indent="0">
              <a:buNone/>
              <a:defRPr sz="1600"/>
            </a:lvl2pPr>
            <a:lvl3pPr marL="820391" indent="0">
              <a:buNone/>
              <a:defRPr sz="1400"/>
            </a:lvl3pPr>
            <a:lvl4pPr marL="1230586" indent="0">
              <a:buNone/>
              <a:defRPr sz="1300"/>
            </a:lvl4pPr>
            <a:lvl5pPr marL="1640781" indent="0">
              <a:buNone/>
              <a:defRPr sz="1300"/>
            </a:lvl5pPr>
            <a:lvl6pPr marL="2050976" indent="0">
              <a:buNone/>
              <a:defRPr sz="1300"/>
            </a:lvl6pPr>
            <a:lvl7pPr marL="2461173" indent="0">
              <a:buNone/>
              <a:defRPr sz="1300"/>
            </a:lvl7pPr>
            <a:lvl8pPr marL="2871367" indent="0">
              <a:buNone/>
              <a:defRPr sz="1300"/>
            </a:lvl8pPr>
            <a:lvl9pPr marL="3281562" indent="0">
              <a:buNone/>
              <a:defRPr sz="1300"/>
            </a:lvl9pPr>
          </a:lstStyle>
          <a:p>
            <a:pPr lvl="0"/>
            <a:r>
              <a:rPr lang="en-US" smtClean="0"/>
              <a:t>Click to edit Master text styles</a:t>
            </a:r>
          </a:p>
        </p:txBody>
      </p:sp>
    </p:spTree>
    <p:extLst>
      <p:ext uri="{BB962C8B-B14F-4D97-AF65-F5344CB8AC3E}">
        <p14:creationId xmlns:p14="http://schemas.microsoft.com/office/powerpoint/2010/main" val="2923356078"/>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491" y="274544"/>
            <a:ext cx="8229023" cy="1143000"/>
          </a:xfrm>
          <a:prstGeom prst="rect">
            <a:avLst/>
          </a:prstGeom>
        </p:spPr>
        <p:txBody>
          <a:bodyPr lIns="82039" tIns="41020" rIns="82039" bIns="41020"/>
          <a:lstStyle/>
          <a:p>
            <a:r>
              <a:rPr lang="en-US" smtClean="0"/>
              <a:t>Click to edit Master title style</a:t>
            </a:r>
            <a:endParaRPr lang="en-US"/>
          </a:p>
        </p:txBody>
      </p:sp>
      <p:sp>
        <p:nvSpPr>
          <p:cNvPr id="3" name="Content Placeholder 2"/>
          <p:cNvSpPr>
            <a:spLocks noGrp="1"/>
          </p:cNvSpPr>
          <p:nvPr>
            <p:ph sz="half" idx="1"/>
          </p:nvPr>
        </p:nvSpPr>
        <p:spPr>
          <a:xfrm>
            <a:off x="457489" y="1599642"/>
            <a:ext cx="4045238" cy="4527176"/>
          </a:xfrm>
          <a:prstGeom prst="rect">
            <a:avLst/>
          </a:prstGeom>
        </p:spPr>
        <p:txBody>
          <a:bodyPr lIns="82039" tIns="41020" rIns="82039" bIns="41020"/>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1275" y="1599642"/>
            <a:ext cx="4045239" cy="4527176"/>
          </a:xfrm>
          <a:prstGeom prst="rect">
            <a:avLst/>
          </a:prstGeom>
        </p:spPr>
        <p:txBody>
          <a:bodyPr lIns="82039" tIns="41020" rIns="82039" bIns="41020"/>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79710825"/>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491" y="274544"/>
            <a:ext cx="8229023" cy="1143000"/>
          </a:xfrm>
          <a:prstGeom prst="rect">
            <a:avLst/>
          </a:prstGeom>
        </p:spPr>
        <p:txBody>
          <a:bodyPr lIns="82039" tIns="41020" rIns="82039" bIns="41020"/>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489" y="1535206"/>
            <a:ext cx="4039465" cy="640136"/>
          </a:xfrm>
          <a:prstGeom prst="rect">
            <a:avLst/>
          </a:prstGeom>
        </p:spPr>
        <p:txBody>
          <a:bodyPr lIns="82039" tIns="41020" rIns="82039" bIns="41020" anchor="b"/>
          <a:lstStyle>
            <a:lvl1pPr marL="0" indent="0">
              <a:buNone/>
              <a:defRPr sz="2200" b="1"/>
            </a:lvl1pPr>
            <a:lvl2pPr marL="410195" indent="0">
              <a:buNone/>
              <a:defRPr sz="1800" b="1"/>
            </a:lvl2pPr>
            <a:lvl3pPr marL="820391" indent="0">
              <a:buNone/>
              <a:defRPr sz="1600" b="1"/>
            </a:lvl3pPr>
            <a:lvl4pPr marL="1230586" indent="0">
              <a:buNone/>
              <a:defRPr sz="1400" b="1"/>
            </a:lvl4pPr>
            <a:lvl5pPr marL="1640781" indent="0">
              <a:buNone/>
              <a:defRPr sz="1400" b="1"/>
            </a:lvl5pPr>
            <a:lvl6pPr marL="2050976" indent="0">
              <a:buNone/>
              <a:defRPr sz="1400" b="1"/>
            </a:lvl6pPr>
            <a:lvl7pPr marL="2461173" indent="0">
              <a:buNone/>
              <a:defRPr sz="1400" b="1"/>
            </a:lvl7pPr>
            <a:lvl8pPr marL="2871367" indent="0">
              <a:buNone/>
              <a:defRPr sz="1400" b="1"/>
            </a:lvl8pPr>
            <a:lvl9pPr marL="3281562"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457489" y="2175344"/>
            <a:ext cx="4039465" cy="3951474"/>
          </a:xfrm>
          <a:prstGeom prst="rect">
            <a:avLst/>
          </a:prstGeom>
        </p:spPr>
        <p:txBody>
          <a:bodyPr lIns="82039" tIns="41020" rIns="82039" bIns="41020"/>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605" y="1535206"/>
            <a:ext cx="4040909" cy="640136"/>
          </a:xfrm>
          <a:prstGeom prst="rect">
            <a:avLst/>
          </a:prstGeom>
        </p:spPr>
        <p:txBody>
          <a:bodyPr lIns="82039" tIns="41020" rIns="82039" bIns="41020" anchor="b"/>
          <a:lstStyle>
            <a:lvl1pPr marL="0" indent="0">
              <a:buNone/>
              <a:defRPr sz="2200" b="1"/>
            </a:lvl1pPr>
            <a:lvl2pPr marL="410195" indent="0">
              <a:buNone/>
              <a:defRPr sz="1800" b="1"/>
            </a:lvl2pPr>
            <a:lvl3pPr marL="820391" indent="0">
              <a:buNone/>
              <a:defRPr sz="1600" b="1"/>
            </a:lvl3pPr>
            <a:lvl4pPr marL="1230586" indent="0">
              <a:buNone/>
              <a:defRPr sz="1400" b="1"/>
            </a:lvl4pPr>
            <a:lvl5pPr marL="1640781" indent="0">
              <a:buNone/>
              <a:defRPr sz="1400" b="1"/>
            </a:lvl5pPr>
            <a:lvl6pPr marL="2050976" indent="0">
              <a:buNone/>
              <a:defRPr sz="1400" b="1"/>
            </a:lvl6pPr>
            <a:lvl7pPr marL="2461173" indent="0">
              <a:buNone/>
              <a:defRPr sz="1400" b="1"/>
            </a:lvl7pPr>
            <a:lvl8pPr marL="2871367" indent="0">
              <a:buNone/>
              <a:defRPr sz="1400" b="1"/>
            </a:lvl8pPr>
            <a:lvl9pPr marL="3281562"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645605" y="2175344"/>
            <a:ext cx="4040909" cy="3951474"/>
          </a:xfrm>
          <a:prstGeom prst="rect">
            <a:avLst/>
          </a:prstGeom>
        </p:spPr>
        <p:txBody>
          <a:bodyPr lIns="82039" tIns="41020" rIns="82039" bIns="41020"/>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48783117"/>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491" y="274544"/>
            <a:ext cx="8229023" cy="1143000"/>
          </a:xfrm>
          <a:prstGeom prst="rect">
            <a:avLst/>
          </a:prstGeom>
        </p:spPr>
        <p:txBody>
          <a:bodyPr lIns="82039" tIns="41020" rIns="82039" bIns="41020"/>
          <a:lstStyle/>
          <a:p>
            <a:r>
              <a:rPr lang="en-US" smtClean="0"/>
              <a:t>Click to edit Master title style</a:t>
            </a:r>
            <a:endParaRPr lang="en-US"/>
          </a:p>
        </p:txBody>
      </p:sp>
    </p:spTree>
    <p:extLst>
      <p:ext uri="{BB962C8B-B14F-4D97-AF65-F5344CB8AC3E}">
        <p14:creationId xmlns:p14="http://schemas.microsoft.com/office/powerpoint/2010/main" val="1372536911"/>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userDrawn="1"/>
        </p:nvSpPr>
        <p:spPr bwMode="auto">
          <a:xfrm>
            <a:off x="0" y="0"/>
            <a:ext cx="3948113" cy="1209675"/>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lIns="82039" tIns="41020" rIns="82039" bIns="41020"/>
          <a:lstStyle/>
          <a:p>
            <a:pPr defTabSz="410195" eaLnBrk="0" hangingPunct="0">
              <a:lnSpc>
                <a:spcPct val="93000"/>
              </a:lnSpc>
              <a:buClr>
                <a:srgbClr val="000000"/>
              </a:buClr>
              <a:buSzPct val="100000"/>
              <a:buFont typeface="Times New Roman" pitchFamily="-128" charset="0"/>
              <a:buNone/>
              <a:defRPr/>
            </a:pPr>
            <a:endParaRPr lang="en-US" sz="2200">
              <a:solidFill>
                <a:srgbClr val="FFFFFF"/>
              </a:solidFill>
              <a:latin typeface="Times New Roman" pitchFamily="-128" charset="0"/>
              <a:ea typeface="MS Gothic" charset="-128"/>
              <a:cs typeface="MS Gothic" charset="0"/>
            </a:endParaRPr>
          </a:p>
        </p:txBody>
      </p:sp>
      <p:sp>
        <p:nvSpPr>
          <p:cNvPr id="3" name="TextBox 2"/>
          <p:cNvSpPr txBox="1">
            <a:spLocks noChangeArrowheads="1"/>
          </p:cNvSpPr>
          <p:nvPr userDrawn="1"/>
        </p:nvSpPr>
        <p:spPr bwMode="auto">
          <a:xfrm>
            <a:off x="207963" y="201613"/>
            <a:ext cx="3217862"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39" tIns="41020" rIns="82039" bIns="41020">
            <a:spAutoFit/>
          </a:bodyPr>
          <a:lstStyle>
            <a:lvl1pPr eaLnBrk="0" hangingPunct="0">
              <a:defRPr sz="2500">
                <a:solidFill>
                  <a:schemeClr val="bg1"/>
                </a:solidFill>
                <a:latin typeface="Times New Roman" charset="0"/>
                <a:ea typeface="MS Gothic" charset="0"/>
                <a:cs typeface="MS Gothic" charset="0"/>
              </a:defRPr>
            </a:lvl1pPr>
            <a:lvl2pPr marL="742950" indent="-285750" eaLnBrk="0" hangingPunct="0">
              <a:defRPr sz="2500">
                <a:solidFill>
                  <a:schemeClr val="bg1"/>
                </a:solidFill>
                <a:latin typeface="Times New Roman" charset="0"/>
                <a:ea typeface="MS Gothic" charset="0"/>
                <a:cs typeface="MS Gothic" charset="0"/>
              </a:defRPr>
            </a:lvl2pPr>
            <a:lvl3pPr marL="1143000" indent="-228600" eaLnBrk="0" hangingPunct="0">
              <a:defRPr sz="2500">
                <a:solidFill>
                  <a:schemeClr val="bg1"/>
                </a:solidFill>
                <a:latin typeface="Times New Roman" charset="0"/>
                <a:ea typeface="MS Gothic" charset="0"/>
                <a:cs typeface="MS Gothic" charset="0"/>
              </a:defRPr>
            </a:lvl3pPr>
            <a:lvl4pPr marL="1600200" indent="-228600" eaLnBrk="0" hangingPunct="0">
              <a:defRPr sz="2500">
                <a:solidFill>
                  <a:schemeClr val="bg1"/>
                </a:solidFill>
                <a:latin typeface="Times New Roman" charset="0"/>
                <a:ea typeface="MS Gothic" charset="0"/>
                <a:cs typeface="MS Gothic" charset="0"/>
              </a:defRPr>
            </a:lvl4pPr>
            <a:lvl5pPr marL="2057400" indent="-228600" eaLnBrk="0" hangingPunct="0">
              <a:defRPr sz="2500">
                <a:solidFill>
                  <a:schemeClr val="bg1"/>
                </a:solidFill>
                <a:latin typeface="Times New Roman" charset="0"/>
                <a:ea typeface="MS Gothic" charset="0"/>
                <a:cs typeface="MS Gothic" charset="0"/>
              </a:defRPr>
            </a:lvl5pPr>
            <a:lvl6pPr marL="2514600" indent="-228600" defTabSz="455613" eaLnBrk="0" fontAlgn="base" hangingPunct="0">
              <a:spcBef>
                <a:spcPct val="0"/>
              </a:spcBef>
              <a:spcAft>
                <a:spcPct val="0"/>
              </a:spcAft>
              <a:defRPr sz="2500">
                <a:solidFill>
                  <a:schemeClr val="bg1"/>
                </a:solidFill>
                <a:latin typeface="Times New Roman" charset="0"/>
                <a:ea typeface="MS Gothic" charset="0"/>
                <a:cs typeface="MS Gothic" charset="0"/>
              </a:defRPr>
            </a:lvl6pPr>
            <a:lvl7pPr marL="2971800" indent="-228600" defTabSz="455613" eaLnBrk="0" fontAlgn="base" hangingPunct="0">
              <a:spcBef>
                <a:spcPct val="0"/>
              </a:spcBef>
              <a:spcAft>
                <a:spcPct val="0"/>
              </a:spcAft>
              <a:defRPr sz="2500">
                <a:solidFill>
                  <a:schemeClr val="bg1"/>
                </a:solidFill>
                <a:latin typeface="Times New Roman" charset="0"/>
                <a:ea typeface="MS Gothic" charset="0"/>
                <a:cs typeface="MS Gothic" charset="0"/>
              </a:defRPr>
            </a:lvl7pPr>
            <a:lvl8pPr marL="3429000" indent="-228600" defTabSz="455613" eaLnBrk="0" fontAlgn="base" hangingPunct="0">
              <a:spcBef>
                <a:spcPct val="0"/>
              </a:spcBef>
              <a:spcAft>
                <a:spcPct val="0"/>
              </a:spcAft>
              <a:defRPr sz="2500">
                <a:solidFill>
                  <a:schemeClr val="bg1"/>
                </a:solidFill>
                <a:latin typeface="Times New Roman" charset="0"/>
                <a:ea typeface="MS Gothic" charset="0"/>
                <a:cs typeface="MS Gothic" charset="0"/>
              </a:defRPr>
            </a:lvl8pPr>
            <a:lvl9pPr marL="3886200" indent="-228600" defTabSz="455613" eaLnBrk="0" fontAlgn="base" hangingPunct="0">
              <a:spcBef>
                <a:spcPct val="0"/>
              </a:spcBef>
              <a:spcAft>
                <a:spcPct val="0"/>
              </a:spcAft>
              <a:defRPr sz="2500">
                <a:solidFill>
                  <a:schemeClr val="bg1"/>
                </a:solidFill>
                <a:latin typeface="Times New Roman" charset="0"/>
                <a:ea typeface="MS Gothic" charset="0"/>
                <a:cs typeface="MS Gothic" charset="0"/>
              </a:defRPr>
            </a:lvl9pPr>
          </a:lstStyle>
          <a:p>
            <a:pPr defTabSz="408867">
              <a:lnSpc>
                <a:spcPct val="93000"/>
              </a:lnSpc>
              <a:buClr>
                <a:srgbClr val="000000"/>
              </a:buClr>
              <a:buSzPct val="100000"/>
              <a:buFont typeface="Times New Roman" charset="0"/>
              <a:buNone/>
              <a:defRPr/>
            </a:pPr>
            <a:r>
              <a:rPr lang="en-US" b="1" smtClean="0">
                <a:solidFill>
                  <a:srgbClr val="FFFF00"/>
                </a:solidFill>
                <a:latin typeface="Arial" charset="0"/>
              </a:rPr>
              <a:t>TÂN ƯỚC KẾT HỢP</a:t>
            </a:r>
          </a:p>
        </p:txBody>
      </p:sp>
      <p:sp>
        <p:nvSpPr>
          <p:cNvPr id="4" name="Rectangle 1"/>
          <p:cNvSpPr>
            <a:spLocks noChangeArrowheads="1"/>
          </p:cNvSpPr>
          <p:nvPr userDrawn="1"/>
        </p:nvSpPr>
        <p:spPr bwMode="auto">
          <a:xfrm>
            <a:off x="0" y="0"/>
            <a:ext cx="9144000" cy="6858000"/>
          </a:xfrm>
          <a:prstGeom prst="rect">
            <a:avLst/>
          </a:prstGeom>
          <a:gradFill rotWithShape="0">
            <a:gsLst>
              <a:gs pos="0">
                <a:srgbClr val="000000"/>
              </a:gs>
              <a:gs pos="50000">
                <a:srgbClr val="161AFD"/>
              </a:gs>
              <a:gs pos="100000">
                <a:srgbClr val="000000"/>
              </a:gs>
            </a:gsLst>
            <a:lin ang="5400000" scaled="1"/>
          </a:gradFill>
          <a:ln w="12600">
            <a:solidFill>
              <a:srgbClr val="000000"/>
            </a:solidFill>
            <a:miter lim="800000"/>
            <a:headEnd/>
            <a:tailEnd/>
          </a:ln>
        </p:spPr>
        <p:txBody>
          <a:bodyPr wrap="none" lIns="82039" tIns="41020" rIns="82039" bIns="41020" anchor="ctr"/>
          <a:lstStyle/>
          <a:p>
            <a:pPr defTabSz="407988" eaLnBrk="0" hangingPunct="0">
              <a:lnSpc>
                <a:spcPct val="93000"/>
              </a:lnSpc>
              <a:buClr>
                <a:srgbClr val="000000"/>
              </a:buClr>
              <a:buSzPct val="100000"/>
              <a:buFont typeface="Times New Roman" charset="0"/>
              <a:buNone/>
            </a:pPr>
            <a:endParaRPr lang="en-US" sz="2200">
              <a:solidFill>
                <a:srgbClr val="FFFFFF"/>
              </a:solidFill>
              <a:ea typeface="MS Gothic" charset="0"/>
              <a:cs typeface="MS Gothic" charset="0"/>
            </a:endParaRPr>
          </a:p>
        </p:txBody>
      </p:sp>
      <p:sp>
        <p:nvSpPr>
          <p:cNvPr id="5" name="Text Box 6"/>
          <p:cNvSpPr txBox="1">
            <a:spLocks noChangeArrowheads="1"/>
          </p:cNvSpPr>
          <p:nvPr userDrawn="1"/>
        </p:nvSpPr>
        <p:spPr bwMode="auto">
          <a:xfrm>
            <a:off x="768350" y="6556375"/>
            <a:ext cx="820738" cy="207963"/>
          </a:xfrm>
          <a:prstGeom prst="rect">
            <a:avLst/>
          </a:prstGeom>
          <a:noFill/>
          <a:ln w="9525">
            <a:noFill/>
            <a:round/>
            <a:headEnd/>
            <a:tailEnd/>
          </a:ln>
        </p:spPr>
        <p:txBody>
          <a:bodyPr wrap="none" lIns="80746" tIns="41988" rIns="80746" bIns="41988" anchor="ctr">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defTabSz="410195">
              <a:spcBef>
                <a:spcPts val="505"/>
              </a:spcBef>
              <a:buClr>
                <a:srgbClr val="FFFFFF"/>
              </a:buClr>
              <a:buSzPct val="100000"/>
              <a:buFont typeface="Arial" charset="0"/>
              <a:buNone/>
              <a:defRPr/>
            </a:pPr>
            <a:r>
              <a:rPr lang="en-GB" sz="800" b="1" smtClean="0">
                <a:solidFill>
                  <a:srgbClr val="FFFFFF"/>
                </a:solidFill>
                <a:latin typeface="Arial" charset="0"/>
              </a:rPr>
              <a:t>©2006 TBBMI</a:t>
            </a:r>
          </a:p>
        </p:txBody>
      </p:sp>
      <p:sp>
        <p:nvSpPr>
          <p:cNvPr id="6" name="Rectangle 16"/>
          <p:cNvSpPr>
            <a:spLocks noChangeArrowheads="1"/>
          </p:cNvSpPr>
          <p:nvPr userDrawn="1"/>
        </p:nvSpPr>
        <p:spPr bwMode="auto">
          <a:xfrm>
            <a:off x="7983538" y="6503988"/>
            <a:ext cx="593725"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46" tIns="41988" rIns="80746" bIns="41988" anchor="ctr">
            <a:spAutoFit/>
          </a:bodyPr>
          <a:lstStyle/>
          <a:p>
            <a:pPr algn="ctr" defTabSz="407988" eaLnBrk="0" hangingPunct="0">
              <a:buClr>
                <a:srgbClr val="FFFFFF"/>
              </a:buClr>
              <a:buSzPct val="100000"/>
              <a:buFont typeface="Comic Sans MS" charset="0"/>
              <a:buNone/>
              <a:tabLst>
                <a:tab pos="0" algn="l"/>
                <a:tab pos="819150" algn="l"/>
                <a:tab pos="1638300" algn="l"/>
                <a:tab pos="2459038" algn="l"/>
                <a:tab pos="3279775" algn="l"/>
                <a:tab pos="4100513" algn="l"/>
                <a:tab pos="4921250" algn="l"/>
                <a:tab pos="5741988" algn="l"/>
                <a:tab pos="6561138" algn="l"/>
                <a:tab pos="7381875" algn="l"/>
                <a:tab pos="8202613" algn="l"/>
                <a:tab pos="9023350" algn="l"/>
              </a:tabLst>
            </a:pPr>
            <a:r>
              <a:rPr lang="en-GB" sz="900" b="1">
                <a:solidFill>
                  <a:srgbClr val="FFFFFF"/>
                </a:solidFill>
                <a:latin typeface="Comic Sans MS" charset="0"/>
                <a:ea typeface="MS Gothic" charset="0"/>
                <a:cs typeface="MS Gothic" charset="0"/>
              </a:rPr>
              <a:t>9.6.08.</a:t>
            </a:r>
          </a:p>
        </p:txBody>
      </p:sp>
      <p:sp>
        <p:nvSpPr>
          <p:cNvPr id="7" name="TextBox 6"/>
          <p:cNvSpPr txBox="1">
            <a:spLocks noChangeArrowheads="1"/>
          </p:cNvSpPr>
          <p:nvPr userDrawn="1"/>
        </p:nvSpPr>
        <p:spPr bwMode="auto">
          <a:xfrm>
            <a:off x="277813" y="201613"/>
            <a:ext cx="2309812"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39" tIns="41020" rIns="82039" bIns="41020">
            <a:spAutoFit/>
          </a:bodyPr>
          <a:lstStyle>
            <a:lvl1pPr eaLnBrk="0" hangingPunct="0">
              <a:defRPr sz="2500">
                <a:solidFill>
                  <a:schemeClr val="bg1"/>
                </a:solidFill>
                <a:latin typeface="Times New Roman" charset="0"/>
                <a:ea typeface="MS Gothic" charset="0"/>
                <a:cs typeface="MS Gothic" charset="0"/>
              </a:defRPr>
            </a:lvl1pPr>
            <a:lvl2pPr marL="742950" indent="-285750" eaLnBrk="0" hangingPunct="0">
              <a:defRPr sz="2500">
                <a:solidFill>
                  <a:schemeClr val="bg1"/>
                </a:solidFill>
                <a:latin typeface="Times New Roman" charset="0"/>
                <a:ea typeface="MS Gothic" charset="0"/>
                <a:cs typeface="MS Gothic" charset="0"/>
              </a:defRPr>
            </a:lvl2pPr>
            <a:lvl3pPr marL="1143000" indent="-228600" eaLnBrk="0" hangingPunct="0">
              <a:defRPr sz="2500">
                <a:solidFill>
                  <a:schemeClr val="bg1"/>
                </a:solidFill>
                <a:latin typeface="Times New Roman" charset="0"/>
                <a:ea typeface="MS Gothic" charset="0"/>
                <a:cs typeface="MS Gothic" charset="0"/>
              </a:defRPr>
            </a:lvl3pPr>
            <a:lvl4pPr marL="1600200" indent="-228600" eaLnBrk="0" hangingPunct="0">
              <a:defRPr sz="2500">
                <a:solidFill>
                  <a:schemeClr val="bg1"/>
                </a:solidFill>
                <a:latin typeface="Times New Roman" charset="0"/>
                <a:ea typeface="MS Gothic" charset="0"/>
                <a:cs typeface="MS Gothic" charset="0"/>
              </a:defRPr>
            </a:lvl4pPr>
            <a:lvl5pPr marL="2057400" indent="-228600" eaLnBrk="0" hangingPunct="0">
              <a:defRPr sz="2500">
                <a:solidFill>
                  <a:schemeClr val="bg1"/>
                </a:solidFill>
                <a:latin typeface="Times New Roman" charset="0"/>
                <a:ea typeface="MS Gothic" charset="0"/>
                <a:cs typeface="MS Gothic" charset="0"/>
              </a:defRPr>
            </a:lvl5pPr>
            <a:lvl6pPr marL="2514600" indent="-228600" defTabSz="455613" eaLnBrk="0" fontAlgn="base" hangingPunct="0">
              <a:spcBef>
                <a:spcPct val="0"/>
              </a:spcBef>
              <a:spcAft>
                <a:spcPct val="0"/>
              </a:spcAft>
              <a:defRPr sz="2500">
                <a:solidFill>
                  <a:schemeClr val="bg1"/>
                </a:solidFill>
                <a:latin typeface="Times New Roman" charset="0"/>
                <a:ea typeface="MS Gothic" charset="0"/>
                <a:cs typeface="MS Gothic" charset="0"/>
              </a:defRPr>
            </a:lvl6pPr>
            <a:lvl7pPr marL="2971800" indent="-228600" defTabSz="455613" eaLnBrk="0" fontAlgn="base" hangingPunct="0">
              <a:spcBef>
                <a:spcPct val="0"/>
              </a:spcBef>
              <a:spcAft>
                <a:spcPct val="0"/>
              </a:spcAft>
              <a:defRPr sz="2500">
                <a:solidFill>
                  <a:schemeClr val="bg1"/>
                </a:solidFill>
                <a:latin typeface="Times New Roman" charset="0"/>
                <a:ea typeface="MS Gothic" charset="0"/>
                <a:cs typeface="MS Gothic" charset="0"/>
              </a:defRPr>
            </a:lvl7pPr>
            <a:lvl8pPr marL="3429000" indent="-228600" defTabSz="455613" eaLnBrk="0" fontAlgn="base" hangingPunct="0">
              <a:spcBef>
                <a:spcPct val="0"/>
              </a:spcBef>
              <a:spcAft>
                <a:spcPct val="0"/>
              </a:spcAft>
              <a:defRPr sz="2500">
                <a:solidFill>
                  <a:schemeClr val="bg1"/>
                </a:solidFill>
                <a:latin typeface="Times New Roman" charset="0"/>
                <a:ea typeface="MS Gothic" charset="0"/>
                <a:cs typeface="MS Gothic" charset="0"/>
              </a:defRPr>
            </a:lvl8pPr>
            <a:lvl9pPr marL="3886200" indent="-228600" defTabSz="455613" eaLnBrk="0" fontAlgn="base" hangingPunct="0">
              <a:spcBef>
                <a:spcPct val="0"/>
              </a:spcBef>
              <a:spcAft>
                <a:spcPct val="0"/>
              </a:spcAft>
              <a:defRPr sz="2500">
                <a:solidFill>
                  <a:schemeClr val="bg1"/>
                </a:solidFill>
                <a:latin typeface="Times New Roman" charset="0"/>
                <a:ea typeface="MS Gothic" charset="0"/>
                <a:cs typeface="MS Gothic" charset="0"/>
              </a:defRPr>
            </a:lvl9pPr>
          </a:lstStyle>
          <a:p>
            <a:pPr defTabSz="408867">
              <a:lnSpc>
                <a:spcPct val="93000"/>
              </a:lnSpc>
              <a:buClr>
                <a:srgbClr val="000000"/>
              </a:buClr>
              <a:buSzPct val="100000"/>
              <a:buFont typeface="Times New Roman" charset="0"/>
              <a:buNone/>
              <a:defRPr/>
            </a:pPr>
            <a:r>
              <a:rPr lang="en-US" sz="2000" b="1" smtClean="0">
                <a:solidFill>
                  <a:srgbClr val="FFFF00"/>
                </a:solidFill>
                <a:latin typeface="Arial" charset="0"/>
              </a:rPr>
              <a:t>Tân Ước Kết Hợp</a:t>
            </a:r>
          </a:p>
        </p:txBody>
      </p:sp>
    </p:spTree>
    <p:extLst>
      <p:ext uri="{BB962C8B-B14F-4D97-AF65-F5344CB8AC3E}">
        <p14:creationId xmlns:p14="http://schemas.microsoft.com/office/powerpoint/2010/main" val="4116351387"/>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userDrawn="1"/>
        </p:nvSpPr>
        <p:spPr bwMode="auto">
          <a:xfrm>
            <a:off x="0" y="0"/>
            <a:ext cx="3948113" cy="1209675"/>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lIns="82039" tIns="41020" rIns="82039" bIns="41020"/>
          <a:lstStyle/>
          <a:p>
            <a:pPr defTabSz="410195" eaLnBrk="0" hangingPunct="0">
              <a:lnSpc>
                <a:spcPct val="93000"/>
              </a:lnSpc>
              <a:buClr>
                <a:srgbClr val="000000"/>
              </a:buClr>
              <a:buSzPct val="100000"/>
              <a:buFont typeface="Times New Roman" pitchFamily="-128" charset="0"/>
              <a:buNone/>
              <a:defRPr/>
            </a:pPr>
            <a:endParaRPr lang="en-US" sz="2200">
              <a:solidFill>
                <a:srgbClr val="FFFFFF"/>
              </a:solidFill>
              <a:latin typeface="Times New Roman" pitchFamily="-128" charset="0"/>
              <a:ea typeface="MS Gothic" charset="-128"/>
              <a:cs typeface="MS Gothic" charset="0"/>
            </a:endParaRPr>
          </a:p>
        </p:txBody>
      </p:sp>
      <p:sp>
        <p:nvSpPr>
          <p:cNvPr id="6" name="TextBox 5"/>
          <p:cNvSpPr txBox="1">
            <a:spLocks noChangeArrowheads="1"/>
          </p:cNvSpPr>
          <p:nvPr userDrawn="1"/>
        </p:nvSpPr>
        <p:spPr bwMode="auto">
          <a:xfrm>
            <a:off x="207963" y="201613"/>
            <a:ext cx="3217862"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39" tIns="41020" rIns="82039" bIns="41020">
            <a:spAutoFit/>
          </a:bodyPr>
          <a:lstStyle>
            <a:lvl1pPr eaLnBrk="0" hangingPunct="0">
              <a:defRPr sz="2500">
                <a:solidFill>
                  <a:schemeClr val="bg1"/>
                </a:solidFill>
                <a:latin typeface="Times New Roman" charset="0"/>
                <a:ea typeface="MS Gothic" charset="0"/>
                <a:cs typeface="MS Gothic" charset="0"/>
              </a:defRPr>
            </a:lvl1pPr>
            <a:lvl2pPr marL="742950" indent="-285750" eaLnBrk="0" hangingPunct="0">
              <a:defRPr sz="2500">
                <a:solidFill>
                  <a:schemeClr val="bg1"/>
                </a:solidFill>
                <a:latin typeface="Times New Roman" charset="0"/>
                <a:ea typeface="MS Gothic" charset="0"/>
                <a:cs typeface="MS Gothic" charset="0"/>
              </a:defRPr>
            </a:lvl2pPr>
            <a:lvl3pPr marL="1143000" indent="-228600" eaLnBrk="0" hangingPunct="0">
              <a:defRPr sz="2500">
                <a:solidFill>
                  <a:schemeClr val="bg1"/>
                </a:solidFill>
                <a:latin typeface="Times New Roman" charset="0"/>
                <a:ea typeface="MS Gothic" charset="0"/>
                <a:cs typeface="MS Gothic" charset="0"/>
              </a:defRPr>
            </a:lvl3pPr>
            <a:lvl4pPr marL="1600200" indent="-228600" eaLnBrk="0" hangingPunct="0">
              <a:defRPr sz="2500">
                <a:solidFill>
                  <a:schemeClr val="bg1"/>
                </a:solidFill>
                <a:latin typeface="Times New Roman" charset="0"/>
                <a:ea typeface="MS Gothic" charset="0"/>
                <a:cs typeface="MS Gothic" charset="0"/>
              </a:defRPr>
            </a:lvl4pPr>
            <a:lvl5pPr marL="2057400" indent="-228600" eaLnBrk="0" hangingPunct="0">
              <a:defRPr sz="2500">
                <a:solidFill>
                  <a:schemeClr val="bg1"/>
                </a:solidFill>
                <a:latin typeface="Times New Roman" charset="0"/>
                <a:ea typeface="MS Gothic" charset="0"/>
                <a:cs typeface="MS Gothic" charset="0"/>
              </a:defRPr>
            </a:lvl5pPr>
            <a:lvl6pPr marL="2514600" indent="-228600" defTabSz="455613" eaLnBrk="0" fontAlgn="base" hangingPunct="0">
              <a:spcBef>
                <a:spcPct val="0"/>
              </a:spcBef>
              <a:spcAft>
                <a:spcPct val="0"/>
              </a:spcAft>
              <a:defRPr sz="2500">
                <a:solidFill>
                  <a:schemeClr val="bg1"/>
                </a:solidFill>
                <a:latin typeface="Times New Roman" charset="0"/>
                <a:ea typeface="MS Gothic" charset="0"/>
                <a:cs typeface="MS Gothic" charset="0"/>
              </a:defRPr>
            </a:lvl6pPr>
            <a:lvl7pPr marL="2971800" indent="-228600" defTabSz="455613" eaLnBrk="0" fontAlgn="base" hangingPunct="0">
              <a:spcBef>
                <a:spcPct val="0"/>
              </a:spcBef>
              <a:spcAft>
                <a:spcPct val="0"/>
              </a:spcAft>
              <a:defRPr sz="2500">
                <a:solidFill>
                  <a:schemeClr val="bg1"/>
                </a:solidFill>
                <a:latin typeface="Times New Roman" charset="0"/>
                <a:ea typeface="MS Gothic" charset="0"/>
                <a:cs typeface="MS Gothic" charset="0"/>
              </a:defRPr>
            </a:lvl7pPr>
            <a:lvl8pPr marL="3429000" indent="-228600" defTabSz="455613" eaLnBrk="0" fontAlgn="base" hangingPunct="0">
              <a:spcBef>
                <a:spcPct val="0"/>
              </a:spcBef>
              <a:spcAft>
                <a:spcPct val="0"/>
              </a:spcAft>
              <a:defRPr sz="2500">
                <a:solidFill>
                  <a:schemeClr val="bg1"/>
                </a:solidFill>
                <a:latin typeface="Times New Roman" charset="0"/>
                <a:ea typeface="MS Gothic" charset="0"/>
                <a:cs typeface="MS Gothic" charset="0"/>
              </a:defRPr>
            </a:lvl8pPr>
            <a:lvl9pPr marL="3886200" indent="-228600" defTabSz="455613" eaLnBrk="0" fontAlgn="base" hangingPunct="0">
              <a:spcBef>
                <a:spcPct val="0"/>
              </a:spcBef>
              <a:spcAft>
                <a:spcPct val="0"/>
              </a:spcAft>
              <a:defRPr sz="2500">
                <a:solidFill>
                  <a:schemeClr val="bg1"/>
                </a:solidFill>
                <a:latin typeface="Times New Roman" charset="0"/>
                <a:ea typeface="MS Gothic" charset="0"/>
                <a:cs typeface="MS Gothic" charset="0"/>
              </a:defRPr>
            </a:lvl9pPr>
          </a:lstStyle>
          <a:p>
            <a:pPr defTabSz="408867">
              <a:lnSpc>
                <a:spcPct val="93000"/>
              </a:lnSpc>
              <a:buClr>
                <a:srgbClr val="000000"/>
              </a:buClr>
              <a:buSzPct val="100000"/>
              <a:buFont typeface="Times New Roman" charset="0"/>
              <a:buNone/>
              <a:defRPr/>
            </a:pPr>
            <a:r>
              <a:rPr lang="en-US" b="1" smtClean="0">
                <a:solidFill>
                  <a:srgbClr val="FFFF00"/>
                </a:solidFill>
                <a:latin typeface="Arial" charset="0"/>
              </a:rPr>
              <a:t>TÂN ƯỚC KẾT HỢP</a:t>
            </a:r>
          </a:p>
        </p:txBody>
      </p:sp>
      <p:sp>
        <p:nvSpPr>
          <p:cNvPr id="7" name="Rectangle 1"/>
          <p:cNvSpPr>
            <a:spLocks noChangeArrowheads="1"/>
          </p:cNvSpPr>
          <p:nvPr userDrawn="1"/>
        </p:nvSpPr>
        <p:spPr bwMode="auto">
          <a:xfrm>
            <a:off x="0" y="0"/>
            <a:ext cx="9144000" cy="6858000"/>
          </a:xfrm>
          <a:prstGeom prst="rect">
            <a:avLst/>
          </a:prstGeom>
          <a:gradFill rotWithShape="0">
            <a:gsLst>
              <a:gs pos="0">
                <a:srgbClr val="000000"/>
              </a:gs>
              <a:gs pos="50000">
                <a:srgbClr val="161AFD"/>
              </a:gs>
              <a:gs pos="100000">
                <a:srgbClr val="000000"/>
              </a:gs>
            </a:gsLst>
            <a:lin ang="5400000" scaled="1"/>
          </a:gradFill>
          <a:ln w="12600">
            <a:solidFill>
              <a:srgbClr val="000000"/>
            </a:solidFill>
            <a:miter lim="800000"/>
            <a:headEnd/>
            <a:tailEnd/>
          </a:ln>
        </p:spPr>
        <p:txBody>
          <a:bodyPr wrap="none" lIns="82039" tIns="41020" rIns="82039" bIns="41020" anchor="ctr"/>
          <a:lstStyle/>
          <a:p>
            <a:pPr defTabSz="407988" eaLnBrk="0" hangingPunct="0">
              <a:lnSpc>
                <a:spcPct val="93000"/>
              </a:lnSpc>
              <a:buClr>
                <a:srgbClr val="000000"/>
              </a:buClr>
              <a:buSzPct val="100000"/>
              <a:buFont typeface="Times New Roman" charset="0"/>
              <a:buNone/>
            </a:pPr>
            <a:endParaRPr lang="en-US" sz="2200">
              <a:solidFill>
                <a:srgbClr val="FFFFFF"/>
              </a:solidFill>
              <a:ea typeface="MS Gothic" charset="0"/>
              <a:cs typeface="MS Gothic" charset="0"/>
            </a:endParaRPr>
          </a:p>
        </p:txBody>
      </p:sp>
      <p:sp>
        <p:nvSpPr>
          <p:cNvPr id="8" name="Text Box 6"/>
          <p:cNvSpPr txBox="1">
            <a:spLocks noChangeArrowheads="1"/>
          </p:cNvSpPr>
          <p:nvPr userDrawn="1"/>
        </p:nvSpPr>
        <p:spPr bwMode="auto">
          <a:xfrm>
            <a:off x="768350" y="6556375"/>
            <a:ext cx="820738" cy="207963"/>
          </a:xfrm>
          <a:prstGeom prst="rect">
            <a:avLst/>
          </a:prstGeom>
          <a:noFill/>
          <a:ln w="9525">
            <a:noFill/>
            <a:round/>
            <a:headEnd/>
            <a:tailEnd/>
          </a:ln>
        </p:spPr>
        <p:txBody>
          <a:bodyPr wrap="none" lIns="80746" tIns="41988" rIns="80746" bIns="41988" anchor="ctr">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defTabSz="410195">
              <a:spcBef>
                <a:spcPts val="505"/>
              </a:spcBef>
              <a:buClr>
                <a:srgbClr val="FFFFFF"/>
              </a:buClr>
              <a:buSzPct val="100000"/>
              <a:buFont typeface="Arial" charset="0"/>
              <a:buNone/>
              <a:defRPr/>
            </a:pPr>
            <a:r>
              <a:rPr lang="en-GB" sz="800" b="1" smtClean="0">
                <a:solidFill>
                  <a:srgbClr val="FFFFFF"/>
                </a:solidFill>
                <a:latin typeface="Arial" charset="0"/>
              </a:rPr>
              <a:t>©2006 TBBMI</a:t>
            </a:r>
          </a:p>
        </p:txBody>
      </p:sp>
      <p:sp>
        <p:nvSpPr>
          <p:cNvPr id="9" name="Rectangle 16"/>
          <p:cNvSpPr>
            <a:spLocks noChangeArrowheads="1"/>
          </p:cNvSpPr>
          <p:nvPr userDrawn="1"/>
        </p:nvSpPr>
        <p:spPr bwMode="auto">
          <a:xfrm>
            <a:off x="7983538" y="6473825"/>
            <a:ext cx="593725"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46" tIns="41988" rIns="80746" bIns="41988" anchor="ctr">
            <a:spAutoFit/>
          </a:bodyPr>
          <a:lstStyle/>
          <a:p>
            <a:pPr algn="ctr" defTabSz="407988" eaLnBrk="0" hangingPunct="0">
              <a:buClr>
                <a:srgbClr val="FFFFFF"/>
              </a:buClr>
              <a:buSzPct val="100000"/>
              <a:buFont typeface="Comic Sans MS" charset="0"/>
              <a:buNone/>
              <a:tabLst>
                <a:tab pos="0" algn="l"/>
                <a:tab pos="819150" algn="l"/>
                <a:tab pos="1638300" algn="l"/>
                <a:tab pos="2459038" algn="l"/>
                <a:tab pos="3279775" algn="l"/>
                <a:tab pos="4100513" algn="l"/>
                <a:tab pos="4921250" algn="l"/>
                <a:tab pos="5741988" algn="l"/>
                <a:tab pos="6561138" algn="l"/>
                <a:tab pos="7381875" algn="l"/>
                <a:tab pos="8202613" algn="l"/>
                <a:tab pos="9023350" algn="l"/>
              </a:tabLst>
            </a:pPr>
            <a:r>
              <a:rPr lang="en-GB" sz="900" b="1">
                <a:solidFill>
                  <a:srgbClr val="FFFFFF"/>
                </a:solidFill>
                <a:latin typeface="Comic Sans MS" charset="0"/>
                <a:ea typeface="MS Gothic" charset="0"/>
                <a:cs typeface="MS Gothic" charset="0"/>
              </a:rPr>
              <a:t>9.6.08.</a:t>
            </a:r>
          </a:p>
        </p:txBody>
      </p:sp>
      <p:sp>
        <p:nvSpPr>
          <p:cNvPr id="2" name="Title 1"/>
          <p:cNvSpPr>
            <a:spLocks noGrp="1"/>
          </p:cNvSpPr>
          <p:nvPr>
            <p:ph type="title"/>
          </p:nvPr>
        </p:nvSpPr>
        <p:spPr>
          <a:xfrm>
            <a:off x="457491" y="273144"/>
            <a:ext cx="3007591" cy="1162610"/>
          </a:xfrm>
          <a:prstGeom prst="rect">
            <a:avLst/>
          </a:prstGeom>
        </p:spPr>
        <p:txBody>
          <a:bodyPr lIns="82039" tIns="41020" rIns="82039" bIns="41020" anchor="b"/>
          <a:lstStyle>
            <a:lvl1pPr algn="l">
              <a:defRPr sz="1800" b="1"/>
            </a:lvl1pPr>
          </a:lstStyle>
          <a:p>
            <a:r>
              <a:rPr lang="en-US" dirty="0" smtClean="0"/>
              <a:t>Click to edit Master title style</a:t>
            </a:r>
            <a:endParaRPr lang="en-US" dirty="0"/>
          </a:p>
        </p:txBody>
      </p:sp>
      <p:sp>
        <p:nvSpPr>
          <p:cNvPr id="3" name="Content Placeholder 2"/>
          <p:cNvSpPr>
            <a:spLocks noGrp="1"/>
          </p:cNvSpPr>
          <p:nvPr>
            <p:ph idx="1"/>
          </p:nvPr>
        </p:nvSpPr>
        <p:spPr>
          <a:xfrm>
            <a:off x="3574762" y="273144"/>
            <a:ext cx="5111750" cy="5853672"/>
          </a:xfrm>
          <a:prstGeom prst="rect">
            <a:avLst/>
          </a:prstGeom>
        </p:spPr>
        <p:txBody>
          <a:bodyPr lIns="82039" tIns="41020" rIns="82039" bIns="41020"/>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491" y="1435755"/>
            <a:ext cx="3007591" cy="4691062"/>
          </a:xfrm>
          <a:prstGeom prst="rect">
            <a:avLst/>
          </a:prstGeom>
        </p:spPr>
        <p:txBody>
          <a:bodyPr lIns="82039" tIns="41020" rIns="82039" bIns="41020"/>
          <a:lstStyle>
            <a:lvl1pPr marL="0" indent="0">
              <a:buNone/>
              <a:defRPr sz="1300"/>
            </a:lvl1pPr>
            <a:lvl2pPr marL="410195" indent="0">
              <a:buNone/>
              <a:defRPr sz="1100"/>
            </a:lvl2pPr>
            <a:lvl3pPr marL="820391" indent="0">
              <a:buNone/>
              <a:defRPr sz="900"/>
            </a:lvl3pPr>
            <a:lvl4pPr marL="1230586" indent="0">
              <a:buNone/>
              <a:defRPr sz="800"/>
            </a:lvl4pPr>
            <a:lvl5pPr marL="1640781" indent="0">
              <a:buNone/>
              <a:defRPr sz="800"/>
            </a:lvl5pPr>
            <a:lvl6pPr marL="2050976" indent="0">
              <a:buNone/>
              <a:defRPr sz="800"/>
            </a:lvl6pPr>
            <a:lvl7pPr marL="2461173" indent="0">
              <a:buNone/>
              <a:defRPr sz="800"/>
            </a:lvl7pPr>
            <a:lvl8pPr marL="2871367" indent="0">
              <a:buNone/>
              <a:defRPr sz="800"/>
            </a:lvl8pPr>
            <a:lvl9pPr marL="3281562" indent="0">
              <a:buNone/>
              <a:defRPr sz="800"/>
            </a:lvl9pPr>
          </a:lstStyle>
          <a:p>
            <a:pPr lvl="0"/>
            <a:r>
              <a:rPr lang="en-US" smtClean="0"/>
              <a:t>Click to edit Master text styles</a:t>
            </a:r>
          </a:p>
        </p:txBody>
      </p:sp>
    </p:spTree>
    <p:extLst>
      <p:ext uri="{BB962C8B-B14F-4D97-AF65-F5344CB8AC3E}">
        <p14:creationId xmlns:p14="http://schemas.microsoft.com/office/powerpoint/2010/main" val="3055888422"/>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userDrawn="1"/>
        </p:nvSpPr>
        <p:spPr bwMode="auto">
          <a:xfrm>
            <a:off x="0" y="0"/>
            <a:ext cx="3948113" cy="1209675"/>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lIns="82039" tIns="41020" rIns="82039" bIns="41020"/>
          <a:lstStyle/>
          <a:p>
            <a:pPr defTabSz="410195" eaLnBrk="0" hangingPunct="0">
              <a:lnSpc>
                <a:spcPct val="93000"/>
              </a:lnSpc>
              <a:buClr>
                <a:srgbClr val="000000"/>
              </a:buClr>
              <a:buSzPct val="100000"/>
              <a:buFont typeface="Times New Roman" pitchFamily="-128" charset="0"/>
              <a:buNone/>
              <a:defRPr/>
            </a:pPr>
            <a:endParaRPr lang="en-US" sz="2200">
              <a:solidFill>
                <a:srgbClr val="FFFFFF"/>
              </a:solidFill>
              <a:latin typeface="Times New Roman" pitchFamily="-128" charset="0"/>
              <a:ea typeface="MS Gothic" charset="-128"/>
              <a:cs typeface="MS Gothic" charset="0"/>
            </a:endParaRPr>
          </a:p>
        </p:txBody>
      </p:sp>
      <p:sp>
        <p:nvSpPr>
          <p:cNvPr id="6" name="TextBox 5"/>
          <p:cNvSpPr txBox="1">
            <a:spLocks noChangeArrowheads="1"/>
          </p:cNvSpPr>
          <p:nvPr userDrawn="1"/>
        </p:nvSpPr>
        <p:spPr bwMode="auto">
          <a:xfrm>
            <a:off x="207963" y="201613"/>
            <a:ext cx="3217862"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39" tIns="41020" rIns="82039" bIns="41020">
            <a:spAutoFit/>
          </a:bodyPr>
          <a:lstStyle>
            <a:lvl1pPr eaLnBrk="0" hangingPunct="0">
              <a:defRPr sz="2500">
                <a:solidFill>
                  <a:schemeClr val="bg1"/>
                </a:solidFill>
                <a:latin typeface="Times New Roman" charset="0"/>
                <a:ea typeface="MS Gothic" charset="0"/>
                <a:cs typeface="MS Gothic" charset="0"/>
              </a:defRPr>
            </a:lvl1pPr>
            <a:lvl2pPr marL="742950" indent="-285750" eaLnBrk="0" hangingPunct="0">
              <a:defRPr sz="2500">
                <a:solidFill>
                  <a:schemeClr val="bg1"/>
                </a:solidFill>
                <a:latin typeface="Times New Roman" charset="0"/>
                <a:ea typeface="MS Gothic" charset="0"/>
                <a:cs typeface="MS Gothic" charset="0"/>
              </a:defRPr>
            </a:lvl2pPr>
            <a:lvl3pPr marL="1143000" indent="-228600" eaLnBrk="0" hangingPunct="0">
              <a:defRPr sz="2500">
                <a:solidFill>
                  <a:schemeClr val="bg1"/>
                </a:solidFill>
                <a:latin typeface="Times New Roman" charset="0"/>
                <a:ea typeface="MS Gothic" charset="0"/>
                <a:cs typeface="MS Gothic" charset="0"/>
              </a:defRPr>
            </a:lvl3pPr>
            <a:lvl4pPr marL="1600200" indent="-228600" eaLnBrk="0" hangingPunct="0">
              <a:defRPr sz="2500">
                <a:solidFill>
                  <a:schemeClr val="bg1"/>
                </a:solidFill>
                <a:latin typeface="Times New Roman" charset="0"/>
                <a:ea typeface="MS Gothic" charset="0"/>
                <a:cs typeface="MS Gothic" charset="0"/>
              </a:defRPr>
            </a:lvl4pPr>
            <a:lvl5pPr marL="2057400" indent="-228600" eaLnBrk="0" hangingPunct="0">
              <a:defRPr sz="2500">
                <a:solidFill>
                  <a:schemeClr val="bg1"/>
                </a:solidFill>
                <a:latin typeface="Times New Roman" charset="0"/>
                <a:ea typeface="MS Gothic" charset="0"/>
                <a:cs typeface="MS Gothic" charset="0"/>
              </a:defRPr>
            </a:lvl5pPr>
            <a:lvl6pPr marL="2514600" indent="-228600" defTabSz="455613" eaLnBrk="0" fontAlgn="base" hangingPunct="0">
              <a:spcBef>
                <a:spcPct val="0"/>
              </a:spcBef>
              <a:spcAft>
                <a:spcPct val="0"/>
              </a:spcAft>
              <a:defRPr sz="2500">
                <a:solidFill>
                  <a:schemeClr val="bg1"/>
                </a:solidFill>
                <a:latin typeface="Times New Roman" charset="0"/>
                <a:ea typeface="MS Gothic" charset="0"/>
                <a:cs typeface="MS Gothic" charset="0"/>
              </a:defRPr>
            </a:lvl6pPr>
            <a:lvl7pPr marL="2971800" indent="-228600" defTabSz="455613" eaLnBrk="0" fontAlgn="base" hangingPunct="0">
              <a:spcBef>
                <a:spcPct val="0"/>
              </a:spcBef>
              <a:spcAft>
                <a:spcPct val="0"/>
              </a:spcAft>
              <a:defRPr sz="2500">
                <a:solidFill>
                  <a:schemeClr val="bg1"/>
                </a:solidFill>
                <a:latin typeface="Times New Roman" charset="0"/>
                <a:ea typeface="MS Gothic" charset="0"/>
                <a:cs typeface="MS Gothic" charset="0"/>
              </a:defRPr>
            </a:lvl7pPr>
            <a:lvl8pPr marL="3429000" indent="-228600" defTabSz="455613" eaLnBrk="0" fontAlgn="base" hangingPunct="0">
              <a:spcBef>
                <a:spcPct val="0"/>
              </a:spcBef>
              <a:spcAft>
                <a:spcPct val="0"/>
              </a:spcAft>
              <a:defRPr sz="2500">
                <a:solidFill>
                  <a:schemeClr val="bg1"/>
                </a:solidFill>
                <a:latin typeface="Times New Roman" charset="0"/>
                <a:ea typeface="MS Gothic" charset="0"/>
                <a:cs typeface="MS Gothic" charset="0"/>
              </a:defRPr>
            </a:lvl8pPr>
            <a:lvl9pPr marL="3886200" indent="-228600" defTabSz="455613" eaLnBrk="0" fontAlgn="base" hangingPunct="0">
              <a:spcBef>
                <a:spcPct val="0"/>
              </a:spcBef>
              <a:spcAft>
                <a:spcPct val="0"/>
              </a:spcAft>
              <a:defRPr sz="2500">
                <a:solidFill>
                  <a:schemeClr val="bg1"/>
                </a:solidFill>
                <a:latin typeface="Times New Roman" charset="0"/>
                <a:ea typeface="MS Gothic" charset="0"/>
                <a:cs typeface="MS Gothic" charset="0"/>
              </a:defRPr>
            </a:lvl9pPr>
          </a:lstStyle>
          <a:p>
            <a:pPr defTabSz="408867">
              <a:lnSpc>
                <a:spcPct val="93000"/>
              </a:lnSpc>
              <a:buClr>
                <a:srgbClr val="000000"/>
              </a:buClr>
              <a:buSzPct val="100000"/>
              <a:buFont typeface="Times New Roman" charset="0"/>
              <a:buNone/>
              <a:defRPr/>
            </a:pPr>
            <a:r>
              <a:rPr lang="en-US" b="1" smtClean="0">
                <a:solidFill>
                  <a:srgbClr val="FFFF00"/>
                </a:solidFill>
                <a:latin typeface="Arial" charset="0"/>
              </a:rPr>
              <a:t>TÂN ƯỚC KẾT HỢP</a:t>
            </a:r>
          </a:p>
        </p:txBody>
      </p:sp>
      <p:sp>
        <p:nvSpPr>
          <p:cNvPr id="7" name="Rectangle 1"/>
          <p:cNvSpPr>
            <a:spLocks noChangeArrowheads="1"/>
          </p:cNvSpPr>
          <p:nvPr userDrawn="1"/>
        </p:nvSpPr>
        <p:spPr bwMode="auto">
          <a:xfrm>
            <a:off x="0" y="0"/>
            <a:ext cx="9144000" cy="6858000"/>
          </a:xfrm>
          <a:prstGeom prst="rect">
            <a:avLst/>
          </a:prstGeom>
          <a:gradFill rotWithShape="0">
            <a:gsLst>
              <a:gs pos="0">
                <a:srgbClr val="000000"/>
              </a:gs>
              <a:gs pos="50000">
                <a:srgbClr val="161AFD"/>
              </a:gs>
              <a:gs pos="100000">
                <a:srgbClr val="000000"/>
              </a:gs>
            </a:gsLst>
            <a:lin ang="5400000" scaled="1"/>
          </a:gradFill>
          <a:ln w="12600">
            <a:solidFill>
              <a:srgbClr val="000000"/>
            </a:solidFill>
            <a:miter lim="800000"/>
            <a:headEnd/>
            <a:tailEnd/>
          </a:ln>
        </p:spPr>
        <p:txBody>
          <a:bodyPr wrap="none" lIns="82039" tIns="41020" rIns="82039" bIns="41020" anchor="ctr"/>
          <a:lstStyle/>
          <a:p>
            <a:pPr defTabSz="407988" eaLnBrk="0" hangingPunct="0">
              <a:lnSpc>
                <a:spcPct val="93000"/>
              </a:lnSpc>
              <a:buClr>
                <a:srgbClr val="000000"/>
              </a:buClr>
              <a:buSzPct val="100000"/>
              <a:buFont typeface="Times New Roman" charset="0"/>
              <a:buNone/>
            </a:pPr>
            <a:endParaRPr lang="en-US" sz="2200">
              <a:solidFill>
                <a:srgbClr val="FFFFFF"/>
              </a:solidFill>
              <a:ea typeface="MS Gothic" charset="0"/>
              <a:cs typeface="MS Gothic" charset="0"/>
            </a:endParaRPr>
          </a:p>
        </p:txBody>
      </p:sp>
      <p:sp>
        <p:nvSpPr>
          <p:cNvPr id="8" name="Text Box 6"/>
          <p:cNvSpPr txBox="1">
            <a:spLocks noChangeArrowheads="1"/>
          </p:cNvSpPr>
          <p:nvPr userDrawn="1"/>
        </p:nvSpPr>
        <p:spPr bwMode="auto">
          <a:xfrm>
            <a:off x="768350" y="6556375"/>
            <a:ext cx="820738" cy="207963"/>
          </a:xfrm>
          <a:prstGeom prst="rect">
            <a:avLst/>
          </a:prstGeom>
          <a:noFill/>
          <a:ln w="9525">
            <a:noFill/>
            <a:round/>
            <a:headEnd/>
            <a:tailEnd/>
          </a:ln>
        </p:spPr>
        <p:txBody>
          <a:bodyPr wrap="none" lIns="80746" tIns="41988" rIns="80746" bIns="41988" anchor="ctr">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defTabSz="410195">
              <a:spcBef>
                <a:spcPts val="505"/>
              </a:spcBef>
              <a:buClr>
                <a:srgbClr val="FFFFFF"/>
              </a:buClr>
              <a:buSzPct val="100000"/>
              <a:buFont typeface="Arial" charset="0"/>
              <a:buNone/>
              <a:defRPr/>
            </a:pPr>
            <a:r>
              <a:rPr lang="en-GB" sz="800" b="1" smtClean="0">
                <a:solidFill>
                  <a:srgbClr val="FFFFFF"/>
                </a:solidFill>
                <a:latin typeface="Arial" charset="0"/>
              </a:rPr>
              <a:t>©2006 TBBMI</a:t>
            </a:r>
          </a:p>
        </p:txBody>
      </p:sp>
      <p:sp>
        <p:nvSpPr>
          <p:cNvPr id="9" name="Rectangle 16"/>
          <p:cNvSpPr>
            <a:spLocks noChangeArrowheads="1"/>
          </p:cNvSpPr>
          <p:nvPr userDrawn="1"/>
        </p:nvSpPr>
        <p:spPr bwMode="auto">
          <a:xfrm>
            <a:off x="7983538" y="6473825"/>
            <a:ext cx="593725"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46" tIns="41988" rIns="80746" bIns="41988" anchor="ctr">
            <a:spAutoFit/>
          </a:bodyPr>
          <a:lstStyle/>
          <a:p>
            <a:pPr algn="ctr" defTabSz="407988" eaLnBrk="0" hangingPunct="0">
              <a:buClr>
                <a:srgbClr val="FFFFFF"/>
              </a:buClr>
              <a:buSzPct val="100000"/>
              <a:buFont typeface="Comic Sans MS" charset="0"/>
              <a:buNone/>
              <a:tabLst>
                <a:tab pos="0" algn="l"/>
                <a:tab pos="819150" algn="l"/>
                <a:tab pos="1638300" algn="l"/>
                <a:tab pos="2459038" algn="l"/>
                <a:tab pos="3279775" algn="l"/>
                <a:tab pos="4100513" algn="l"/>
                <a:tab pos="4921250" algn="l"/>
                <a:tab pos="5741988" algn="l"/>
                <a:tab pos="6561138" algn="l"/>
                <a:tab pos="7381875" algn="l"/>
                <a:tab pos="8202613" algn="l"/>
                <a:tab pos="9023350" algn="l"/>
              </a:tabLst>
            </a:pPr>
            <a:r>
              <a:rPr lang="en-GB" sz="900" b="1">
                <a:solidFill>
                  <a:srgbClr val="FFFFFF"/>
                </a:solidFill>
                <a:latin typeface="Comic Sans MS" charset="0"/>
                <a:ea typeface="MS Gothic" charset="0"/>
                <a:cs typeface="MS Gothic" charset="0"/>
              </a:rPr>
              <a:t>9.6.08.</a:t>
            </a:r>
          </a:p>
        </p:txBody>
      </p:sp>
      <p:sp>
        <p:nvSpPr>
          <p:cNvPr id="2" name="Title 1"/>
          <p:cNvSpPr>
            <a:spLocks noGrp="1"/>
          </p:cNvSpPr>
          <p:nvPr>
            <p:ph type="title"/>
          </p:nvPr>
        </p:nvSpPr>
        <p:spPr>
          <a:xfrm>
            <a:off x="1792434" y="4800323"/>
            <a:ext cx="5486977" cy="567297"/>
          </a:xfrm>
          <a:prstGeom prst="rect">
            <a:avLst/>
          </a:prstGeom>
        </p:spPr>
        <p:txBody>
          <a:bodyPr lIns="82039" tIns="41020" rIns="82039" bIns="41020"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2434" y="612122"/>
            <a:ext cx="5486977" cy="4115360"/>
          </a:xfrm>
          <a:prstGeom prst="rect">
            <a:avLst/>
          </a:prstGeom>
        </p:spPr>
        <p:txBody>
          <a:bodyPr lIns="82039" tIns="41020" rIns="82039" bIns="41020"/>
          <a:lstStyle>
            <a:lvl1pPr marL="0" indent="0">
              <a:buNone/>
              <a:defRPr sz="2900"/>
            </a:lvl1pPr>
            <a:lvl2pPr marL="410195" indent="0">
              <a:buNone/>
              <a:defRPr sz="2500"/>
            </a:lvl2pPr>
            <a:lvl3pPr marL="820391" indent="0">
              <a:buNone/>
              <a:defRPr sz="2200"/>
            </a:lvl3pPr>
            <a:lvl4pPr marL="1230586" indent="0">
              <a:buNone/>
              <a:defRPr sz="1800"/>
            </a:lvl4pPr>
            <a:lvl5pPr marL="1640781" indent="0">
              <a:buNone/>
              <a:defRPr sz="1800"/>
            </a:lvl5pPr>
            <a:lvl6pPr marL="2050976" indent="0">
              <a:buNone/>
              <a:defRPr sz="1800"/>
            </a:lvl6pPr>
            <a:lvl7pPr marL="2461173" indent="0">
              <a:buNone/>
              <a:defRPr sz="1800"/>
            </a:lvl7pPr>
            <a:lvl8pPr marL="2871367" indent="0">
              <a:buNone/>
              <a:defRPr sz="1800"/>
            </a:lvl8pPr>
            <a:lvl9pPr marL="3281562" indent="0">
              <a:buNone/>
              <a:defRPr sz="1800"/>
            </a:lvl9pPr>
          </a:lstStyle>
          <a:p>
            <a:pPr lvl="0"/>
            <a:endParaRPr lang="en-US" noProof="0" smtClean="0"/>
          </a:p>
        </p:txBody>
      </p:sp>
      <p:sp>
        <p:nvSpPr>
          <p:cNvPr id="4" name="Text Placeholder 3"/>
          <p:cNvSpPr>
            <a:spLocks noGrp="1"/>
          </p:cNvSpPr>
          <p:nvPr>
            <p:ph type="body" sz="half" idx="2"/>
          </p:nvPr>
        </p:nvSpPr>
        <p:spPr>
          <a:xfrm>
            <a:off x="1792434" y="5367618"/>
            <a:ext cx="5486977" cy="804022"/>
          </a:xfrm>
          <a:prstGeom prst="rect">
            <a:avLst/>
          </a:prstGeom>
        </p:spPr>
        <p:txBody>
          <a:bodyPr lIns="82039" tIns="41020" rIns="82039" bIns="41020"/>
          <a:lstStyle>
            <a:lvl1pPr marL="0" indent="0">
              <a:buNone/>
              <a:defRPr sz="1300"/>
            </a:lvl1pPr>
            <a:lvl2pPr marL="410195" indent="0">
              <a:buNone/>
              <a:defRPr sz="1100"/>
            </a:lvl2pPr>
            <a:lvl3pPr marL="820391" indent="0">
              <a:buNone/>
              <a:defRPr sz="900"/>
            </a:lvl3pPr>
            <a:lvl4pPr marL="1230586" indent="0">
              <a:buNone/>
              <a:defRPr sz="800"/>
            </a:lvl4pPr>
            <a:lvl5pPr marL="1640781" indent="0">
              <a:buNone/>
              <a:defRPr sz="800"/>
            </a:lvl5pPr>
            <a:lvl6pPr marL="2050976" indent="0">
              <a:buNone/>
              <a:defRPr sz="800"/>
            </a:lvl6pPr>
            <a:lvl7pPr marL="2461173" indent="0">
              <a:buNone/>
              <a:defRPr sz="800"/>
            </a:lvl7pPr>
            <a:lvl8pPr marL="2871367" indent="0">
              <a:buNone/>
              <a:defRPr sz="800"/>
            </a:lvl8pPr>
            <a:lvl9pPr marL="3281562" indent="0">
              <a:buNone/>
              <a:defRPr sz="800"/>
            </a:lvl9pPr>
          </a:lstStyle>
          <a:p>
            <a:pPr lvl="0"/>
            <a:r>
              <a:rPr lang="en-US" smtClean="0"/>
              <a:t>Click to edit Master text styles</a:t>
            </a:r>
          </a:p>
        </p:txBody>
      </p:sp>
    </p:spTree>
    <p:extLst>
      <p:ext uri="{BB962C8B-B14F-4D97-AF65-F5344CB8AC3E}">
        <p14:creationId xmlns:p14="http://schemas.microsoft.com/office/powerpoint/2010/main" val="675147067"/>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Rectangle 3"/>
          <p:cNvSpPr/>
          <p:nvPr userDrawn="1"/>
        </p:nvSpPr>
        <p:spPr bwMode="auto">
          <a:xfrm>
            <a:off x="0" y="0"/>
            <a:ext cx="3948113" cy="1209675"/>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lIns="82039" tIns="41020" rIns="82039" bIns="41020"/>
          <a:lstStyle/>
          <a:p>
            <a:pPr defTabSz="410195" eaLnBrk="0" hangingPunct="0">
              <a:lnSpc>
                <a:spcPct val="93000"/>
              </a:lnSpc>
              <a:buClr>
                <a:srgbClr val="000000"/>
              </a:buClr>
              <a:buSzPct val="100000"/>
              <a:buFont typeface="Times New Roman" pitchFamily="-128" charset="0"/>
              <a:buNone/>
              <a:defRPr/>
            </a:pPr>
            <a:endParaRPr lang="en-US" sz="2200">
              <a:solidFill>
                <a:srgbClr val="FFFFFF"/>
              </a:solidFill>
              <a:latin typeface="Times New Roman" pitchFamily="-128" charset="0"/>
              <a:ea typeface="MS Gothic" charset="-128"/>
              <a:cs typeface="MS Gothic" charset="0"/>
            </a:endParaRPr>
          </a:p>
        </p:txBody>
      </p:sp>
      <p:sp>
        <p:nvSpPr>
          <p:cNvPr id="5" name="TextBox 4"/>
          <p:cNvSpPr txBox="1">
            <a:spLocks noChangeArrowheads="1"/>
          </p:cNvSpPr>
          <p:nvPr userDrawn="1"/>
        </p:nvSpPr>
        <p:spPr bwMode="auto">
          <a:xfrm>
            <a:off x="207963" y="201613"/>
            <a:ext cx="3217862"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39" tIns="41020" rIns="82039" bIns="41020">
            <a:spAutoFit/>
          </a:bodyPr>
          <a:lstStyle>
            <a:lvl1pPr eaLnBrk="0" hangingPunct="0">
              <a:defRPr sz="2500">
                <a:solidFill>
                  <a:schemeClr val="bg1"/>
                </a:solidFill>
                <a:latin typeface="Times New Roman" charset="0"/>
                <a:ea typeface="MS Gothic" charset="0"/>
                <a:cs typeface="MS Gothic" charset="0"/>
              </a:defRPr>
            </a:lvl1pPr>
            <a:lvl2pPr marL="742950" indent="-285750" eaLnBrk="0" hangingPunct="0">
              <a:defRPr sz="2500">
                <a:solidFill>
                  <a:schemeClr val="bg1"/>
                </a:solidFill>
                <a:latin typeface="Times New Roman" charset="0"/>
                <a:ea typeface="MS Gothic" charset="0"/>
                <a:cs typeface="MS Gothic" charset="0"/>
              </a:defRPr>
            </a:lvl2pPr>
            <a:lvl3pPr marL="1143000" indent="-228600" eaLnBrk="0" hangingPunct="0">
              <a:defRPr sz="2500">
                <a:solidFill>
                  <a:schemeClr val="bg1"/>
                </a:solidFill>
                <a:latin typeface="Times New Roman" charset="0"/>
                <a:ea typeface="MS Gothic" charset="0"/>
                <a:cs typeface="MS Gothic" charset="0"/>
              </a:defRPr>
            </a:lvl3pPr>
            <a:lvl4pPr marL="1600200" indent="-228600" eaLnBrk="0" hangingPunct="0">
              <a:defRPr sz="2500">
                <a:solidFill>
                  <a:schemeClr val="bg1"/>
                </a:solidFill>
                <a:latin typeface="Times New Roman" charset="0"/>
                <a:ea typeface="MS Gothic" charset="0"/>
                <a:cs typeface="MS Gothic" charset="0"/>
              </a:defRPr>
            </a:lvl4pPr>
            <a:lvl5pPr marL="2057400" indent="-228600" eaLnBrk="0" hangingPunct="0">
              <a:defRPr sz="2500">
                <a:solidFill>
                  <a:schemeClr val="bg1"/>
                </a:solidFill>
                <a:latin typeface="Times New Roman" charset="0"/>
                <a:ea typeface="MS Gothic" charset="0"/>
                <a:cs typeface="MS Gothic" charset="0"/>
              </a:defRPr>
            </a:lvl5pPr>
            <a:lvl6pPr marL="2514600" indent="-228600" defTabSz="455613" eaLnBrk="0" fontAlgn="base" hangingPunct="0">
              <a:spcBef>
                <a:spcPct val="0"/>
              </a:spcBef>
              <a:spcAft>
                <a:spcPct val="0"/>
              </a:spcAft>
              <a:defRPr sz="2500">
                <a:solidFill>
                  <a:schemeClr val="bg1"/>
                </a:solidFill>
                <a:latin typeface="Times New Roman" charset="0"/>
                <a:ea typeface="MS Gothic" charset="0"/>
                <a:cs typeface="MS Gothic" charset="0"/>
              </a:defRPr>
            </a:lvl6pPr>
            <a:lvl7pPr marL="2971800" indent="-228600" defTabSz="455613" eaLnBrk="0" fontAlgn="base" hangingPunct="0">
              <a:spcBef>
                <a:spcPct val="0"/>
              </a:spcBef>
              <a:spcAft>
                <a:spcPct val="0"/>
              </a:spcAft>
              <a:defRPr sz="2500">
                <a:solidFill>
                  <a:schemeClr val="bg1"/>
                </a:solidFill>
                <a:latin typeface="Times New Roman" charset="0"/>
                <a:ea typeface="MS Gothic" charset="0"/>
                <a:cs typeface="MS Gothic" charset="0"/>
              </a:defRPr>
            </a:lvl7pPr>
            <a:lvl8pPr marL="3429000" indent="-228600" defTabSz="455613" eaLnBrk="0" fontAlgn="base" hangingPunct="0">
              <a:spcBef>
                <a:spcPct val="0"/>
              </a:spcBef>
              <a:spcAft>
                <a:spcPct val="0"/>
              </a:spcAft>
              <a:defRPr sz="2500">
                <a:solidFill>
                  <a:schemeClr val="bg1"/>
                </a:solidFill>
                <a:latin typeface="Times New Roman" charset="0"/>
                <a:ea typeface="MS Gothic" charset="0"/>
                <a:cs typeface="MS Gothic" charset="0"/>
              </a:defRPr>
            </a:lvl8pPr>
            <a:lvl9pPr marL="3886200" indent="-228600" defTabSz="455613" eaLnBrk="0" fontAlgn="base" hangingPunct="0">
              <a:spcBef>
                <a:spcPct val="0"/>
              </a:spcBef>
              <a:spcAft>
                <a:spcPct val="0"/>
              </a:spcAft>
              <a:defRPr sz="2500">
                <a:solidFill>
                  <a:schemeClr val="bg1"/>
                </a:solidFill>
                <a:latin typeface="Times New Roman" charset="0"/>
                <a:ea typeface="MS Gothic" charset="0"/>
                <a:cs typeface="MS Gothic" charset="0"/>
              </a:defRPr>
            </a:lvl9pPr>
          </a:lstStyle>
          <a:p>
            <a:pPr defTabSz="408867">
              <a:lnSpc>
                <a:spcPct val="93000"/>
              </a:lnSpc>
              <a:buClr>
                <a:srgbClr val="000000"/>
              </a:buClr>
              <a:buSzPct val="100000"/>
              <a:buFont typeface="Times New Roman" charset="0"/>
              <a:buNone/>
              <a:defRPr/>
            </a:pPr>
            <a:r>
              <a:rPr lang="en-US" b="1" smtClean="0">
                <a:solidFill>
                  <a:srgbClr val="FFFF00"/>
                </a:solidFill>
                <a:latin typeface="Arial" charset="0"/>
              </a:rPr>
              <a:t>TÂN ƯỚC KẾT HỢP</a:t>
            </a:r>
          </a:p>
        </p:txBody>
      </p:sp>
      <p:sp>
        <p:nvSpPr>
          <p:cNvPr id="6" name="Rectangle 1"/>
          <p:cNvSpPr>
            <a:spLocks noChangeArrowheads="1"/>
          </p:cNvSpPr>
          <p:nvPr userDrawn="1"/>
        </p:nvSpPr>
        <p:spPr bwMode="auto">
          <a:xfrm>
            <a:off x="0" y="0"/>
            <a:ext cx="9144000" cy="6858000"/>
          </a:xfrm>
          <a:prstGeom prst="rect">
            <a:avLst/>
          </a:prstGeom>
          <a:gradFill rotWithShape="0">
            <a:gsLst>
              <a:gs pos="0">
                <a:srgbClr val="000000"/>
              </a:gs>
              <a:gs pos="50000">
                <a:srgbClr val="161AFD"/>
              </a:gs>
              <a:gs pos="100000">
                <a:srgbClr val="000000"/>
              </a:gs>
            </a:gsLst>
            <a:lin ang="5400000" scaled="1"/>
          </a:gradFill>
          <a:ln w="12600">
            <a:solidFill>
              <a:srgbClr val="000000"/>
            </a:solidFill>
            <a:miter lim="800000"/>
            <a:headEnd/>
            <a:tailEnd/>
          </a:ln>
        </p:spPr>
        <p:txBody>
          <a:bodyPr wrap="none" lIns="82039" tIns="41020" rIns="82039" bIns="41020" anchor="ctr"/>
          <a:lstStyle/>
          <a:p>
            <a:pPr defTabSz="407988" eaLnBrk="0" hangingPunct="0">
              <a:lnSpc>
                <a:spcPct val="93000"/>
              </a:lnSpc>
              <a:buClr>
                <a:srgbClr val="000000"/>
              </a:buClr>
              <a:buSzPct val="100000"/>
              <a:buFont typeface="Times New Roman" charset="0"/>
              <a:buNone/>
            </a:pPr>
            <a:endParaRPr lang="en-US" sz="2200">
              <a:solidFill>
                <a:srgbClr val="FFFFFF"/>
              </a:solidFill>
              <a:ea typeface="MS Gothic" charset="0"/>
              <a:cs typeface="MS Gothic" charset="0"/>
            </a:endParaRPr>
          </a:p>
        </p:txBody>
      </p:sp>
      <p:sp>
        <p:nvSpPr>
          <p:cNvPr id="7" name="Text Box 6"/>
          <p:cNvSpPr txBox="1">
            <a:spLocks noChangeArrowheads="1"/>
          </p:cNvSpPr>
          <p:nvPr userDrawn="1"/>
        </p:nvSpPr>
        <p:spPr bwMode="auto">
          <a:xfrm>
            <a:off x="768350" y="6556375"/>
            <a:ext cx="820738" cy="207963"/>
          </a:xfrm>
          <a:prstGeom prst="rect">
            <a:avLst/>
          </a:prstGeom>
          <a:noFill/>
          <a:ln w="9525">
            <a:noFill/>
            <a:round/>
            <a:headEnd/>
            <a:tailEnd/>
          </a:ln>
        </p:spPr>
        <p:txBody>
          <a:bodyPr wrap="none" lIns="80746" tIns="41988" rIns="80746" bIns="41988" anchor="ctr">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defTabSz="410195">
              <a:spcBef>
                <a:spcPts val="505"/>
              </a:spcBef>
              <a:buClr>
                <a:srgbClr val="FFFFFF"/>
              </a:buClr>
              <a:buSzPct val="100000"/>
              <a:buFont typeface="Arial" charset="0"/>
              <a:buNone/>
              <a:defRPr/>
            </a:pPr>
            <a:r>
              <a:rPr lang="en-GB" sz="800" b="1" smtClean="0">
                <a:solidFill>
                  <a:srgbClr val="FFFFFF"/>
                </a:solidFill>
                <a:latin typeface="Arial" charset="0"/>
              </a:rPr>
              <a:t>©2006 TBBMI</a:t>
            </a:r>
          </a:p>
        </p:txBody>
      </p:sp>
      <p:sp>
        <p:nvSpPr>
          <p:cNvPr id="8" name="Rectangle 16"/>
          <p:cNvSpPr>
            <a:spLocks noChangeArrowheads="1"/>
          </p:cNvSpPr>
          <p:nvPr userDrawn="1"/>
        </p:nvSpPr>
        <p:spPr bwMode="auto">
          <a:xfrm>
            <a:off x="7983538" y="6473825"/>
            <a:ext cx="593725"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46" tIns="41988" rIns="80746" bIns="41988" anchor="ctr">
            <a:spAutoFit/>
          </a:bodyPr>
          <a:lstStyle/>
          <a:p>
            <a:pPr algn="ctr" defTabSz="407988" eaLnBrk="0" hangingPunct="0">
              <a:buClr>
                <a:srgbClr val="FFFFFF"/>
              </a:buClr>
              <a:buSzPct val="100000"/>
              <a:buFont typeface="Comic Sans MS" charset="0"/>
              <a:buNone/>
              <a:tabLst>
                <a:tab pos="0" algn="l"/>
                <a:tab pos="819150" algn="l"/>
                <a:tab pos="1638300" algn="l"/>
                <a:tab pos="2459038" algn="l"/>
                <a:tab pos="3279775" algn="l"/>
                <a:tab pos="4100513" algn="l"/>
                <a:tab pos="4921250" algn="l"/>
                <a:tab pos="5741988" algn="l"/>
                <a:tab pos="6561138" algn="l"/>
                <a:tab pos="7381875" algn="l"/>
                <a:tab pos="8202613" algn="l"/>
                <a:tab pos="9023350" algn="l"/>
              </a:tabLst>
            </a:pPr>
            <a:r>
              <a:rPr lang="en-GB" sz="900" b="1">
                <a:solidFill>
                  <a:srgbClr val="FFFFFF"/>
                </a:solidFill>
                <a:latin typeface="Comic Sans MS" charset="0"/>
                <a:ea typeface="MS Gothic" charset="0"/>
                <a:cs typeface="MS Gothic" charset="0"/>
              </a:rPr>
              <a:t>9.6.08.</a:t>
            </a:r>
          </a:p>
        </p:txBody>
      </p:sp>
      <p:sp>
        <p:nvSpPr>
          <p:cNvPr id="2" name="Title 1"/>
          <p:cNvSpPr>
            <a:spLocks noGrp="1"/>
          </p:cNvSpPr>
          <p:nvPr>
            <p:ph type="title"/>
          </p:nvPr>
        </p:nvSpPr>
        <p:spPr>
          <a:xfrm>
            <a:off x="457491" y="274544"/>
            <a:ext cx="8229023" cy="1143000"/>
          </a:xfrm>
          <a:prstGeom prst="rect">
            <a:avLst/>
          </a:prstGeom>
        </p:spPr>
        <p:txBody>
          <a:bodyPr lIns="82039" tIns="41020" rIns="82039" bIns="41020"/>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491" y="1599642"/>
            <a:ext cx="8229023" cy="4527176"/>
          </a:xfrm>
          <a:prstGeom prst="rect">
            <a:avLst/>
          </a:prstGeom>
        </p:spPr>
        <p:txBody>
          <a:bodyPr vert="eaVert" lIns="82039" tIns="41020" rIns="82039" bIns="410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199114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4A41C279-CA10-2044-A5B5-8F2A3C725434}" type="slidenum">
              <a:rPr lang="en-US"/>
              <a:pPr>
                <a:defRPr/>
              </a:pPr>
              <a:t>‹#›</a:t>
            </a:fld>
            <a:endParaRPr lang="en-US"/>
          </a:p>
        </p:txBody>
      </p:sp>
    </p:spTree>
    <p:extLst>
      <p:ext uri="{BB962C8B-B14F-4D97-AF65-F5344CB8AC3E}">
        <p14:creationId xmlns:p14="http://schemas.microsoft.com/office/powerpoint/2010/main" val="3958859982"/>
      </p:ext>
    </p:extLst>
  </p:cSld>
  <p:clrMapOvr>
    <a:masterClrMapping/>
  </p:clrMapOvr>
  <p:transition xmlns:p14="http://schemas.microsoft.com/office/powerpoint/2010/main"/>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3"/>
          <p:cNvSpPr/>
          <p:nvPr userDrawn="1"/>
        </p:nvSpPr>
        <p:spPr bwMode="auto">
          <a:xfrm>
            <a:off x="0" y="0"/>
            <a:ext cx="3948113" cy="1209675"/>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lIns="82039" tIns="41020" rIns="82039" bIns="41020"/>
          <a:lstStyle/>
          <a:p>
            <a:pPr defTabSz="410195" eaLnBrk="0" hangingPunct="0">
              <a:lnSpc>
                <a:spcPct val="93000"/>
              </a:lnSpc>
              <a:buClr>
                <a:srgbClr val="000000"/>
              </a:buClr>
              <a:buSzPct val="100000"/>
              <a:buFont typeface="Times New Roman" pitchFamily="-128" charset="0"/>
              <a:buNone/>
              <a:defRPr/>
            </a:pPr>
            <a:endParaRPr lang="en-US" sz="2200">
              <a:solidFill>
                <a:srgbClr val="FFFFFF"/>
              </a:solidFill>
              <a:latin typeface="Times New Roman" pitchFamily="-128" charset="0"/>
              <a:ea typeface="MS Gothic" charset="-128"/>
              <a:cs typeface="MS Gothic" charset="0"/>
            </a:endParaRPr>
          </a:p>
        </p:txBody>
      </p:sp>
      <p:sp>
        <p:nvSpPr>
          <p:cNvPr id="5" name="TextBox 4"/>
          <p:cNvSpPr txBox="1">
            <a:spLocks noChangeArrowheads="1"/>
          </p:cNvSpPr>
          <p:nvPr userDrawn="1"/>
        </p:nvSpPr>
        <p:spPr bwMode="auto">
          <a:xfrm>
            <a:off x="207963" y="201613"/>
            <a:ext cx="3217862"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39" tIns="41020" rIns="82039" bIns="41020">
            <a:spAutoFit/>
          </a:bodyPr>
          <a:lstStyle>
            <a:lvl1pPr eaLnBrk="0" hangingPunct="0">
              <a:defRPr sz="2500">
                <a:solidFill>
                  <a:schemeClr val="bg1"/>
                </a:solidFill>
                <a:latin typeface="Times New Roman" charset="0"/>
                <a:ea typeface="MS Gothic" charset="0"/>
                <a:cs typeface="MS Gothic" charset="0"/>
              </a:defRPr>
            </a:lvl1pPr>
            <a:lvl2pPr marL="742950" indent="-285750" eaLnBrk="0" hangingPunct="0">
              <a:defRPr sz="2500">
                <a:solidFill>
                  <a:schemeClr val="bg1"/>
                </a:solidFill>
                <a:latin typeface="Times New Roman" charset="0"/>
                <a:ea typeface="MS Gothic" charset="0"/>
                <a:cs typeface="MS Gothic" charset="0"/>
              </a:defRPr>
            </a:lvl2pPr>
            <a:lvl3pPr marL="1143000" indent="-228600" eaLnBrk="0" hangingPunct="0">
              <a:defRPr sz="2500">
                <a:solidFill>
                  <a:schemeClr val="bg1"/>
                </a:solidFill>
                <a:latin typeface="Times New Roman" charset="0"/>
                <a:ea typeface="MS Gothic" charset="0"/>
                <a:cs typeface="MS Gothic" charset="0"/>
              </a:defRPr>
            </a:lvl3pPr>
            <a:lvl4pPr marL="1600200" indent="-228600" eaLnBrk="0" hangingPunct="0">
              <a:defRPr sz="2500">
                <a:solidFill>
                  <a:schemeClr val="bg1"/>
                </a:solidFill>
                <a:latin typeface="Times New Roman" charset="0"/>
                <a:ea typeface="MS Gothic" charset="0"/>
                <a:cs typeface="MS Gothic" charset="0"/>
              </a:defRPr>
            </a:lvl4pPr>
            <a:lvl5pPr marL="2057400" indent="-228600" eaLnBrk="0" hangingPunct="0">
              <a:defRPr sz="2500">
                <a:solidFill>
                  <a:schemeClr val="bg1"/>
                </a:solidFill>
                <a:latin typeface="Times New Roman" charset="0"/>
                <a:ea typeface="MS Gothic" charset="0"/>
                <a:cs typeface="MS Gothic" charset="0"/>
              </a:defRPr>
            </a:lvl5pPr>
            <a:lvl6pPr marL="2514600" indent="-228600" defTabSz="455613" eaLnBrk="0" fontAlgn="base" hangingPunct="0">
              <a:spcBef>
                <a:spcPct val="0"/>
              </a:spcBef>
              <a:spcAft>
                <a:spcPct val="0"/>
              </a:spcAft>
              <a:defRPr sz="2500">
                <a:solidFill>
                  <a:schemeClr val="bg1"/>
                </a:solidFill>
                <a:latin typeface="Times New Roman" charset="0"/>
                <a:ea typeface="MS Gothic" charset="0"/>
                <a:cs typeface="MS Gothic" charset="0"/>
              </a:defRPr>
            </a:lvl6pPr>
            <a:lvl7pPr marL="2971800" indent="-228600" defTabSz="455613" eaLnBrk="0" fontAlgn="base" hangingPunct="0">
              <a:spcBef>
                <a:spcPct val="0"/>
              </a:spcBef>
              <a:spcAft>
                <a:spcPct val="0"/>
              </a:spcAft>
              <a:defRPr sz="2500">
                <a:solidFill>
                  <a:schemeClr val="bg1"/>
                </a:solidFill>
                <a:latin typeface="Times New Roman" charset="0"/>
                <a:ea typeface="MS Gothic" charset="0"/>
                <a:cs typeface="MS Gothic" charset="0"/>
              </a:defRPr>
            </a:lvl7pPr>
            <a:lvl8pPr marL="3429000" indent="-228600" defTabSz="455613" eaLnBrk="0" fontAlgn="base" hangingPunct="0">
              <a:spcBef>
                <a:spcPct val="0"/>
              </a:spcBef>
              <a:spcAft>
                <a:spcPct val="0"/>
              </a:spcAft>
              <a:defRPr sz="2500">
                <a:solidFill>
                  <a:schemeClr val="bg1"/>
                </a:solidFill>
                <a:latin typeface="Times New Roman" charset="0"/>
                <a:ea typeface="MS Gothic" charset="0"/>
                <a:cs typeface="MS Gothic" charset="0"/>
              </a:defRPr>
            </a:lvl8pPr>
            <a:lvl9pPr marL="3886200" indent="-228600" defTabSz="455613" eaLnBrk="0" fontAlgn="base" hangingPunct="0">
              <a:spcBef>
                <a:spcPct val="0"/>
              </a:spcBef>
              <a:spcAft>
                <a:spcPct val="0"/>
              </a:spcAft>
              <a:defRPr sz="2500">
                <a:solidFill>
                  <a:schemeClr val="bg1"/>
                </a:solidFill>
                <a:latin typeface="Times New Roman" charset="0"/>
                <a:ea typeface="MS Gothic" charset="0"/>
                <a:cs typeface="MS Gothic" charset="0"/>
              </a:defRPr>
            </a:lvl9pPr>
          </a:lstStyle>
          <a:p>
            <a:pPr defTabSz="408867">
              <a:lnSpc>
                <a:spcPct val="93000"/>
              </a:lnSpc>
              <a:buClr>
                <a:srgbClr val="000000"/>
              </a:buClr>
              <a:buSzPct val="100000"/>
              <a:buFont typeface="Times New Roman" charset="0"/>
              <a:buNone/>
              <a:defRPr/>
            </a:pPr>
            <a:r>
              <a:rPr lang="en-US" b="1" smtClean="0">
                <a:solidFill>
                  <a:srgbClr val="FFFF00"/>
                </a:solidFill>
                <a:latin typeface="Arial" charset="0"/>
              </a:rPr>
              <a:t>TÂN ƯỚC KẾT HỢP</a:t>
            </a:r>
          </a:p>
        </p:txBody>
      </p:sp>
      <p:sp>
        <p:nvSpPr>
          <p:cNvPr id="6" name="Rectangle 1"/>
          <p:cNvSpPr>
            <a:spLocks noChangeArrowheads="1"/>
          </p:cNvSpPr>
          <p:nvPr userDrawn="1"/>
        </p:nvSpPr>
        <p:spPr bwMode="auto">
          <a:xfrm>
            <a:off x="0" y="0"/>
            <a:ext cx="9144000" cy="6858000"/>
          </a:xfrm>
          <a:prstGeom prst="rect">
            <a:avLst/>
          </a:prstGeom>
          <a:gradFill rotWithShape="0">
            <a:gsLst>
              <a:gs pos="0">
                <a:srgbClr val="000000"/>
              </a:gs>
              <a:gs pos="50000">
                <a:srgbClr val="161AFD"/>
              </a:gs>
              <a:gs pos="100000">
                <a:srgbClr val="000000"/>
              </a:gs>
            </a:gsLst>
            <a:lin ang="5400000" scaled="1"/>
          </a:gradFill>
          <a:ln w="12600">
            <a:solidFill>
              <a:srgbClr val="000000"/>
            </a:solidFill>
            <a:miter lim="800000"/>
            <a:headEnd/>
            <a:tailEnd/>
          </a:ln>
        </p:spPr>
        <p:txBody>
          <a:bodyPr wrap="none" lIns="82039" tIns="41020" rIns="82039" bIns="41020" anchor="ctr"/>
          <a:lstStyle/>
          <a:p>
            <a:pPr defTabSz="407988" eaLnBrk="0" hangingPunct="0">
              <a:lnSpc>
                <a:spcPct val="93000"/>
              </a:lnSpc>
              <a:buClr>
                <a:srgbClr val="000000"/>
              </a:buClr>
              <a:buSzPct val="100000"/>
              <a:buFont typeface="Times New Roman" charset="0"/>
              <a:buNone/>
            </a:pPr>
            <a:endParaRPr lang="en-US" sz="2200">
              <a:solidFill>
                <a:srgbClr val="FFFFFF"/>
              </a:solidFill>
              <a:ea typeface="MS Gothic" charset="0"/>
              <a:cs typeface="MS Gothic" charset="0"/>
            </a:endParaRPr>
          </a:p>
        </p:txBody>
      </p:sp>
      <p:sp>
        <p:nvSpPr>
          <p:cNvPr id="7" name="Text Box 6"/>
          <p:cNvSpPr txBox="1">
            <a:spLocks noChangeArrowheads="1"/>
          </p:cNvSpPr>
          <p:nvPr userDrawn="1"/>
        </p:nvSpPr>
        <p:spPr bwMode="auto">
          <a:xfrm>
            <a:off x="768350" y="6556375"/>
            <a:ext cx="820738" cy="207963"/>
          </a:xfrm>
          <a:prstGeom prst="rect">
            <a:avLst/>
          </a:prstGeom>
          <a:noFill/>
          <a:ln w="9525">
            <a:noFill/>
            <a:round/>
            <a:headEnd/>
            <a:tailEnd/>
          </a:ln>
        </p:spPr>
        <p:txBody>
          <a:bodyPr wrap="none" lIns="80746" tIns="41988" rIns="80746" bIns="41988" anchor="ctr">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defTabSz="410195">
              <a:spcBef>
                <a:spcPts val="505"/>
              </a:spcBef>
              <a:buClr>
                <a:srgbClr val="FFFFFF"/>
              </a:buClr>
              <a:buSzPct val="100000"/>
              <a:buFont typeface="Arial" charset="0"/>
              <a:buNone/>
              <a:defRPr/>
            </a:pPr>
            <a:r>
              <a:rPr lang="en-GB" sz="800" b="1" smtClean="0">
                <a:solidFill>
                  <a:srgbClr val="FFFFFF"/>
                </a:solidFill>
                <a:latin typeface="Arial" charset="0"/>
              </a:rPr>
              <a:t>©2006 TBBMI</a:t>
            </a:r>
          </a:p>
        </p:txBody>
      </p:sp>
      <p:sp>
        <p:nvSpPr>
          <p:cNvPr id="8" name="Rectangle 16"/>
          <p:cNvSpPr>
            <a:spLocks noChangeArrowheads="1"/>
          </p:cNvSpPr>
          <p:nvPr userDrawn="1"/>
        </p:nvSpPr>
        <p:spPr bwMode="auto">
          <a:xfrm>
            <a:off x="7983538" y="6473825"/>
            <a:ext cx="593725"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46" tIns="41988" rIns="80746" bIns="41988" anchor="ctr">
            <a:spAutoFit/>
          </a:bodyPr>
          <a:lstStyle/>
          <a:p>
            <a:pPr algn="ctr" defTabSz="407988" eaLnBrk="0" hangingPunct="0">
              <a:buClr>
                <a:srgbClr val="FFFFFF"/>
              </a:buClr>
              <a:buSzPct val="100000"/>
              <a:buFont typeface="Comic Sans MS" charset="0"/>
              <a:buNone/>
              <a:tabLst>
                <a:tab pos="0" algn="l"/>
                <a:tab pos="819150" algn="l"/>
                <a:tab pos="1638300" algn="l"/>
                <a:tab pos="2459038" algn="l"/>
                <a:tab pos="3279775" algn="l"/>
                <a:tab pos="4100513" algn="l"/>
                <a:tab pos="4921250" algn="l"/>
                <a:tab pos="5741988" algn="l"/>
                <a:tab pos="6561138" algn="l"/>
                <a:tab pos="7381875" algn="l"/>
                <a:tab pos="8202613" algn="l"/>
                <a:tab pos="9023350" algn="l"/>
              </a:tabLst>
            </a:pPr>
            <a:r>
              <a:rPr lang="en-GB" sz="900" b="1">
                <a:solidFill>
                  <a:srgbClr val="FFFFFF"/>
                </a:solidFill>
                <a:latin typeface="Comic Sans MS" charset="0"/>
                <a:ea typeface="MS Gothic" charset="0"/>
                <a:cs typeface="MS Gothic" charset="0"/>
              </a:rPr>
              <a:t>9.6.08.</a:t>
            </a:r>
          </a:p>
        </p:txBody>
      </p:sp>
      <p:sp>
        <p:nvSpPr>
          <p:cNvPr id="2" name="Vertical Title 1"/>
          <p:cNvSpPr>
            <a:spLocks noGrp="1"/>
          </p:cNvSpPr>
          <p:nvPr>
            <p:ph type="title" orient="vert"/>
          </p:nvPr>
        </p:nvSpPr>
        <p:spPr>
          <a:xfrm>
            <a:off x="6629979" y="274545"/>
            <a:ext cx="2056535" cy="5852272"/>
          </a:xfrm>
          <a:prstGeom prst="rect">
            <a:avLst/>
          </a:prstGeom>
        </p:spPr>
        <p:txBody>
          <a:bodyPr vert="eaVert" lIns="82039" tIns="41020" rIns="82039" bIns="41020"/>
          <a:lstStyle/>
          <a:p>
            <a:r>
              <a:rPr lang="en-US" smtClean="0"/>
              <a:t>Click to edit Master title style</a:t>
            </a:r>
            <a:endParaRPr lang="en-US"/>
          </a:p>
        </p:txBody>
      </p:sp>
      <p:sp>
        <p:nvSpPr>
          <p:cNvPr id="3" name="Vertical Text Placeholder 2"/>
          <p:cNvSpPr>
            <a:spLocks noGrp="1"/>
          </p:cNvSpPr>
          <p:nvPr>
            <p:ph type="body" orient="vert" idx="1"/>
          </p:nvPr>
        </p:nvSpPr>
        <p:spPr>
          <a:xfrm>
            <a:off x="457491" y="274545"/>
            <a:ext cx="6033943" cy="5852272"/>
          </a:xfrm>
          <a:prstGeom prst="rect">
            <a:avLst/>
          </a:prstGeom>
        </p:spPr>
        <p:txBody>
          <a:bodyPr vert="eaVert" lIns="82039" tIns="41020" rIns="82039" bIns="410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09610229"/>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ea typeface="MS PGothic" charset="0"/>
                <a:cs typeface="MS PGothic" charset="0"/>
              </a:defRPr>
            </a:lvl1pPr>
          </a:lstStyle>
          <a:p>
            <a:pPr>
              <a:defRPr/>
            </a:pPr>
            <a:fld id="{BB06B50D-3900-4CAE-A25A-F295FB7D30BC}" type="datetimeFigureOut">
              <a:rPr lang="en-US"/>
              <a:pPr>
                <a:defRPr/>
              </a:pPr>
              <a:t>11/12/15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MS PGothic" charset="0"/>
                <a:cs typeface="MS PGothic"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MS PGothic" charset="0"/>
                <a:cs typeface="MS PGothic" charset="0"/>
              </a:defRPr>
            </a:lvl1pPr>
          </a:lstStyle>
          <a:p>
            <a:pPr>
              <a:defRPr/>
            </a:pPr>
            <a:fld id="{F4E3284E-0FE5-4740-9DEA-0DE1D8350E53}" type="slidenum">
              <a:rPr lang="en-US"/>
              <a:pPr>
                <a:defRPr/>
              </a:pPr>
              <a:t>‹#›</a:t>
            </a:fld>
            <a:endParaRPr lang="en-US"/>
          </a:p>
        </p:txBody>
      </p:sp>
    </p:spTree>
    <p:extLst>
      <p:ext uri="{BB962C8B-B14F-4D97-AF65-F5344CB8AC3E}">
        <p14:creationId xmlns:p14="http://schemas.microsoft.com/office/powerpoint/2010/main" val="4124992608"/>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ea typeface="MS PGothic" charset="0"/>
                <a:cs typeface="MS PGothic" charset="0"/>
              </a:defRPr>
            </a:lvl1pPr>
          </a:lstStyle>
          <a:p>
            <a:pPr>
              <a:defRPr/>
            </a:pPr>
            <a:fld id="{BB06B50D-3900-4CAE-A25A-F295FB7D30BC}" type="datetimeFigureOut">
              <a:rPr lang="en-US"/>
              <a:pPr>
                <a:defRPr/>
              </a:pPr>
              <a:t>11/12/15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MS PGothic" charset="0"/>
                <a:cs typeface="MS PGothic"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MS PGothic" charset="0"/>
                <a:cs typeface="MS PGothic" charset="0"/>
              </a:defRPr>
            </a:lvl1pPr>
          </a:lstStyle>
          <a:p>
            <a:pPr>
              <a:defRPr/>
            </a:pPr>
            <a:fld id="{C7227590-20B7-5F4F-877A-FFA2E49CE6AB}" type="slidenum">
              <a:rPr lang="en-US"/>
              <a:pPr>
                <a:defRPr/>
              </a:pPr>
              <a:t>‹#›</a:t>
            </a:fld>
            <a:endParaRPr lang="en-US"/>
          </a:p>
        </p:txBody>
      </p:sp>
    </p:spTree>
    <p:extLst>
      <p:ext uri="{BB962C8B-B14F-4D97-AF65-F5344CB8AC3E}">
        <p14:creationId xmlns:p14="http://schemas.microsoft.com/office/powerpoint/2010/main" val="1484894886"/>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a typeface="MS PGothic" charset="0"/>
                <a:cs typeface="MS PGothic" charset="0"/>
              </a:defRPr>
            </a:lvl1pPr>
          </a:lstStyle>
          <a:p>
            <a:pPr>
              <a:defRPr/>
            </a:pPr>
            <a:fld id="{BB06B50D-3900-4CAE-A25A-F295FB7D30BC}" type="datetimeFigureOut">
              <a:rPr lang="en-US"/>
              <a:pPr>
                <a:defRPr/>
              </a:pPr>
              <a:t>11/12/15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MS PGothic" charset="0"/>
                <a:cs typeface="MS PGothic"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MS PGothic" charset="0"/>
                <a:cs typeface="MS PGothic" charset="0"/>
              </a:defRPr>
            </a:lvl1pPr>
          </a:lstStyle>
          <a:p>
            <a:pPr>
              <a:defRPr/>
            </a:pPr>
            <a:fld id="{40553861-A1DE-6247-BCF1-3E1182803470}" type="slidenum">
              <a:rPr lang="en-US"/>
              <a:pPr>
                <a:defRPr/>
              </a:pPr>
              <a:t>‹#›</a:t>
            </a:fld>
            <a:endParaRPr lang="en-US"/>
          </a:p>
        </p:txBody>
      </p:sp>
    </p:spTree>
    <p:extLst>
      <p:ext uri="{BB962C8B-B14F-4D97-AF65-F5344CB8AC3E}">
        <p14:creationId xmlns:p14="http://schemas.microsoft.com/office/powerpoint/2010/main" val="1443637790"/>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ea typeface="MS PGothic" charset="0"/>
                <a:cs typeface="MS PGothic" charset="0"/>
              </a:defRPr>
            </a:lvl1pPr>
          </a:lstStyle>
          <a:p>
            <a:pPr>
              <a:defRPr/>
            </a:pPr>
            <a:fld id="{BB06B50D-3900-4CAE-A25A-F295FB7D30BC}" type="datetimeFigureOut">
              <a:rPr lang="en-US"/>
              <a:pPr>
                <a:defRPr/>
              </a:pPr>
              <a:t>11/12/15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MS PGothic" charset="0"/>
                <a:cs typeface="MS PGothic"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MS PGothic" charset="0"/>
                <a:cs typeface="MS PGothic" charset="0"/>
              </a:defRPr>
            </a:lvl1pPr>
          </a:lstStyle>
          <a:p>
            <a:pPr>
              <a:defRPr/>
            </a:pPr>
            <a:fld id="{D54AB5DF-290E-F34E-9267-A1001E5C2C3B}" type="slidenum">
              <a:rPr lang="en-US"/>
              <a:pPr>
                <a:defRPr/>
              </a:pPr>
              <a:t>‹#›</a:t>
            </a:fld>
            <a:endParaRPr lang="en-US"/>
          </a:p>
        </p:txBody>
      </p:sp>
    </p:spTree>
    <p:extLst>
      <p:ext uri="{BB962C8B-B14F-4D97-AF65-F5344CB8AC3E}">
        <p14:creationId xmlns:p14="http://schemas.microsoft.com/office/powerpoint/2010/main" val="3325752383"/>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ea typeface="MS PGothic" charset="0"/>
                <a:cs typeface="MS PGothic" charset="0"/>
              </a:defRPr>
            </a:lvl1pPr>
          </a:lstStyle>
          <a:p>
            <a:pPr>
              <a:defRPr/>
            </a:pPr>
            <a:fld id="{BB06B50D-3900-4CAE-A25A-F295FB7D30BC}" type="datetimeFigureOut">
              <a:rPr lang="en-US"/>
              <a:pPr>
                <a:defRPr/>
              </a:pPr>
              <a:t>11/12/15</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MS PGothic" charset="0"/>
                <a:cs typeface="MS PGothic"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ea typeface="MS PGothic" charset="0"/>
                <a:cs typeface="MS PGothic" charset="0"/>
              </a:defRPr>
            </a:lvl1pPr>
          </a:lstStyle>
          <a:p>
            <a:pPr>
              <a:defRPr/>
            </a:pPr>
            <a:fld id="{CC2206E0-691C-AA4F-829A-74B1D1475FB1}" type="slidenum">
              <a:rPr lang="en-US"/>
              <a:pPr>
                <a:defRPr/>
              </a:pPr>
              <a:t>‹#›</a:t>
            </a:fld>
            <a:endParaRPr lang="en-US"/>
          </a:p>
        </p:txBody>
      </p:sp>
    </p:spTree>
    <p:extLst>
      <p:ext uri="{BB962C8B-B14F-4D97-AF65-F5344CB8AC3E}">
        <p14:creationId xmlns:p14="http://schemas.microsoft.com/office/powerpoint/2010/main" val="2578348383"/>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ea typeface="MS PGothic" charset="0"/>
                <a:cs typeface="MS PGothic" charset="0"/>
              </a:defRPr>
            </a:lvl1pPr>
          </a:lstStyle>
          <a:p>
            <a:pPr>
              <a:defRPr/>
            </a:pPr>
            <a:fld id="{BB06B50D-3900-4CAE-A25A-F295FB7D30BC}" type="datetimeFigureOut">
              <a:rPr lang="en-US"/>
              <a:pPr>
                <a:defRPr/>
              </a:pPr>
              <a:t>11/12/15</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MS PGothic" charset="0"/>
                <a:cs typeface="MS PGothic"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ea typeface="MS PGothic" charset="0"/>
                <a:cs typeface="MS PGothic" charset="0"/>
              </a:defRPr>
            </a:lvl1pPr>
          </a:lstStyle>
          <a:p>
            <a:pPr>
              <a:defRPr/>
            </a:pPr>
            <a:fld id="{41E9AE43-413C-D145-985F-C785E443BBA6}" type="slidenum">
              <a:rPr lang="en-US"/>
              <a:pPr>
                <a:defRPr/>
              </a:pPr>
              <a:t>‹#›</a:t>
            </a:fld>
            <a:endParaRPr lang="en-US"/>
          </a:p>
        </p:txBody>
      </p:sp>
    </p:spTree>
    <p:extLst>
      <p:ext uri="{BB962C8B-B14F-4D97-AF65-F5344CB8AC3E}">
        <p14:creationId xmlns:p14="http://schemas.microsoft.com/office/powerpoint/2010/main" val="3175136241"/>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MS PGothic" charset="0"/>
                <a:cs typeface="MS PGothic" charset="0"/>
              </a:defRPr>
            </a:lvl1pPr>
          </a:lstStyle>
          <a:p>
            <a:pPr>
              <a:defRPr/>
            </a:pPr>
            <a:fld id="{BB06B50D-3900-4CAE-A25A-F295FB7D30BC}" type="datetimeFigureOut">
              <a:rPr lang="en-US"/>
              <a:pPr>
                <a:defRPr/>
              </a:pPr>
              <a:t>11/12/15</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MS PGothic" charset="0"/>
                <a:cs typeface="MS PGothic"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ea typeface="MS PGothic" charset="0"/>
                <a:cs typeface="MS PGothic" charset="0"/>
              </a:defRPr>
            </a:lvl1pPr>
          </a:lstStyle>
          <a:p>
            <a:pPr>
              <a:defRPr/>
            </a:pPr>
            <a:fld id="{61750A74-49DD-7249-B0E3-8CDF41F43F1B}" type="slidenum">
              <a:rPr lang="en-US"/>
              <a:pPr>
                <a:defRPr/>
              </a:pPr>
              <a:t>‹#›</a:t>
            </a:fld>
            <a:endParaRPr lang="en-US"/>
          </a:p>
        </p:txBody>
      </p:sp>
    </p:spTree>
    <p:extLst>
      <p:ext uri="{BB962C8B-B14F-4D97-AF65-F5344CB8AC3E}">
        <p14:creationId xmlns:p14="http://schemas.microsoft.com/office/powerpoint/2010/main" val="1498402365"/>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MS PGothic" charset="0"/>
                <a:cs typeface="MS PGothic" charset="0"/>
              </a:defRPr>
            </a:lvl1pPr>
          </a:lstStyle>
          <a:p>
            <a:pPr>
              <a:defRPr/>
            </a:pPr>
            <a:fld id="{BB06B50D-3900-4CAE-A25A-F295FB7D30BC}" type="datetimeFigureOut">
              <a:rPr lang="en-US"/>
              <a:pPr>
                <a:defRPr/>
              </a:pPr>
              <a:t>11/12/15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MS PGothic" charset="0"/>
                <a:cs typeface="MS PGothic"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MS PGothic" charset="0"/>
                <a:cs typeface="MS PGothic" charset="0"/>
              </a:defRPr>
            </a:lvl1pPr>
          </a:lstStyle>
          <a:p>
            <a:pPr>
              <a:defRPr/>
            </a:pPr>
            <a:fld id="{3C2539DF-5989-3045-BB9C-ABB0DA755ABC}" type="slidenum">
              <a:rPr lang="en-US"/>
              <a:pPr>
                <a:defRPr/>
              </a:pPr>
              <a:t>‹#›</a:t>
            </a:fld>
            <a:endParaRPr lang="en-US"/>
          </a:p>
        </p:txBody>
      </p:sp>
    </p:spTree>
    <p:extLst>
      <p:ext uri="{BB962C8B-B14F-4D97-AF65-F5344CB8AC3E}">
        <p14:creationId xmlns:p14="http://schemas.microsoft.com/office/powerpoint/2010/main" val="3683108586"/>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MS PGothic" charset="0"/>
                <a:cs typeface="MS PGothic" charset="0"/>
              </a:defRPr>
            </a:lvl1pPr>
          </a:lstStyle>
          <a:p>
            <a:pPr>
              <a:defRPr/>
            </a:pPr>
            <a:fld id="{BB06B50D-3900-4CAE-A25A-F295FB7D30BC}" type="datetimeFigureOut">
              <a:rPr lang="en-US"/>
              <a:pPr>
                <a:defRPr/>
              </a:pPr>
              <a:t>11/12/15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MS PGothic" charset="0"/>
                <a:cs typeface="MS PGothic"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MS PGothic" charset="0"/>
                <a:cs typeface="MS PGothic" charset="0"/>
              </a:defRPr>
            </a:lvl1pPr>
          </a:lstStyle>
          <a:p>
            <a:pPr>
              <a:defRPr/>
            </a:pPr>
            <a:fld id="{E1C74FEA-6ADC-AB4A-9E5F-E2D2A8D1A888}" type="slidenum">
              <a:rPr lang="en-US"/>
              <a:pPr>
                <a:defRPr/>
              </a:pPr>
              <a:t>‹#›</a:t>
            </a:fld>
            <a:endParaRPr lang="en-US"/>
          </a:p>
        </p:txBody>
      </p:sp>
    </p:spTree>
    <p:extLst>
      <p:ext uri="{BB962C8B-B14F-4D97-AF65-F5344CB8AC3E}">
        <p14:creationId xmlns:p14="http://schemas.microsoft.com/office/powerpoint/2010/main" val="6027569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solidFill>
                  <a:srgbClr val="000000"/>
                </a:solidFill>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solidFill>
                  <a:srgbClr val="000000"/>
                </a:solidFil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54971E6-6522-E947-98EC-52FD63BB64F1}" type="slidenum">
              <a:rPr lang="en-US"/>
              <a:pPr>
                <a:defRPr/>
              </a:pPr>
              <a:t>‹#›</a:t>
            </a:fld>
            <a:endParaRPr lang="en-US"/>
          </a:p>
        </p:txBody>
      </p:sp>
    </p:spTree>
    <p:extLst>
      <p:ext uri="{BB962C8B-B14F-4D97-AF65-F5344CB8AC3E}">
        <p14:creationId xmlns:p14="http://schemas.microsoft.com/office/powerpoint/2010/main" val="2753577322"/>
      </p:ext>
    </p:extLst>
  </p:cSld>
  <p:clrMapOvr>
    <a:masterClrMapping/>
  </p:clrMapOvr>
  <p:transition xmlns:p14="http://schemas.microsoft.com/office/powerpoint/2010/main"/>
</p:sldLayout>
</file>

<file path=ppt/slideLayouts/slideLayout3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ea typeface="MS PGothic" charset="0"/>
                <a:cs typeface="MS PGothic" charset="0"/>
              </a:defRPr>
            </a:lvl1pPr>
          </a:lstStyle>
          <a:p>
            <a:pPr>
              <a:defRPr/>
            </a:pPr>
            <a:fld id="{BB06B50D-3900-4CAE-A25A-F295FB7D30BC}" type="datetimeFigureOut">
              <a:rPr lang="en-US"/>
              <a:pPr>
                <a:defRPr/>
              </a:pPr>
              <a:t>11/12/15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MS PGothic" charset="0"/>
                <a:cs typeface="MS PGothic"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MS PGothic" charset="0"/>
                <a:cs typeface="MS PGothic" charset="0"/>
              </a:defRPr>
            </a:lvl1pPr>
          </a:lstStyle>
          <a:p>
            <a:pPr>
              <a:defRPr/>
            </a:pPr>
            <a:fld id="{BE13623A-DE39-0D4C-8EB7-0F0E789890D6}" type="slidenum">
              <a:rPr lang="en-US"/>
              <a:pPr>
                <a:defRPr/>
              </a:pPr>
              <a:t>‹#›</a:t>
            </a:fld>
            <a:endParaRPr lang="en-US"/>
          </a:p>
        </p:txBody>
      </p:sp>
    </p:spTree>
    <p:extLst>
      <p:ext uri="{BB962C8B-B14F-4D97-AF65-F5344CB8AC3E}">
        <p14:creationId xmlns:p14="http://schemas.microsoft.com/office/powerpoint/2010/main" val="1205279266"/>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ea typeface="MS PGothic" charset="0"/>
                <a:cs typeface="MS PGothic" charset="0"/>
              </a:defRPr>
            </a:lvl1pPr>
          </a:lstStyle>
          <a:p>
            <a:pPr>
              <a:defRPr/>
            </a:pPr>
            <a:fld id="{BB06B50D-3900-4CAE-A25A-F295FB7D30BC}" type="datetimeFigureOut">
              <a:rPr lang="en-US"/>
              <a:pPr>
                <a:defRPr/>
              </a:pPr>
              <a:t>11/12/15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MS PGothic" charset="0"/>
                <a:cs typeface="MS PGothic"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MS PGothic" charset="0"/>
                <a:cs typeface="MS PGothic" charset="0"/>
              </a:defRPr>
            </a:lvl1pPr>
          </a:lstStyle>
          <a:p>
            <a:pPr>
              <a:defRPr/>
            </a:pPr>
            <a:fld id="{641ED562-1903-BB49-B878-12BBFC965A54}" type="slidenum">
              <a:rPr lang="en-US"/>
              <a:pPr>
                <a:defRPr/>
              </a:pPr>
              <a:t>‹#›</a:t>
            </a:fld>
            <a:endParaRPr lang="en-US"/>
          </a:p>
        </p:txBody>
      </p:sp>
    </p:spTree>
    <p:extLst>
      <p:ext uri="{BB962C8B-B14F-4D97-AF65-F5344CB8AC3E}">
        <p14:creationId xmlns:p14="http://schemas.microsoft.com/office/powerpoint/2010/main" val="3746925976"/>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fontAlgn="base">
              <a:spcBef>
                <a:spcPct val="0"/>
              </a:spcBef>
              <a:spcAft>
                <a:spcPct val="0"/>
              </a:spcAft>
              <a:defRPr>
                <a:ea typeface="MS PGothic" charset="0"/>
                <a:cs typeface="MS PGothic" charset="0"/>
              </a:defRPr>
            </a:lvl1pPr>
          </a:lstStyle>
          <a:p>
            <a:pPr>
              <a:defRPr/>
            </a:pPr>
            <a:endParaRPr lang="en-US"/>
          </a:p>
        </p:txBody>
      </p:sp>
      <p:sp>
        <p:nvSpPr>
          <p:cNvPr id="4" name="Rectangle 5"/>
          <p:cNvSpPr>
            <a:spLocks noGrp="1" noChangeArrowheads="1"/>
          </p:cNvSpPr>
          <p:nvPr>
            <p:ph type="ftr" sz="quarter" idx="11"/>
          </p:nvPr>
        </p:nvSpPr>
        <p:spPr/>
        <p:txBody>
          <a:bodyPr/>
          <a:lstStyle>
            <a:lvl1pPr fontAlgn="base">
              <a:spcBef>
                <a:spcPct val="0"/>
              </a:spcBef>
              <a:spcAft>
                <a:spcPct val="0"/>
              </a:spcAft>
              <a:defRPr>
                <a:ea typeface="MS PGothic" charset="0"/>
                <a:cs typeface="MS PGothic" charset="0"/>
              </a:defRPr>
            </a:lvl1pPr>
          </a:lstStyle>
          <a:p>
            <a:pPr>
              <a:defRPr/>
            </a:pPr>
            <a:endParaRPr lang="en-US"/>
          </a:p>
        </p:txBody>
      </p:sp>
      <p:sp>
        <p:nvSpPr>
          <p:cNvPr id="5" name="Rectangle 6"/>
          <p:cNvSpPr>
            <a:spLocks noGrp="1" noChangeArrowheads="1"/>
          </p:cNvSpPr>
          <p:nvPr>
            <p:ph type="sldNum" sz="quarter" idx="12"/>
          </p:nvPr>
        </p:nvSpPr>
        <p:spPr/>
        <p:txBody>
          <a:bodyPr/>
          <a:lstStyle>
            <a:lvl1pPr fontAlgn="base">
              <a:spcBef>
                <a:spcPct val="0"/>
              </a:spcBef>
              <a:spcAft>
                <a:spcPct val="0"/>
              </a:spcAft>
              <a:defRPr>
                <a:ea typeface="MS PGothic" charset="0"/>
                <a:cs typeface="MS PGothic" charset="0"/>
              </a:defRPr>
            </a:lvl1pPr>
          </a:lstStyle>
          <a:p>
            <a:pPr>
              <a:defRPr/>
            </a:pPr>
            <a:fld id="{74BDDA35-0269-EB42-889F-FADE01EB51EE}" type="slidenum">
              <a:rPr lang="en-US"/>
              <a:pPr>
                <a:defRPr/>
              </a:pPr>
              <a:t>‹#›</a:t>
            </a:fld>
            <a:endParaRPr lang="en-US"/>
          </a:p>
        </p:txBody>
      </p:sp>
    </p:spTree>
    <p:extLst>
      <p:ext uri="{BB962C8B-B14F-4D97-AF65-F5344CB8AC3E}">
        <p14:creationId xmlns:p14="http://schemas.microsoft.com/office/powerpoint/2010/main" val="17451807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774" indent="0" algn="ctr">
              <a:buNone/>
              <a:defRPr/>
            </a:lvl2pPr>
            <a:lvl3pPr marL="913544" indent="0" algn="ctr">
              <a:buNone/>
              <a:defRPr/>
            </a:lvl3pPr>
            <a:lvl4pPr marL="1370319" indent="0" algn="ctr">
              <a:buNone/>
              <a:defRPr/>
            </a:lvl4pPr>
            <a:lvl5pPr marL="1827089" indent="0" algn="ctr">
              <a:buNone/>
              <a:defRPr/>
            </a:lvl5pPr>
            <a:lvl6pPr marL="2283864" indent="0" algn="ctr">
              <a:buNone/>
              <a:defRPr/>
            </a:lvl6pPr>
            <a:lvl7pPr marL="2740634" indent="0" algn="ctr">
              <a:buNone/>
              <a:defRPr/>
            </a:lvl7pPr>
            <a:lvl8pPr marL="3197408" indent="0" algn="ctr">
              <a:buNone/>
              <a:defRPr/>
            </a:lvl8pPr>
            <a:lvl9pPr marL="3654179"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AF270DC-1EBA-7D48-8EE6-139615D3472E}" type="slidenum">
              <a:rPr lang="en-US"/>
              <a:pPr>
                <a:defRPr/>
              </a:pPr>
              <a:t>‹#›</a:t>
            </a:fld>
            <a:endParaRPr lang="en-US"/>
          </a:p>
        </p:txBody>
      </p:sp>
    </p:spTree>
    <p:extLst>
      <p:ext uri="{BB962C8B-B14F-4D97-AF65-F5344CB8AC3E}">
        <p14:creationId xmlns:p14="http://schemas.microsoft.com/office/powerpoint/2010/main" val="33697292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55A6562-CA62-2A42-9CEF-D9AFAA0BD578}" type="slidenum">
              <a:rPr lang="en-US"/>
              <a:pPr>
                <a:defRPr/>
              </a:pPr>
              <a:t>‹#›</a:t>
            </a:fld>
            <a:endParaRPr lang="en-US"/>
          </a:p>
        </p:txBody>
      </p:sp>
    </p:spTree>
    <p:extLst>
      <p:ext uri="{BB962C8B-B14F-4D97-AF65-F5344CB8AC3E}">
        <p14:creationId xmlns:p14="http://schemas.microsoft.com/office/powerpoint/2010/main" val="10624352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774" indent="0">
              <a:buNone/>
              <a:defRPr sz="1800"/>
            </a:lvl2pPr>
            <a:lvl3pPr marL="913544" indent="0">
              <a:buNone/>
              <a:defRPr sz="1600"/>
            </a:lvl3pPr>
            <a:lvl4pPr marL="1370319" indent="0">
              <a:buNone/>
              <a:defRPr sz="1400"/>
            </a:lvl4pPr>
            <a:lvl5pPr marL="1827089" indent="0">
              <a:buNone/>
              <a:defRPr sz="1400"/>
            </a:lvl5pPr>
            <a:lvl6pPr marL="2283864" indent="0">
              <a:buNone/>
              <a:defRPr sz="1400"/>
            </a:lvl6pPr>
            <a:lvl7pPr marL="2740634" indent="0">
              <a:buNone/>
              <a:defRPr sz="1400"/>
            </a:lvl7pPr>
            <a:lvl8pPr marL="3197408" indent="0">
              <a:buNone/>
              <a:defRPr sz="1400"/>
            </a:lvl8pPr>
            <a:lvl9pPr marL="3654179" indent="0">
              <a:buNone/>
              <a:defRPr sz="1400"/>
            </a:lvl9pPr>
          </a:lstStyle>
          <a:p>
            <a:pPr lvl="0"/>
            <a:r>
              <a:rPr lang="en-US" smtClean="0"/>
              <a:t>Click to edit Master text styles</a:t>
            </a:r>
          </a:p>
        </p:txBody>
      </p:sp>
      <p:sp>
        <p:nvSpPr>
          <p:cNvPr id="4" name="Rectangle 3"/>
          <p:cNvSpPr>
            <a:spLocks noGrp="1" noChangeArrowheads="1"/>
          </p:cNvSpPr>
          <p:nvPr>
            <p:ph type="dt" sz="half" idx="10"/>
          </p:nvPr>
        </p:nvSpPr>
        <p:spPr>
          <a:xfrm>
            <a:off x="1143000" y="6400800"/>
            <a:ext cx="1905000" cy="457200"/>
          </a:xfrm>
          <a:prstGeom prst="rect">
            <a:avLst/>
          </a:prstGeom>
        </p:spPr>
        <p:txBody>
          <a:bodyPr lIns="91365" tIns="45683" rIns="91365" bIns="45683"/>
          <a:lstStyle>
            <a:lvl1pPr>
              <a:defRPr>
                <a:latin typeface="Times New Roman" charset="0"/>
                <a:ea typeface="ＭＳ Ｐゴシック" charset="0"/>
                <a:cs typeface="ＭＳ Ｐゴシック" charset="0"/>
              </a:defRPr>
            </a:lvl1pPr>
          </a:lstStyle>
          <a:p>
            <a:pPr>
              <a:defRPr/>
            </a:pPr>
            <a:endParaRPr lang="en-US"/>
          </a:p>
        </p:txBody>
      </p:sp>
      <p:sp>
        <p:nvSpPr>
          <p:cNvPr id="5" name="Rectangle 4"/>
          <p:cNvSpPr>
            <a:spLocks noGrp="1" noChangeArrowheads="1"/>
          </p:cNvSpPr>
          <p:nvPr>
            <p:ph type="ftr" sz="quarter" idx="11"/>
          </p:nvPr>
        </p:nvSpPr>
        <p:spPr>
          <a:xfrm>
            <a:off x="3581400" y="6400800"/>
            <a:ext cx="2895600" cy="457200"/>
          </a:xfrm>
          <a:prstGeom prst="rect">
            <a:avLst/>
          </a:prstGeom>
        </p:spPr>
        <p:txBody>
          <a:bodyPr lIns="91365" tIns="45683" rIns="91365" bIns="45683"/>
          <a:lstStyle>
            <a:lvl1pPr>
              <a:defRPr>
                <a:latin typeface="Times New Roman" charset="0"/>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sldNum" sz="quarter" idx="12"/>
          </p:nvPr>
        </p:nvSpPr>
        <p:spPr>
          <a:xfrm>
            <a:off x="7239000" y="6400800"/>
            <a:ext cx="1905000" cy="457200"/>
          </a:xfrm>
          <a:prstGeom prst="rect">
            <a:avLst/>
          </a:prstGeom>
        </p:spPr>
        <p:txBody>
          <a:bodyPr vert="horz" wrap="square" lIns="91365" tIns="45683" rIns="91365" bIns="45683" numCol="1" anchor="t" anchorCtr="0" compatLnSpc="1">
            <a:prstTxWarp prst="textNoShape">
              <a:avLst/>
            </a:prstTxWarp>
          </a:bodyPr>
          <a:lstStyle>
            <a:lvl1pPr>
              <a:defRPr/>
            </a:lvl1pPr>
          </a:lstStyle>
          <a:p>
            <a:pPr>
              <a:defRPr/>
            </a:pPr>
            <a:fld id="{D0CBE860-7FE5-D744-A1C5-D756DDB42D89}" type="slidenum">
              <a:rPr lang="en-US"/>
              <a:pPr>
                <a:defRPr/>
              </a:pPr>
              <a:t>‹#›</a:t>
            </a:fld>
            <a:endParaRPr lang="en-US"/>
          </a:p>
        </p:txBody>
      </p:sp>
    </p:spTree>
    <p:extLst>
      <p:ext uri="{BB962C8B-B14F-4D97-AF65-F5344CB8AC3E}">
        <p14:creationId xmlns:p14="http://schemas.microsoft.com/office/powerpoint/2010/main" val="29974951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774" indent="0">
              <a:buNone/>
              <a:defRPr sz="1800"/>
            </a:lvl2pPr>
            <a:lvl3pPr marL="913544" indent="0">
              <a:buNone/>
              <a:defRPr sz="1600"/>
            </a:lvl3pPr>
            <a:lvl4pPr marL="1370319" indent="0">
              <a:buNone/>
              <a:defRPr sz="1400"/>
            </a:lvl4pPr>
            <a:lvl5pPr marL="1827089" indent="0">
              <a:buNone/>
              <a:defRPr sz="1400"/>
            </a:lvl5pPr>
            <a:lvl6pPr marL="2283864" indent="0">
              <a:buNone/>
              <a:defRPr sz="1400"/>
            </a:lvl6pPr>
            <a:lvl7pPr marL="2740634" indent="0">
              <a:buNone/>
              <a:defRPr sz="1400"/>
            </a:lvl7pPr>
            <a:lvl8pPr marL="3197408" indent="0">
              <a:buNone/>
              <a:defRPr sz="1400"/>
            </a:lvl8pPr>
            <a:lvl9pPr marL="3654179"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84A2F90-8E72-DC4A-AF77-479352E69C7E}" type="slidenum">
              <a:rPr lang="en-US"/>
              <a:pPr>
                <a:defRPr/>
              </a:pPr>
              <a:t>‹#›</a:t>
            </a:fld>
            <a:endParaRPr lang="en-US"/>
          </a:p>
        </p:txBody>
      </p:sp>
    </p:spTree>
    <p:extLst>
      <p:ext uri="{BB962C8B-B14F-4D97-AF65-F5344CB8AC3E}">
        <p14:creationId xmlns:p14="http://schemas.microsoft.com/office/powerpoint/2010/main" val="18756721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AC69E3B9-5093-8546-9D19-9B4718A8ACF8}" type="slidenum">
              <a:rPr lang="en-US"/>
              <a:pPr>
                <a:defRPr/>
              </a:pPr>
              <a:t>‹#›</a:t>
            </a:fld>
            <a:endParaRPr lang="en-US"/>
          </a:p>
        </p:txBody>
      </p:sp>
    </p:spTree>
    <p:extLst>
      <p:ext uri="{BB962C8B-B14F-4D97-AF65-F5344CB8AC3E}">
        <p14:creationId xmlns:p14="http://schemas.microsoft.com/office/powerpoint/2010/main" val="6909443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774" indent="0">
              <a:buNone/>
              <a:defRPr sz="2000" b="1"/>
            </a:lvl2pPr>
            <a:lvl3pPr marL="913544" indent="0">
              <a:buNone/>
              <a:defRPr sz="1800" b="1"/>
            </a:lvl3pPr>
            <a:lvl4pPr marL="1370319" indent="0">
              <a:buNone/>
              <a:defRPr sz="1600" b="1"/>
            </a:lvl4pPr>
            <a:lvl5pPr marL="1827089" indent="0">
              <a:buNone/>
              <a:defRPr sz="1600" b="1"/>
            </a:lvl5pPr>
            <a:lvl6pPr marL="2283864" indent="0">
              <a:buNone/>
              <a:defRPr sz="1600" b="1"/>
            </a:lvl6pPr>
            <a:lvl7pPr marL="2740634" indent="0">
              <a:buNone/>
              <a:defRPr sz="1600" b="1"/>
            </a:lvl7pPr>
            <a:lvl8pPr marL="3197408" indent="0">
              <a:buNone/>
              <a:defRPr sz="1600" b="1"/>
            </a:lvl8pPr>
            <a:lvl9pPr marL="365417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6774" indent="0">
              <a:buNone/>
              <a:defRPr sz="2000" b="1"/>
            </a:lvl2pPr>
            <a:lvl3pPr marL="913544" indent="0">
              <a:buNone/>
              <a:defRPr sz="1800" b="1"/>
            </a:lvl3pPr>
            <a:lvl4pPr marL="1370319" indent="0">
              <a:buNone/>
              <a:defRPr sz="1600" b="1"/>
            </a:lvl4pPr>
            <a:lvl5pPr marL="1827089" indent="0">
              <a:buNone/>
              <a:defRPr sz="1600" b="1"/>
            </a:lvl5pPr>
            <a:lvl6pPr marL="2283864" indent="0">
              <a:buNone/>
              <a:defRPr sz="1600" b="1"/>
            </a:lvl6pPr>
            <a:lvl7pPr marL="2740634" indent="0">
              <a:buNone/>
              <a:defRPr sz="1600" b="1"/>
            </a:lvl7pPr>
            <a:lvl8pPr marL="3197408" indent="0">
              <a:buNone/>
              <a:defRPr sz="1600" b="1"/>
            </a:lvl8pPr>
            <a:lvl9pPr marL="365417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62EBCC74-B675-8A4F-9B1E-8A591C88E0B5}" type="slidenum">
              <a:rPr lang="en-US"/>
              <a:pPr>
                <a:defRPr/>
              </a:pPr>
              <a:t>‹#›</a:t>
            </a:fld>
            <a:endParaRPr lang="en-US"/>
          </a:p>
        </p:txBody>
      </p:sp>
    </p:spTree>
    <p:extLst>
      <p:ext uri="{BB962C8B-B14F-4D97-AF65-F5344CB8AC3E}">
        <p14:creationId xmlns:p14="http://schemas.microsoft.com/office/powerpoint/2010/main" val="8368458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563E0DEF-1025-0840-AD38-1C01FCFE0C64}" type="slidenum">
              <a:rPr lang="en-US"/>
              <a:pPr>
                <a:defRPr/>
              </a:pPr>
              <a:t>‹#›</a:t>
            </a:fld>
            <a:endParaRPr lang="en-US"/>
          </a:p>
        </p:txBody>
      </p:sp>
    </p:spTree>
    <p:extLst>
      <p:ext uri="{BB962C8B-B14F-4D97-AF65-F5344CB8AC3E}">
        <p14:creationId xmlns:p14="http://schemas.microsoft.com/office/powerpoint/2010/main" val="18841702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5B709EF1-F20E-BD4E-8A71-000614F3155B}" type="slidenum">
              <a:rPr lang="en-US"/>
              <a:pPr>
                <a:defRPr/>
              </a:pPr>
              <a:t>‹#›</a:t>
            </a:fld>
            <a:endParaRPr lang="en-US"/>
          </a:p>
        </p:txBody>
      </p:sp>
    </p:spTree>
    <p:extLst>
      <p:ext uri="{BB962C8B-B14F-4D97-AF65-F5344CB8AC3E}">
        <p14:creationId xmlns:p14="http://schemas.microsoft.com/office/powerpoint/2010/main" val="31871679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774" indent="0">
              <a:buNone/>
              <a:defRPr sz="1200"/>
            </a:lvl2pPr>
            <a:lvl3pPr marL="913544" indent="0">
              <a:buNone/>
              <a:defRPr sz="1000"/>
            </a:lvl3pPr>
            <a:lvl4pPr marL="1370319" indent="0">
              <a:buNone/>
              <a:defRPr sz="900"/>
            </a:lvl4pPr>
            <a:lvl5pPr marL="1827089" indent="0">
              <a:buNone/>
              <a:defRPr sz="900"/>
            </a:lvl5pPr>
            <a:lvl6pPr marL="2283864" indent="0">
              <a:buNone/>
              <a:defRPr sz="900"/>
            </a:lvl6pPr>
            <a:lvl7pPr marL="2740634" indent="0">
              <a:buNone/>
              <a:defRPr sz="900"/>
            </a:lvl7pPr>
            <a:lvl8pPr marL="3197408" indent="0">
              <a:buNone/>
              <a:defRPr sz="900"/>
            </a:lvl8pPr>
            <a:lvl9pPr marL="3654179"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FE95AF6-E136-EC4D-AD51-455BFD766140}" type="slidenum">
              <a:rPr lang="en-US"/>
              <a:pPr>
                <a:defRPr/>
              </a:pPr>
              <a:t>‹#›</a:t>
            </a:fld>
            <a:endParaRPr lang="en-US"/>
          </a:p>
        </p:txBody>
      </p:sp>
    </p:spTree>
    <p:extLst>
      <p:ext uri="{BB962C8B-B14F-4D97-AF65-F5344CB8AC3E}">
        <p14:creationId xmlns:p14="http://schemas.microsoft.com/office/powerpoint/2010/main" val="23644627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74" indent="0">
              <a:buNone/>
              <a:defRPr sz="2800"/>
            </a:lvl2pPr>
            <a:lvl3pPr marL="913544" indent="0">
              <a:buNone/>
              <a:defRPr sz="2400"/>
            </a:lvl3pPr>
            <a:lvl4pPr marL="1370319" indent="0">
              <a:buNone/>
              <a:defRPr sz="2000"/>
            </a:lvl4pPr>
            <a:lvl5pPr marL="1827089" indent="0">
              <a:buNone/>
              <a:defRPr sz="2000"/>
            </a:lvl5pPr>
            <a:lvl6pPr marL="2283864" indent="0">
              <a:buNone/>
              <a:defRPr sz="2000"/>
            </a:lvl6pPr>
            <a:lvl7pPr marL="2740634" indent="0">
              <a:buNone/>
              <a:defRPr sz="2000"/>
            </a:lvl7pPr>
            <a:lvl8pPr marL="3197408" indent="0">
              <a:buNone/>
              <a:defRPr sz="2000"/>
            </a:lvl8pPr>
            <a:lvl9pPr marL="3654179"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74" indent="0">
              <a:buNone/>
              <a:defRPr sz="1200"/>
            </a:lvl2pPr>
            <a:lvl3pPr marL="913544" indent="0">
              <a:buNone/>
              <a:defRPr sz="1000"/>
            </a:lvl3pPr>
            <a:lvl4pPr marL="1370319" indent="0">
              <a:buNone/>
              <a:defRPr sz="900"/>
            </a:lvl4pPr>
            <a:lvl5pPr marL="1827089" indent="0">
              <a:buNone/>
              <a:defRPr sz="900"/>
            </a:lvl5pPr>
            <a:lvl6pPr marL="2283864" indent="0">
              <a:buNone/>
              <a:defRPr sz="900"/>
            </a:lvl6pPr>
            <a:lvl7pPr marL="2740634" indent="0">
              <a:buNone/>
              <a:defRPr sz="900"/>
            </a:lvl7pPr>
            <a:lvl8pPr marL="3197408" indent="0">
              <a:buNone/>
              <a:defRPr sz="900"/>
            </a:lvl8pPr>
            <a:lvl9pPr marL="3654179"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5A3B4115-7208-D34D-8A97-083EDD834EB6}" type="slidenum">
              <a:rPr lang="en-US"/>
              <a:pPr>
                <a:defRPr/>
              </a:pPr>
              <a:t>‹#›</a:t>
            </a:fld>
            <a:endParaRPr lang="en-US"/>
          </a:p>
        </p:txBody>
      </p:sp>
    </p:spTree>
    <p:extLst>
      <p:ext uri="{BB962C8B-B14F-4D97-AF65-F5344CB8AC3E}">
        <p14:creationId xmlns:p14="http://schemas.microsoft.com/office/powerpoint/2010/main" val="6257798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318247A5-E294-BA41-A78A-08BA40E9E176}" type="slidenum">
              <a:rPr lang="en-US"/>
              <a:pPr>
                <a:defRPr/>
              </a:pPr>
              <a:t>‹#›</a:t>
            </a:fld>
            <a:endParaRPr lang="en-US"/>
          </a:p>
        </p:txBody>
      </p:sp>
    </p:spTree>
    <p:extLst>
      <p:ext uri="{BB962C8B-B14F-4D97-AF65-F5344CB8AC3E}">
        <p14:creationId xmlns:p14="http://schemas.microsoft.com/office/powerpoint/2010/main" val="42242764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4B06FBB-2B47-3147-9EB6-EA9CC5724E07}" type="slidenum">
              <a:rPr lang="en-US"/>
              <a:pPr>
                <a:defRPr/>
              </a:pPr>
              <a:t>‹#›</a:t>
            </a:fld>
            <a:endParaRPr lang="en-US"/>
          </a:p>
        </p:txBody>
      </p:sp>
    </p:spTree>
    <p:extLst>
      <p:ext uri="{BB962C8B-B14F-4D97-AF65-F5344CB8AC3E}">
        <p14:creationId xmlns:p14="http://schemas.microsoft.com/office/powerpoint/2010/main" val="13421991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5A7055EE-4F30-A944-9512-52D373B1CB5A}" type="slidenum">
              <a:rPr lang="en-US"/>
              <a:pPr>
                <a:defRPr/>
              </a:pPr>
              <a:t>‹#›</a:t>
            </a:fld>
            <a:endParaRPr lang="en-US"/>
          </a:p>
        </p:txBody>
      </p:sp>
    </p:spTree>
    <p:extLst>
      <p:ext uri="{BB962C8B-B14F-4D97-AF65-F5344CB8AC3E}">
        <p14:creationId xmlns:p14="http://schemas.microsoft.com/office/powerpoint/2010/main" val="34621012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xfrm>
            <a:off x="1143000" y="6400800"/>
            <a:ext cx="1905000" cy="457200"/>
          </a:xfrm>
          <a:prstGeom prst="rect">
            <a:avLst/>
          </a:prstGeom>
        </p:spPr>
        <p:txBody>
          <a:bodyPr lIns="91365" tIns="45683" rIns="91365" bIns="45683"/>
          <a:lstStyle>
            <a:lvl1pPr>
              <a:defRPr>
                <a:latin typeface="Times New Roman" charset="0"/>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a:xfrm>
            <a:off x="3581400" y="6400800"/>
            <a:ext cx="2895600" cy="457200"/>
          </a:xfrm>
          <a:prstGeom prst="rect">
            <a:avLst/>
          </a:prstGeom>
        </p:spPr>
        <p:txBody>
          <a:bodyPr lIns="91365" tIns="45683" rIns="91365" bIns="45683"/>
          <a:lstStyle>
            <a:lvl1pPr>
              <a:defRPr>
                <a:latin typeface="Times New Roman" charset="0"/>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a:xfrm>
            <a:off x="7239000" y="6400800"/>
            <a:ext cx="1905000" cy="457200"/>
          </a:xfrm>
          <a:prstGeom prst="rect">
            <a:avLst/>
          </a:prstGeom>
        </p:spPr>
        <p:txBody>
          <a:bodyPr vert="horz" wrap="square" lIns="91365" tIns="45683" rIns="91365" bIns="45683" numCol="1" anchor="t" anchorCtr="0" compatLnSpc="1">
            <a:prstTxWarp prst="textNoShape">
              <a:avLst/>
            </a:prstTxWarp>
          </a:bodyPr>
          <a:lstStyle>
            <a:lvl1pPr>
              <a:defRPr/>
            </a:lvl1pPr>
          </a:lstStyle>
          <a:p>
            <a:pPr>
              <a:defRPr/>
            </a:pPr>
            <a:fld id="{592D2477-D7D8-D448-B6F2-37BB0409133F}" type="slidenum">
              <a:rPr lang="en-US"/>
              <a:pPr>
                <a:defRPr/>
              </a:pPr>
              <a:t>‹#›</a:t>
            </a:fld>
            <a:endParaRPr lang="en-US"/>
          </a:p>
        </p:txBody>
      </p:sp>
    </p:spTree>
    <p:extLst>
      <p:ext uri="{BB962C8B-B14F-4D97-AF65-F5344CB8AC3E}">
        <p14:creationId xmlns:p14="http://schemas.microsoft.com/office/powerpoint/2010/main" val="10932690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4" name="Rectangle 11"/>
          <p:cNvSpPr>
            <a:spLocks noChangeArrowheads="1"/>
          </p:cNvSpPr>
          <p:nvPr userDrawn="1"/>
        </p:nvSpPr>
        <p:spPr bwMode="auto">
          <a:xfrm>
            <a:off x="1835150" y="0"/>
            <a:ext cx="7308850" cy="6858000"/>
          </a:xfrm>
          <a:prstGeom prst="rect">
            <a:avLst/>
          </a:prstGeom>
          <a:gradFill rotWithShape="1">
            <a:gsLst>
              <a:gs pos="0">
                <a:srgbClr val="6600CC"/>
              </a:gs>
              <a:gs pos="100000">
                <a:srgbClr val="000000"/>
              </a:gs>
            </a:gsLst>
            <a:path path="rect">
              <a:fillToRect l="50000" t="50000" r="50000" b="50000"/>
            </a:path>
          </a:gra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91365" tIns="45683" rIns="91365" bIns="45683"/>
          <a:lstStyle/>
          <a:p>
            <a:endParaRPr lang="en-US"/>
          </a:p>
        </p:txBody>
      </p:sp>
      <p:grpSp>
        <p:nvGrpSpPr>
          <p:cNvPr id="5" name="Group 2"/>
          <p:cNvGrpSpPr>
            <a:grpSpLocks/>
          </p:cNvGrpSpPr>
          <p:nvPr/>
        </p:nvGrpSpPr>
        <p:grpSpPr bwMode="auto">
          <a:xfrm>
            <a:off x="0" y="0"/>
            <a:ext cx="1828800" cy="6856413"/>
            <a:chOff x="0" y="0"/>
            <a:chExt cx="1152" cy="4319"/>
          </a:xfrm>
        </p:grpSpPr>
        <p:sp>
          <p:nvSpPr>
            <p:cNvPr id="6"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endParaRPr>
            </a:p>
          </p:txBody>
        </p:sp>
        <p:sp>
          <p:nvSpPr>
            <p:cNvPr id="7"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endParaRPr>
            </a:p>
          </p:txBody>
        </p:sp>
        <p:pic>
          <p:nvPicPr>
            <p:cNvPr id="8"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8"/>
              <a:ext cx="1152" cy="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19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8199"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1" charset="2"/>
              <a:buNone/>
              <a:defRPr/>
            </a:lvl1pPr>
          </a:lstStyle>
          <a:p>
            <a:r>
              <a:rPr lang="en-US"/>
              <a:t>Click to edit Master subtitle style</a:t>
            </a:r>
          </a:p>
        </p:txBody>
      </p:sp>
      <p:sp>
        <p:nvSpPr>
          <p:cNvPr id="9"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p>
        </p:txBody>
      </p:sp>
      <p:sp>
        <p:nvSpPr>
          <p:cNvPr id="10"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p>
        </p:txBody>
      </p:sp>
      <p:sp>
        <p:nvSpPr>
          <p:cNvPr id="11" name="Rectangle 10"/>
          <p:cNvSpPr>
            <a:spLocks noGrp="1" noChangeArrowheads="1"/>
          </p:cNvSpPr>
          <p:nvPr>
            <p:ph type="sldNum" sz="quarter" idx="12"/>
          </p:nvPr>
        </p:nvSpPr>
        <p:spPr/>
        <p:txBody>
          <a:bodyPr/>
          <a:lstStyle>
            <a:lvl1pPr>
              <a:defRPr/>
            </a:lvl1pPr>
          </a:lstStyle>
          <a:p>
            <a:pPr>
              <a:defRPr/>
            </a:pPr>
            <a:fld id="{BBBF4C58-0FC4-AC4D-9757-120B6581996E}" type="slidenum">
              <a:rPr lang="en-US"/>
              <a:pPr>
                <a:defRPr/>
              </a:pPr>
              <a:t>‹#›</a:t>
            </a:fld>
            <a:endParaRPr lang="en-US"/>
          </a:p>
        </p:txBody>
      </p:sp>
    </p:spTree>
    <p:extLst>
      <p:ext uri="{BB962C8B-B14F-4D97-AF65-F5344CB8AC3E}">
        <p14:creationId xmlns:p14="http://schemas.microsoft.com/office/powerpoint/2010/main" val="34278764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274440E4-983B-D440-8F4D-EA87D1508B11}" type="slidenum">
              <a:rPr lang="en-US"/>
              <a:pPr>
                <a:defRPr/>
              </a:pPr>
              <a:t>‹#›</a:t>
            </a:fld>
            <a:endParaRPr lang="en-US"/>
          </a:p>
        </p:txBody>
      </p:sp>
    </p:spTree>
    <p:extLst>
      <p:ext uri="{BB962C8B-B14F-4D97-AF65-F5344CB8AC3E}">
        <p14:creationId xmlns:p14="http://schemas.microsoft.com/office/powerpoint/2010/main" val="36876598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774" indent="0">
              <a:buNone/>
              <a:defRPr sz="1800"/>
            </a:lvl2pPr>
            <a:lvl3pPr marL="913544" indent="0">
              <a:buNone/>
              <a:defRPr sz="1600"/>
            </a:lvl3pPr>
            <a:lvl4pPr marL="1370319" indent="0">
              <a:buNone/>
              <a:defRPr sz="1400"/>
            </a:lvl4pPr>
            <a:lvl5pPr marL="1827089" indent="0">
              <a:buNone/>
              <a:defRPr sz="1400"/>
            </a:lvl5pPr>
            <a:lvl6pPr marL="2283864" indent="0">
              <a:buNone/>
              <a:defRPr sz="1400"/>
            </a:lvl6pPr>
            <a:lvl7pPr marL="2740634" indent="0">
              <a:buNone/>
              <a:defRPr sz="1400"/>
            </a:lvl7pPr>
            <a:lvl8pPr marL="3197408" indent="0">
              <a:buNone/>
              <a:defRPr sz="1400"/>
            </a:lvl8pPr>
            <a:lvl9pPr marL="3654179"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82E4E4CB-C7D2-8D49-B8FA-42016DFD62A3}" type="slidenum">
              <a:rPr lang="en-US"/>
              <a:pPr>
                <a:defRPr/>
              </a:pPr>
              <a:t>‹#›</a:t>
            </a:fld>
            <a:endParaRPr lang="en-US"/>
          </a:p>
        </p:txBody>
      </p:sp>
    </p:spTree>
    <p:extLst>
      <p:ext uri="{BB962C8B-B14F-4D97-AF65-F5344CB8AC3E}">
        <p14:creationId xmlns:p14="http://schemas.microsoft.com/office/powerpoint/2010/main" val="34093043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4CC2E8F9-97E2-444D-A847-81D598C5584A}" type="slidenum">
              <a:rPr lang="en-US"/>
              <a:pPr>
                <a:defRPr/>
              </a:pPr>
              <a:t>‹#›</a:t>
            </a:fld>
            <a:endParaRPr lang="en-US"/>
          </a:p>
        </p:txBody>
      </p:sp>
    </p:spTree>
    <p:extLst>
      <p:ext uri="{BB962C8B-B14F-4D97-AF65-F5344CB8AC3E}">
        <p14:creationId xmlns:p14="http://schemas.microsoft.com/office/powerpoint/2010/main" val="42308624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774" indent="0">
              <a:buNone/>
              <a:defRPr sz="2000" b="1"/>
            </a:lvl2pPr>
            <a:lvl3pPr marL="913544" indent="0">
              <a:buNone/>
              <a:defRPr sz="1800" b="1"/>
            </a:lvl3pPr>
            <a:lvl4pPr marL="1370319" indent="0">
              <a:buNone/>
              <a:defRPr sz="1600" b="1"/>
            </a:lvl4pPr>
            <a:lvl5pPr marL="1827089" indent="0">
              <a:buNone/>
              <a:defRPr sz="1600" b="1"/>
            </a:lvl5pPr>
            <a:lvl6pPr marL="2283864" indent="0">
              <a:buNone/>
              <a:defRPr sz="1600" b="1"/>
            </a:lvl6pPr>
            <a:lvl7pPr marL="2740634" indent="0">
              <a:buNone/>
              <a:defRPr sz="1600" b="1"/>
            </a:lvl7pPr>
            <a:lvl8pPr marL="3197408" indent="0">
              <a:buNone/>
              <a:defRPr sz="1600" b="1"/>
            </a:lvl8pPr>
            <a:lvl9pPr marL="365417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6774" indent="0">
              <a:buNone/>
              <a:defRPr sz="2000" b="1"/>
            </a:lvl2pPr>
            <a:lvl3pPr marL="913544" indent="0">
              <a:buNone/>
              <a:defRPr sz="1800" b="1"/>
            </a:lvl3pPr>
            <a:lvl4pPr marL="1370319" indent="0">
              <a:buNone/>
              <a:defRPr sz="1600" b="1"/>
            </a:lvl4pPr>
            <a:lvl5pPr marL="1827089" indent="0">
              <a:buNone/>
              <a:defRPr sz="1600" b="1"/>
            </a:lvl5pPr>
            <a:lvl6pPr marL="2283864" indent="0">
              <a:buNone/>
              <a:defRPr sz="1600" b="1"/>
            </a:lvl6pPr>
            <a:lvl7pPr marL="2740634" indent="0">
              <a:buNone/>
              <a:defRPr sz="1600" b="1"/>
            </a:lvl7pPr>
            <a:lvl8pPr marL="3197408" indent="0">
              <a:buNone/>
              <a:defRPr sz="1600" b="1"/>
            </a:lvl8pPr>
            <a:lvl9pPr marL="365417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19F8BCCC-02A0-924C-B2E5-EF5CB4A219F3}" type="slidenum">
              <a:rPr lang="en-US"/>
              <a:pPr>
                <a:defRPr/>
              </a:pPr>
              <a:t>‹#›</a:t>
            </a:fld>
            <a:endParaRPr lang="en-US"/>
          </a:p>
        </p:txBody>
      </p:sp>
    </p:spTree>
    <p:extLst>
      <p:ext uri="{BB962C8B-B14F-4D97-AF65-F5344CB8AC3E}">
        <p14:creationId xmlns:p14="http://schemas.microsoft.com/office/powerpoint/2010/main" val="39983579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8E0AE409-E563-5548-A650-DAF9C09F748D}" type="slidenum">
              <a:rPr lang="en-US"/>
              <a:pPr>
                <a:defRPr/>
              </a:pPr>
              <a:t>‹#›</a:t>
            </a:fld>
            <a:endParaRPr lang="en-US"/>
          </a:p>
        </p:txBody>
      </p:sp>
    </p:spTree>
    <p:extLst>
      <p:ext uri="{BB962C8B-B14F-4D97-AF65-F5344CB8AC3E}">
        <p14:creationId xmlns:p14="http://schemas.microsoft.com/office/powerpoint/2010/main" val="3756456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F8B4475C-1A6D-1F46-9291-D32DF318776B}" type="slidenum">
              <a:rPr lang="en-US"/>
              <a:pPr>
                <a:defRPr/>
              </a:pPr>
              <a:t>‹#›</a:t>
            </a:fld>
            <a:endParaRPr lang="en-US"/>
          </a:p>
        </p:txBody>
      </p:sp>
    </p:spTree>
    <p:extLst>
      <p:ext uri="{BB962C8B-B14F-4D97-AF65-F5344CB8AC3E}">
        <p14:creationId xmlns:p14="http://schemas.microsoft.com/office/powerpoint/2010/main" val="39191725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774" indent="0">
              <a:buNone/>
              <a:defRPr sz="1200"/>
            </a:lvl2pPr>
            <a:lvl3pPr marL="913544" indent="0">
              <a:buNone/>
              <a:defRPr sz="1000"/>
            </a:lvl3pPr>
            <a:lvl4pPr marL="1370319" indent="0">
              <a:buNone/>
              <a:defRPr sz="900"/>
            </a:lvl4pPr>
            <a:lvl5pPr marL="1827089" indent="0">
              <a:buNone/>
              <a:defRPr sz="900"/>
            </a:lvl5pPr>
            <a:lvl6pPr marL="2283864" indent="0">
              <a:buNone/>
              <a:defRPr sz="900"/>
            </a:lvl6pPr>
            <a:lvl7pPr marL="2740634" indent="0">
              <a:buNone/>
              <a:defRPr sz="900"/>
            </a:lvl7pPr>
            <a:lvl8pPr marL="3197408" indent="0">
              <a:buNone/>
              <a:defRPr sz="900"/>
            </a:lvl8pPr>
            <a:lvl9pPr marL="3654179"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EDE0C2FD-F9A7-1941-AF73-24C08660C58F}" type="slidenum">
              <a:rPr lang="en-US"/>
              <a:pPr>
                <a:defRPr/>
              </a:pPr>
              <a:t>‹#›</a:t>
            </a:fld>
            <a:endParaRPr lang="en-US"/>
          </a:p>
        </p:txBody>
      </p:sp>
    </p:spTree>
    <p:extLst>
      <p:ext uri="{BB962C8B-B14F-4D97-AF65-F5344CB8AC3E}">
        <p14:creationId xmlns:p14="http://schemas.microsoft.com/office/powerpoint/2010/main" val="20381557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74" indent="0">
              <a:buNone/>
              <a:defRPr sz="2800"/>
            </a:lvl2pPr>
            <a:lvl3pPr marL="913544" indent="0">
              <a:buNone/>
              <a:defRPr sz="2400"/>
            </a:lvl3pPr>
            <a:lvl4pPr marL="1370319" indent="0">
              <a:buNone/>
              <a:defRPr sz="2000"/>
            </a:lvl4pPr>
            <a:lvl5pPr marL="1827089" indent="0">
              <a:buNone/>
              <a:defRPr sz="2000"/>
            </a:lvl5pPr>
            <a:lvl6pPr marL="2283864" indent="0">
              <a:buNone/>
              <a:defRPr sz="2000"/>
            </a:lvl6pPr>
            <a:lvl7pPr marL="2740634" indent="0">
              <a:buNone/>
              <a:defRPr sz="2000"/>
            </a:lvl7pPr>
            <a:lvl8pPr marL="3197408" indent="0">
              <a:buNone/>
              <a:defRPr sz="2000"/>
            </a:lvl8pPr>
            <a:lvl9pPr marL="3654179"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74" indent="0">
              <a:buNone/>
              <a:defRPr sz="1200"/>
            </a:lvl2pPr>
            <a:lvl3pPr marL="913544" indent="0">
              <a:buNone/>
              <a:defRPr sz="1000"/>
            </a:lvl3pPr>
            <a:lvl4pPr marL="1370319" indent="0">
              <a:buNone/>
              <a:defRPr sz="900"/>
            </a:lvl4pPr>
            <a:lvl5pPr marL="1827089" indent="0">
              <a:buNone/>
              <a:defRPr sz="900"/>
            </a:lvl5pPr>
            <a:lvl6pPr marL="2283864" indent="0">
              <a:buNone/>
              <a:defRPr sz="900"/>
            </a:lvl6pPr>
            <a:lvl7pPr marL="2740634" indent="0">
              <a:buNone/>
              <a:defRPr sz="900"/>
            </a:lvl7pPr>
            <a:lvl8pPr marL="3197408" indent="0">
              <a:buNone/>
              <a:defRPr sz="900"/>
            </a:lvl8pPr>
            <a:lvl9pPr marL="3654179"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4762E9C7-A478-8B43-8B45-17D4520CB851}" type="slidenum">
              <a:rPr lang="en-US"/>
              <a:pPr>
                <a:defRPr/>
              </a:pPr>
              <a:t>‹#›</a:t>
            </a:fld>
            <a:endParaRPr lang="en-US"/>
          </a:p>
        </p:txBody>
      </p:sp>
    </p:spTree>
    <p:extLst>
      <p:ext uri="{BB962C8B-B14F-4D97-AF65-F5344CB8AC3E}">
        <p14:creationId xmlns:p14="http://schemas.microsoft.com/office/powerpoint/2010/main" val="28951824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56F5E57B-BBDC-8847-B81C-A90DA944BD69}" type="slidenum">
              <a:rPr lang="en-US"/>
              <a:pPr>
                <a:defRPr/>
              </a:pPr>
              <a:t>‹#›</a:t>
            </a:fld>
            <a:endParaRPr lang="en-US"/>
          </a:p>
        </p:txBody>
      </p:sp>
    </p:spTree>
    <p:extLst>
      <p:ext uri="{BB962C8B-B14F-4D97-AF65-F5344CB8AC3E}">
        <p14:creationId xmlns:p14="http://schemas.microsoft.com/office/powerpoint/2010/main" val="2702379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774" indent="0">
              <a:buNone/>
              <a:defRPr sz="2000" b="1"/>
            </a:lvl2pPr>
            <a:lvl3pPr marL="913544" indent="0">
              <a:buNone/>
              <a:defRPr sz="1800" b="1"/>
            </a:lvl3pPr>
            <a:lvl4pPr marL="1370319" indent="0">
              <a:buNone/>
              <a:defRPr sz="1600" b="1"/>
            </a:lvl4pPr>
            <a:lvl5pPr marL="1827089" indent="0">
              <a:buNone/>
              <a:defRPr sz="1600" b="1"/>
            </a:lvl5pPr>
            <a:lvl6pPr marL="2283864" indent="0">
              <a:buNone/>
              <a:defRPr sz="1600" b="1"/>
            </a:lvl6pPr>
            <a:lvl7pPr marL="2740634" indent="0">
              <a:buNone/>
              <a:defRPr sz="1600" b="1"/>
            </a:lvl7pPr>
            <a:lvl8pPr marL="3197408" indent="0">
              <a:buNone/>
              <a:defRPr sz="1600" b="1"/>
            </a:lvl8pPr>
            <a:lvl9pPr marL="365417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6774" indent="0">
              <a:buNone/>
              <a:defRPr sz="2000" b="1"/>
            </a:lvl2pPr>
            <a:lvl3pPr marL="913544" indent="0">
              <a:buNone/>
              <a:defRPr sz="1800" b="1"/>
            </a:lvl3pPr>
            <a:lvl4pPr marL="1370319" indent="0">
              <a:buNone/>
              <a:defRPr sz="1600" b="1"/>
            </a:lvl4pPr>
            <a:lvl5pPr marL="1827089" indent="0">
              <a:buNone/>
              <a:defRPr sz="1600" b="1"/>
            </a:lvl5pPr>
            <a:lvl6pPr marL="2283864" indent="0">
              <a:buNone/>
              <a:defRPr sz="1600" b="1"/>
            </a:lvl6pPr>
            <a:lvl7pPr marL="2740634" indent="0">
              <a:buNone/>
              <a:defRPr sz="1600" b="1"/>
            </a:lvl7pPr>
            <a:lvl8pPr marL="3197408" indent="0">
              <a:buNone/>
              <a:defRPr sz="1600" b="1"/>
            </a:lvl8pPr>
            <a:lvl9pPr marL="365417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dt" sz="half" idx="10"/>
          </p:nvPr>
        </p:nvSpPr>
        <p:spPr>
          <a:xfrm>
            <a:off x="1143000" y="6400800"/>
            <a:ext cx="1905000" cy="457200"/>
          </a:xfrm>
          <a:prstGeom prst="rect">
            <a:avLst/>
          </a:prstGeom>
        </p:spPr>
        <p:txBody>
          <a:bodyPr lIns="91365" tIns="45683" rIns="91365" bIns="45683"/>
          <a:lstStyle>
            <a:lvl1pPr>
              <a:defRPr>
                <a:latin typeface="Times New Roman" charset="0"/>
                <a:ea typeface="ＭＳ Ｐゴシック" charset="0"/>
                <a:cs typeface="ＭＳ Ｐゴシック" charset="0"/>
              </a:defRPr>
            </a:lvl1pPr>
          </a:lstStyle>
          <a:p>
            <a:pPr>
              <a:defRPr/>
            </a:pPr>
            <a:endParaRPr lang="en-US"/>
          </a:p>
        </p:txBody>
      </p:sp>
      <p:sp>
        <p:nvSpPr>
          <p:cNvPr id="8" name="Rectangle 7"/>
          <p:cNvSpPr>
            <a:spLocks noGrp="1" noChangeArrowheads="1"/>
          </p:cNvSpPr>
          <p:nvPr>
            <p:ph type="ftr" sz="quarter" idx="11"/>
          </p:nvPr>
        </p:nvSpPr>
        <p:spPr>
          <a:xfrm>
            <a:off x="3581400" y="6400800"/>
            <a:ext cx="2895600" cy="457200"/>
          </a:xfrm>
          <a:prstGeom prst="rect">
            <a:avLst/>
          </a:prstGeom>
        </p:spPr>
        <p:txBody>
          <a:bodyPr lIns="91365" tIns="45683" rIns="91365" bIns="45683"/>
          <a:lstStyle>
            <a:lvl1pPr>
              <a:defRPr>
                <a:latin typeface="Times New Roman" charset="0"/>
                <a:ea typeface="ＭＳ Ｐゴシック" charset="0"/>
                <a:cs typeface="ＭＳ Ｐゴシック" charset="0"/>
              </a:defRPr>
            </a:lvl1pPr>
          </a:lstStyle>
          <a:p>
            <a:pPr>
              <a:defRPr/>
            </a:pPr>
            <a:endParaRPr lang="en-US"/>
          </a:p>
        </p:txBody>
      </p:sp>
      <p:sp>
        <p:nvSpPr>
          <p:cNvPr id="9" name="Rectangle 8"/>
          <p:cNvSpPr>
            <a:spLocks noGrp="1" noChangeArrowheads="1"/>
          </p:cNvSpPr>
          <p:nvPr>
            <p:ph type="sldNum" sz="quarter" idx="12"/>
          </p:nvPr>
        </p:nvSpPr>
        <p:spPr>
          <a:xfrm>
            <a:off x="7239000" y="6400800"/>
            <a:ext cx="1905000" cy="457200"/>
          </a:xfrm>
          <a:prstGeom prst="rect">
            <a:avLst/>
          </a:prstGeom>
        </p:spPr>
        <p:txBody>
          <a:bodyPr vert="horz" wrap="square" lIns="91365" tIns="45683" rIns="91365" bIns="45683" numCol="1" anchor="t" anchorCtr="0" compatLnSpc="1">
            <a:prstTxWarp prst="textNoShape">
              <a:avLst/>
            </a:prstTxWarp>
          </a:bodyPr>
          <a:lstStyle>
            <a:lvl1pPr>
              <a:defRPr/>
            </a:lvl1pPr>
          </a:lstStyle>
          <a:p>
            <a:pPr>
              <a:defRPr/>
            </a:pPr>
            <a:fld id="{CBD542E2-6036-2E4E-BCB4-09E27B68F86E}" type="slidenum">
              <a:rPr lang="en-US"/>
              <a:pPr>
                <a:defRPr/>
              </a:pPr>
              <a:t>‹#›</a:t>
            </a:fld>
            <a:endParaRPr lang="en-US"/>
          </a:p>
        </p:txBody>
      </p:sp>
    </p:spTree>
    <p:extLst>
      <p:ext uri="{BB962C8B-B14F-4D97-AF65-F5344CB8AC3E}">
        <p14:creationId xmlns:p14="http://schemas.microsoft.com/office/powerpoint/2010/main" val="24514215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24CF3C07-3272-5B43-A353-9DB2EE4C26EC}" type="slidenum">
              <a:rPr lang="en-US"/>
              <a:pPr>
                <a:defRPr/>
              </a:pPr>
              <a:t>‹#›</a:t>
            </a:fld>
            <a:endParaRPr lang="en-US"/>
          </a:p>
        </p:txBody>
      </p:sp>
    </p:spTree>
    <p:extLst>
      <p:ext uri="{BB962C8B-B14F-4D97-AF65-F5344CB8AC3E}">
        <p14:creationId xmlns:p14="http://schemas.microsoft.com/office/powerpoint/2010/main" val="21781129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hangingPunct="0">
              <a:defRPr>
                <a:latin typeface="Arial" pitchFamily="-112" charset="0"/>
                <a:ea typeface="ＭＳ Ｐゴシック" pitchFamily="-112" charset="-128"/>
                <a:cs typeface="ＭＳ Ｐゴシック" pitchFamily="-112" charset="-128"/>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Arial" pitchFamily="-112" charset="0"/>
                <a:ea typeface="ＭＳ Ｐゴシック" pitchFamily="-112" charset="-128"/>
                <a:cs typeface="ＭＳ Ｐゴシック" pitchFamily="-112" charset="-128"/>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defRPr>
            </a:lvl1pPr>
          </a:lstStyle>
          <a:p>
            <a:pPr>
              <a:defRPr/>
            </a:pPr>
            <a:fld id="{D153E094-96D1-4548-8D64-109EC214F7E9}" type="slidenum">
              <a:rPr lang="en-US"/>
              <a:pPr>
                <a:defRPr/>
              </a:pPr>
              <a:t>‹#›</a:t>
            </a:fld>
            <a:endParaRPr lang="en-US"/>
          </a:p>
        </p:txBody>
      </p:sp>
    </p:spTree>
    <p:extLst>
      <p:ext uri="{BB962C8B-B14F-4D97-AF65-F5344CB8AC3E}">
        <p14:creationId xmlns:p14="http://schemas.microsoft.com/office/powerpoint/2010/main" val="78282956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827" indent="0" algn="ctr">
              <a:buNone/>
              <a:defRPr>
                <a:solidFill>
                  <a:schemeClr val="tx1">
                    <a:tint val="75000"/>
                  </a:schemeClr>
                </a:solidFill>
              </a:defRPr>
            </a:lvl2pPr>
            <a:lvl3pPr marL="913651" indent="0" algn="ctr">
              <a:buNone/>
              <a:defRPr>
                <a:solidFill>
                  <a:schemeClr val="tx1">
                    <a:tint val="75000"/>
                  </a:schemeClr>
                </a:solidFill>
              </a:defRPr>
            </a:lvl3pPr>
            <a:lvl4pPr marL="1370479" indent="0" algn="ctr">
              <a:buNone/>
              <a:defRPr>
                <a:solidFill>
                  <a:schemeClr val="tx1">
                    <a:tint val="75000"/>
                  </a:schemeClr>
                </a:solidFill>
              </a:defRPr>
            </a:lvl4pPr>
            <a:lvl5pPr marL="1827303" indent="0" algn="ctr">
              <a:buNone/>
              <a:defRPr>
                <a:solidFill>
                  <a:schemeClr val="tx1">
                    <a:tint val="75000"/>
                  </a:schemeClr>
                </a:solidFill>
              </a:defRPr>
            </a:lvl5pPr>
            <a:lvl6pPr marL="2284131" indent="0" algn="ctr">
              <a:buNone/>
              <a:defRPr>
                <a:solidFill>
                  <a:schemeClr val="tx1">
                    <a:tint val="75000"/>
                  </a:schemeClr>
                </a:solidFill>
              </a:defRPr>
            </a:lvl6pPr>
            <a:lvl7pPr marL="2740955" indent="0" algn="ctr">
              <a:buNone/>
              <a:defRPr>
                <a:solidFill>
                  <a:schemeClr val="tx1">
                    <a:tint val="75000"/>
                  </a:schemeClr>
                </a:solidFill>
              </a:defRPr>
            </a:lvl7pPr>
            <a:lvl8pPr marL="3197782" indent="0" algn="ctr">
              <a:buNone/>
              <a:defRPr>
                <a:solidFill>
                  <a:schemeClr val="tx1">
                    <a:tint val="75000"/>
                  </a:schemeClr>
                </a:solidFill>
              </a:defRPr>
            </a:lvl8pPr>
            <a:lvl9pPr marL="365460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hangingPunct="0">
              <a:defRPr/>
            </a:lvl1pPr>
          </a:lstStyle>
          <a:p>
            <a:pPr>
              <a:defRPr/>
            </a:pPr>
            <a:fld id="{48FA3307-DCD0-ED4F-9F0D-1B9DECBCD9C7}" type="datetime1">
              <a:rPr lang="en-US"/>
              <a:pPr>
                <a:defRPr/>
              </a:pPr>
              <a:t>11/12/15</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pPr>
              <a:defRPr/>
            </a:pPr>
            <a:fld id="{9C3E5B82-D272-B04B-A212-E09FA89B0922}" type="slidenum">
              <a:rPr lang="en-US"/>
              <a:pPr>
                <a:defRPr/>
              </a:pPr>
              <a:t>‹#›</a:t>
            </a:fld>
            <a:endParaRPr lang="en-US"/>
          </a:p>
        </p:txBody>
      </p:sp>
    </p:spTree>
    <p:extLst>
      <p:ext uri="{BB962C8B-B14F-4D97-AF65-F5344CB8AC3E}">
        <p14:creationId xmlns:p14="http://schemas.microsoft.com/office/powerpoint/2010/main" val="156659441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eaLnBrk="0" hangingPunct="0">
              <a:defRPr>
                <a:latin typeface="Calibri" pitchFamily="-111" charset="0"/>
                <a:ea typeface="ＭＳ Ｐゴシック" charset="-128"/>
                <a:cs typeface="ＭＳ Ｐゴシック" charset="-128"/>
              </a:defRPr>
            </a:lvl1pPr>
          </a:lstStyle>
          <a:p>
            <a:pPr>
              <a:defRPr/>
            </a:pPr>
            <a:endParaRPr lang="en-US"/>
          </a:p>
        </p:txBody>
      </p:sp>
      <p:sp>
        <p:nvSpPr>
          <p:cNvPr id="3"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030"/>
          <p:cNvSpPr>
            <a:spLocks noGrp="1" noChangeArrowheads="1"/>
          </p:cNvSpPr>
          <p:nvPr>
            <p:ph type="sldNum" sz="quarter" idx="12"/>
          </p:nvPr>
        </p:nvSpPr>
        <p:spPr/>
        <p:txBody>
          <a:bodyPr/>
          <a:lstStyle>
            <a:lvl1pPr eaLnBrk="0" hangingPunct="0">
              <a:defRPr/>
            </a:lvl1pPr>
          </a:lstStyle>
          <a:p>
            <a:pPr>
              <a:defRPr/>
            </a:pPr>
            <a:fld id="{152586E5-EF60-1D40-A9C0-4C5924787BAE}" type="slidenum">
              <a:rPr lang="en-US"/>
              <a:pPr>
                <a:defRPr/>
              </a:pPr>
              <a:t>‹#›</a:t>
            </a:fld>
            <a:endParaRPr lang="en-US"/>
          </a:p>
        </p:txBody>
      </p:sp>
    </p:spTree>
    <p:extLst>
      <p:ext uri="{BB962C8B-B14F-4D97-AF65-F5344CB8AC3E}">
        <p14:creationId xmlns:p14="http://schemas.microsoft.com/office/powerpoint/2010/main" val="3047558299"/>
      </p:ext>
    </p:extLst>
  </p:cSld>
  <p:clrMapOvr>
    <a:masterClrMapping/>
  </p:clrMapOvr>
  <p:transition xmlns:p14="http://schemas.microsoft.com/office/powerpoint/2010/mai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27" indent="0" algn="ctr">
              <a:buNone/>
              <a:defRPr/>
            </a:lvl2pPr>
            <a:lvl3pPr marL="913651" indent="0" algn="ctr">
              <a:buNone/>
              <a:defRPr/>
            </a:lvl3pPr>
            <a:lvl4pPr marL="1370479" indent="0" algn="ctr">
              <a:buNone/>
              <a:defRPr/>
            </a:lvl4pPr>
            <a:lvl5pPr marL="1827303" indent="0" algn="ctr">
              <a:buNone/>
              <a:defRPr/>
            </a:lvl5pPr>
            <a:lvl6pPr marL="2284131" indent="0" algn="ctr">
              <a:buNone/>
              <a:defRPr/>
            </a:lvl6pPr>
            <a:lvl7pPr marL="2740955" indent="0" algn="ctr">
              <a:buNone/>
              <a:defRPr/>
            </a:lvl7pPr>
            <a:lvl8pPr marL="3197782" indent="0" algn="ctr">
              <a:buNone/>
              <a:defRPr/>
            </a:lvl8pPr>
            <a:lvl9pPr marL="3654606" indent="0" algn="ctr">
              <a:buNone/>
              <a:defRPr/>
            </a:lvl9pPr>
          </a:lstStyle>
          <a:p>
            <a:r>
              <a:rPr lang="en-US" smtClean="0"/>
              <a:t>Click to edit Master subtitle style</a:t>
            </a:r>
            <a:endParaRPr lang="en-US"/>
          </a:p>
        </p:txBody>
      </p:sp>
      <p:sp>
        <p:nvSpPr>
          <p:cNvPr id="4" name="Rectangle 1028"/>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atin typeface="Times New Roman" charset="0"/>
              </a:defRPr>
            </a:lvl1pPr>
          </a:lstStyle>
          <a:p>
            <a:pPr>
              <a:defRPr/>
            </a:pPr>
            <a:fld id="{79D28919-49A4-2847-ACF2-F622D7C69495}" type="slidenum">
              <a:rPr lang="en-US"/>
              <a:pPr>
                <a:defRPr/>
              </a:pPr>
              <a:t>‹#›</a:t>
            </a:fld>
            <a:endParaRPr lang="en-US"/>
          </a:p>
        </p:txBody>
      </p:sp>
    </p:spTree>
    <p:extLst>
      <p:ext uri="{BB962C8B-B14F-4D97-AF65-F5344CB8AC3E}">
        <p14:creationId xmlns:p14="http://schemas.microsoft.com/office/powerpoint/2010/main" val="7191970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147483647 w 1981"/>
              <a:gd name="T1" fmla="*/ 2147483647 h 659"/>
              <a:gd name="T2" fmla="*/ 2147483647 w 1981"/>
              <a:gd name="T3" fmla="*/ 2147483647 h 659"/>
              <a:gd name="T4" fmla="*/ 2147483647 w 1981"/>
              <a:gd name="T5" fmla="*/ 2147483647 h 659"/>
              <a:gd name="T6" fmla="*/ 2147483647 w 1981"/>
              <a:gd name="T7" fmla="*/ 2147483647 h 659"/>
              <a:gd name="T8" fmla="*/ 2147483647 w 1981"/>
              <a:gd name="T9" fmla="*/ 2147483647 h 659"/>
              <a:gd name="T10" fmla="*/ 2147483647 w 1981"/>
              <a:gd name="T11" fmla="*/ 2147483647 h 659"/>
              <a:gd name="T12" fmla="*/ 2147483647 w 1981"/>
              <a:gd name="T13" fmla="*/ 2147483647 h 659"/>
              <a:gd name="T14" fmla="*/ 2147483647 w 1981"/>
              <a:gd name="T15" fmla="*/ 2147483647 h 659"/>
              <a:gd name="T16" fmla="*/ 2147483647 w 1981"/>
              <a:gd name="T17" fmla="*/ 2147483647 h 659"/>
              <a:gd name="T18" fmla="*/ 2147483647 w 1981"/>
              <a:gd name="T19" fmla="*/ 0 h 659"/>
              <a:gd name="T20" fmla="*/ 2147483647 w 1981"/>
              <a:gd name="T21" fmla="*/ 2147483647 h 659"/>
              <a:gd name="T22" fmla="*/ 2147483647 w 1981"/>
              <a:gd name="T23" fmla="*/ 2147483647 h 659"/>
              <a:gd name="T24" fmla="*/ 2147483647 w 1981"/>
              <a:gd name="T25" fmla="*/ 2147483647 h 659"/>
              <a:gd name="T26" fmla="*/ 2147483647 w 1981"/>
              <a:gd name="T27" fmla="*/ 2147483647 h 659"/>
              <a:gd name="T28" fmla="*/ 2147483647 w 1981"/>
              <a:gd name="T29" fmla="*/ 2147483647 h 659"/>
              <a:gd name="T30" fmla="*/ 2147483647 w 1981"/>
              <a:gd name="T31" fmla="*/ 2147483647 h 659"/>
              <a:gd name="T32" fmla="*/ 2147483647 w 1981"/>
              <a:gd name="T33" fmla="*/ 2147483647 h 659"/>
              <a:gd name="T34" fmla="*/ 2147483647 w 1981"/>
              <a:gd name="T35" fmla="*/ 2147483647 h 659"/>
              <a:gd name="T36" fmla="*/ 2147483647 w 1981"/>
              <a:gd name="T37" fmla="*/ 2147483647 h 659"/>
              <a:gd name="T38" fmla="*/ 2147483647 w 1981"/>
              <a:gd name="T39" fmla="*/ 2147483647 h 659"/>
              <a:gd name="T40" fmla="*/ 2147483647 w 1981"/>
              <a:gd name="T41" fmla="*/ 2147483647 h 659"/>
              <a:gd name="T42" fmla="*/ 2147483647 w 1981"/>
              <a:gd name="T43" fmla="*/ 2147483647 h 659"/>
              <a:gd name="T44" fmla="*/ 2147483647 w 1981"/>
              <a:gd name="T45" fmla="*/ 2147483647 h 659"/>
              <a:gd name="T46" fmla="*/ 2147483647 w 1981"/>
              <a:gd name="T47" fmla="*/ 2147483647 h 659"/>
              <a:gd name="T48" fmla="*/ 2147483647 w 1981"/>
              <a:gd name="T49" fmla="*/ 2147483647 h 659"/>
              <a:gd name="T50" fmla="*/ 2147483647 w 1981"/>
              <a:gd name="T51" fmla="*/ 2147483647 h 659"/>
              <a:gd name="T52" fmla="*/ 2147483647 w 1981"/>
              <a:gd name="T53" fmla="*/ 2147483647 h 659"/>
              <a:gd name="T54" fmla="*/ 2147483647 w 1981"/>
              <a:gd name="T55" fmla="*/ 2147483647 h 659"/>
              <a:gd name="T56" fmla="*/ 0 w 1981"/>
              <a:gd name="T57" fmla="*/ 2147483647 h 659"/>
              <a:gd name="T58" fmla="*/ 0 w 1981"/>
              <a:gd name="T59" fmla="*/ 2147483647 h 659"/>
              <a:gd name="T60" fmla="*/ 0 w 1981"/>
              <a:gd name="T61" fmla="*/ 2147483647 h 659"/>
              <a:gd name="T62" fmla="*/ 2147483647 w 1981"/>
              <a:gd name="T63" fmla="*/ 2147483647 h 659"/>
              <a:gd name="T64" fmla="*/ 2147483647 w 1981"/>
              <a:gd name="T65" fmla="*/ 2147483647 h 659"/>
              <a:gd name="T66" fmla="*/ 2147483647 w 1981"/>
              <a:gd name="T67" fmla="*/ 214748364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lIns="91365" tIns="45683" rIns="91365" bIns="45683"/>
          <a:lstStyle/>
          <a:p>
            <a:endParaRPr lang="en-US"/>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lIns="91365" tIns="45683" rIns="91365" bIns="45683"/>
          <a:lstStyle/>
          <a:p>
            <a:pPr algn="ctr"/>
            <a:endParaRPr kumimoji="1" lang="en-US">
              <a:solidFill>
                <a:srgbClr val="FFFFCC"/>
              </a:solidFill>
            </a:endParaRPr>
          </a:p>
        </p:txBody>
      </p:sp>
      <p:sp>
        <p:nvSpPr>
          <p:cNvPr id="6" name="Freeform 9"/>
          <p:cNvSpPr>
            <a:spLocks/>
          </p:cNvSpPr>
          <p:nvPr/>
        </p:nvSpPr>
        <p:spPr bwMode="auto">
          <a:xfrm>
            <a:off x="3022600" y="684213"/>
            <a:ext cx="3146425" cy="485775"/>
          </a:xfrm>
          <a:custGeom>
            <a:avLst/>
            <a:gdLst>
              <a:gd name="T0" fmla="*/ 2147483647 w 1982"/>
              <a:gd name="T1" fmla="*/ 2147483647 h 306"/>
              <a:gd name="T2" fmla="*/ 2147483647 w 1982"/>
              <a:gd name="T3" fmla="*/ 2147483647 h 306"/>
              <a:gd name="T4" fmla="*/ 2147483647 w 1982"/>
              <a:gd name="T5" fmla="*/ 2147483647 h 306"/>
              <a:gd name="T6" fmla="*/ 2147483647 w 1982"/>
              <a:gd name="T7" fmla="*/ 2147483647 h 306"/>
              <a:gd name="T8" fmla="*/ 2147483647 w 1982"/>
              <a:gd name="T9" fmla="*/ 2147483647 h 306"/>
              <a:gd name="T10" fmla="*/ 2147483647 w 1982"/>
              <a:gd name="T11" fmla="*/ 2147483647 h 306"/>
              <a:gd name="T12" fmla="*/ 2147483647 w 1982"/>
              <a:gd name="T13" fmla="*/ 2147483647 h 306"/>
              <a:gd name="T14" fmla="*/ 2147483647 w 1982"/>
              <a:gd name="T15" fmla="*/ 2147483647 h 306"/>
              <a:gd name="T16" fmla="*/ 2147483647 w 1982"/>
              <a:gd name="T17" fmla="*/ 2147483647 h 306"/>
              <a:gd name="T18" fmla="*/ 2147483647 w 1982"/>
              <a:gd name="T19" fmla="*/ 2147483647 h 306"/>
              <a:gd name="T20" fmla="*/ 2147483647 w 1982"/>
              <a:gd name="T21" fmla="*/ 2147483647 h 306"/>
              <a:gd name="T22" fmla="*/ 2147483647 w 1982"/>
              <a:gd name="T23" fmla="*/ 2147483647 h 306"/>
              <a:gd name="T24" fmla="*/ 2147483647 w 1982"/>
              <a:gd name="T25" fmla="*/ 2147483647 h 306"/>
              <a:gd name="T26" fmla="*/ 2147483647 w 1982"/>
              <a:gd name="T27" fmla="*/ 2147483647 h 306"/>
              <a:gd name="T28" fmla="*/ 2147483647 w 1982"/>
              <a:gd name="T29" fmla="*/ 2147483647 h 306"/>
              <a:gd name="T30" fmla="*/ 2147483647 w 1982"/>
              <a:gd name="T31" fmla="*/ 2147483647 h 306"/>
              <a:gd name="T32" fmla="*/ 2147483647 w 1982"/>
              <a:gd name="T33" fmla="*/ 2147483647 h 306"/>
              <a:gd name="T34" fmla="*/ 2147483647 w 1982"/>
              <a:gd name="T35" fmla="*/ 2147483647 h 306"/>
              <a:gd name="T36" fmla="*/ 2147483647 w 1982"/>
              <a:gd name="T37" fmla="*/ 2147483647 h 306"/>
              <a:gd name="T38" fmla="*/ 2147483647 w 1982"/>
              <a:gd name="T39" fmla="*/ 2147483647 h 306"/>
              <a:gd name="T40" fmla="*/ 2147483647 w 1982"/>
              <a:gd name="T41" fmla="*/ 2147483647 h 306"/>
              <a:gd name="T42" fmla="*/ 2147483647 w 1982"/>
              <a:gd name="T43" fmla="*/ 2147483647 h 306"/>
              <a:gd name="T44" fmla="*/ 2147483647 w 1982"/>
              <a:gd name="T45" fmla="*/ 2147483647 h 306"/>
              <a:gd name="T46" fmla="*/ 2147483647 w 1982"/>
              <a:gd name="T47" fmla="*/ 2147483647 h 306"/>
              <a:gd name="T48" fmla="*/ 2147483647 w 1982"/>
              <a:gd name="T49" fmla="*/ 2147483647 h 306"/>
              <a:gd name="T50" fmla="*/ 2147483647 w 1982"/>
              <a:gd name="T51" fmla="*/ 2147483647 h 306"/>
              <a:gd name="T52" fmla="*/ 2147483647 w 1982"/>
              <a:gd name="T53" fmla="*/ 2147483647 h 306"/>
              <a:gd name="T54" fmla="*/ 2147483647 w 1982"/>
              <a:gd name="T55" fmla="*/ 2147483647 h 306"/>
              <a:gd name="T56" fmla="*/ 2147483647 w 1982"/>
              <a:gd name="T57" fmla="*/ 0 h 306"/>
              <a:gd name="T58" fmla="*/ 2147483647 w 1982"/>
              <a:gd name="T59" fmla="*/ 2147483647 h 306"/>
              <a:gd name="T60" fmla="*/ 2147483647 w 1982"/>
              <a:gd name="T61" fmla="*/ 2147483647 h 306"/>
              <a:gd name="T62" fmla="*/ 2147483647 w 1982"/>
              <a:gd name="T63" fmla="*/ 2147483647 h 306"/>
              <a:gd name="T64" fmla="*/ 2147483647 w 1982"/>
              <a:gd name="T65" fmla="*/ 2147483647 h 306"/>
              <a:gd name="T66" fmla="*/ 2147483647 w 1982"/>
              <a:gd name="T67" fmla="*/ 2147483647 h 306"/>
              <a:gd name="T68" fmla="*/ 2147483647 w 1982"/>
              <a:gd name="T69" fmla="*/ 2147483647 h 306"/>
              <a:gd name="T70" fmla="*/ 0 w 1982"/>
              <a:gd name="T71" fmla="*/ 2147483647 h 306"/>
              <a:gd name="T72" fmla="*/ 2147483647 w 1982"/>
              <a:gd name="T73" fmla="*/ 2147483647 h 306"/>
              <a:gd name="T74" fmla="*/ 2147483647 w 1982"/>
              <a:gd name="T75" fmla="*/ 2147483647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lIns="91365" tIns="45683" rIns="91365" bIns="45683"/>
          <a:lstStyle/>
          <a:p>
            <a:endParaRPr lang="en-US"/>
          </a:p>
        </p:txBody>
      </p:sp>
      <p:sp>
        <p:nvSpPr>
          <p:cNvPr id="7" name="Freeform 10"/>
          <p:cNvSpPr>
            <a:spLocks/>
          </p:cNvSpPr>
          <p:nvPr/>
        </p:nvSpPr>
        <p:spPr bwMode="auto">
          <a:xfrm>
            <a:off x="3022600" y="771525"/>
            <a:ext cx="3146425" cy="490538"/>
          </a:xfrm>
          <a:custGeom>
            <a:avLst/>
            <a:gdLst>
              <a:gd name="T0" fmla="*/ 2147483647 w 1982"/>
              <a:gd name="T1" fmla="*/ 2147483647 h 309"/>
              <a:gd name="T2" fmla="*/ 2147483647 w 1982"/>
              <a:gd name="T3" fmla="*/ 2147483647 h 309"/>
              <a:gd name="T4" fmla="*/ 2147483647 w 1982"/>
              <a:gd name="T5" fmla="*/ 2147483647 h 309"/>
              <a:gd name="T6" fmla="*/ 2147483647 w 1982"/>
              <a:gd name="T7" fmla="*/ 2147483647 h 309"/>
              <a:gd name="T8" fmla="*/ 2147483647 w 1982"/>
              <a:gd name="T9" fmla="*/ 2147483647 h 309"/>
              <a:gd name="T10" fmla="*/ 2147483647 w 1982"/>
              <a:gd name="T11" fmla="*/ 2147483647 h 309"/>
              <a:gd name="T12" fmla="*/ 2147483647 w 1982"/>
              <a:gd name="T13" fmla="*/ 2147483647 h 309"/>
              <a:gd name="T14" fmla="*/ 2147483647 w 1982"/>
              <a:gd name="T15" fmla="*/ 2147483647 h 309"/>
              <a:gd name="T16" fmla="*/ 2147483647 w 1982"/>
              <a:gd name="T17" fmla="*/ 2147483647 h 309"/>
              <a:gd name="T18" fmla="*/ 2147483647 w 1982"/>
              <a:gd name="T19" fmla="*/ 2147483647 h 309"/>
              <a:gd name="T20" fmla="*/ 2147483647 w 1982"/>
              <a:gd name="T21" fmla="*/ 2147483647 h 309"/>
              <a:gd name="T22" fmla="*/ 2147483647 w 1982"/>
              <a:gd name="T23" fmla="*/ 0 h 309"/>
              <a:gd name="T24" fmla="*/ 2147483647 w 1982"/>
              <a:gd name="T25" fmla="*/ 2147483647 h 309"/>
              <a:gd name="T26" fmla="*/ 2147483647 w 1982"/>
              <a:gd name="T27" fmla="*/ 2147483647 h 309"/>
              <a:gd name="T28" fmla="*/ 2147483647 w 1982"/>
              <a:gd name="T29" fmla="*/ 2147483647 h 309"/>
              <a:gd name="T30" fmla="*/ 2147483647 w 1982"/>
              <a:gd name="T31" fmla="*/ 2147483647 h 309"/>
              <a:gd name="T32" fmla="*/ 2147483647 w 1982"/>
              <a:gd name="T33" fmla="*/ 2147483647 h 309"/>
              <a:gd name="T34" fmla="*/ 2147483647 w 1982"/>
              <a:gd name="T35" fmla="*/ 2147483647 h 309"/>
              <a:gd name="T36" fmla="*/ 2147483647 w 1982"/>
              <a:gd name="T37" fmla="*/ 2147483647 h 309"/>
              <a:gd name="T38" fmla="*/ 2147483647 w 1982"/>
              <a:gd name="T39" fmla="*/ 2147483647 h 309"/>
              <a:gd name="T40" fmla="*/ 2147483647 w 1982"/>
              <a:gd name="T41" fmla="*/ 2147483647 h 309"/>
              <a:gd name="T42" fmla="*/ 2147483647 w 1982"/>
              <a:gd name="T43" fmla="*/ 2147483647 h 309"/>
              <a:gd name="T44" fmla="*/ 2147483647 w 1982"/>
              <a:gd name="T45" fmla="*/ 2147483647 h 309"/>
              <a:gd name="T46" fmla="*/ 2147483647 w 1982"/>
              <a:gd name="T47" fmla="*/ 2147483647 h 309"/>
              <a:gd name="T48" fmla="*/ 2147483647 w 1982"/>
              <a:gd name="T49" fmla="*/ 2147483647 h 309"/>
              <a:gd name="T50" fmla="*/ 2147483647 w 1982"/>
              <a:gd name="T51" fmla="*/ 2147483647 h 309"/>
              <a:gd name="T52" fmla="*/ 2147483647 w 1982"/>
              <a:gd name="T53" fmla="*/ 2147483647 h 309"/>
              <a:gd name="T54" fmla="*/ 2147483647 w 1982"/>
              <a:gd name="T55" fmla="*/ 2147483647 h 309"/>
              <a:gd name="T56" fmla="*/ 2147483647 w 1982"/>
              <a:gd name="T57" fmla="*/ 2147483647 h 309"/>
              <a:gd name="T58" fmla="*/ 2147483647 w 1982"/>
              <a:gd name="T59" fmla="*/ 2147483647 h 309"/>
              <a:gd name="T60" fmla="*/ 2147483647 w 1982"/>
              <a:gd name="T61" fmla="*/ 2147483647 h 309"/>
              <a:gd name="T62" fmla="*/ 2147483647 w 1982"/>
              <a:gd name="T63" fmla="*/ 2147483647 h 309"/>
              <a:gd name="T64" fmla="*/ 2147483647 w 1982"/>
              <a:gd name="T65" fmla="*/ 2147483647 h 309"/>
              <a:gd name="T66" fmla="*/ 2147483647 w 1982"/>
              <a:gd name="T67" fmla="*/ 2147483647 h 309"/>
              <a:gd name="T68" fmla="*/ 2147483647 w 1982"/>
              <a:gd name="T69" fmla="*/ 2147483647 h 309"/>
              <a:gd name="T70" fmla="*/ 2147483647 w 1982"/>
              <a:gd name="T71" fmla="*/ 2147483647 h 309"/>
              <a:gd name="T72" fmla="*/ 2147483647 w 1982"/>
              <a:gd name="T73" fmla="*/ 2147483647 h 309"/>
              <a:gd name="T74" fmla="*/ 2147483647 w 1982"/>
              <a:gd name="T75" fmla="*/ 2147483647 h 309"/>
              <a:gd name="T76" fmla="*/ 2147483647 w 1982"/>
              <a:gd name="T77" fmla="*/ 2147483647 h 309"/>
              <a:gd name="T78" fmla="*/ 2147483647 w 1982"/>
              <a:gd name="T79" fmla="*/ 2147483647 h 309"/>
              <a:gd name="T80" fmla="*/ 2147483647 w 1982"/>
              <a:gd name="T81" fmla="*/ 2147483647 h 309"/>
              <a:gd name="T82" fmla="*/ 2147483647 w 1982"/>
              <a:gd name="T83" fmla="*/ 2147483647 h 309"/>
              <a:gd name="T84" fmla="*/ 2147483647 w 1982"/>
              <a:gd name="T85" fmla="*/ 2147483647 h 309"/>
              <a:gd name="T86" fmla="*/ 2147483647 w 1982"/>
              <a:gd name="T87" fmla="*/ 2147483647 h 309"/>
              <a:gd name="T88" fmla="*/ 2147483647 w 1982"/>
              <a:gd name="T89" fmla="*/ 2147483647 h 309"/>
              <a:gd name="T90" fmla="*/ 2147483647 w 1982"/>
              <a:gd name="T91" fmla="*/ 2147483647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lIns="91365" tIns="45683" rIns="91365" bIns="45683"/>
          <a:lstStyle/>
          <a:p>
            <a:endParaRPr lang="en-US"/>
          </a:p>
        </p:txBody>
      </p:sp>
      <p:sp>
        <p:nvSpPr>
          <p:cNvPr id="8" name="Freeform 11"/>
          <p:cNvSpPr>
            <a:spLocks/>
          </p:cNvSpPr>
          <p:nvPr/>
        </p:nvSpPr>
        <p:spPr bwMode="auto">
          <a:xfrm>
            <a:off x="3044825" y="850900"/>
            <a:ext cx="3086100" cy="365125"/>
          </a:xfrm>
          <a:custGeom>
            <a:avLst/>
            <a:gdLst>
              <a:gd name="T0" fmla="*/ 2147483647 w 1944"/>
              <a:gd name="T1" fmla="*/ 2147483647 h 230"/>
              <a:gd name="T2" fmla="*/ 2147483647 w 1944"/>
              <a:gd name="T3" fmla="*/ 2147483647 h 230"/>
              <a:gd name="T4" fmla="*/ 2147483647 w 1944"/>
              <a:gd name="T5" fmla="*/ 2147483647 h 230"/>
              <a:gd name="T6" fmla="*/ 2147483647 w 1944"/>
              <a:gd name="T7" fmla="*/ 2147483647 h 230"/>
              <a:gd name="T8" fmla="*/ 2147483647 w 1944"/>
              <a:gd name="T9" fmla="*/ 2147483647 h 230"/>
              <a:gd name="T10" fmla="*/ 0 w 1944"/>
              <a:gd name="T11" fmla="*/ 2147483647 h 230"/>
              <a:gd name="T12" fmla="*/ 2147483647 w 1944"/>
              <a:gd name="T13" fmla="*/ 2147483647 h 230"/>
              <a:gd name="T14" fmla="*/ 2147483647 w 1944"/>
              <a:gd name="T15" fmla="*/ 2147483647 h 230"/>
              <a:gd name="T16" fmla="*/ 2147483647 w 1944"/>
              <a:gd name="T17" fmla="*/ 2147483647 h 230"/>
              <a:gd name="T18" fmla="*/ 2147483647 w 1944"/>
              <a:gd name="T19" fmla="*/ 2147483647 h 230"/>
              <a:gd name="T20" fmla="*/ 2147483647 w 1944"/>
              <a:gd name="T21" fmla="*/ 2147483647 h 230"/>
              <a:gd name="T22" fmla="*/ 2147483647 w 1944"/>
              <a:gd name="T23" fmla="*/ 2147483647 h 230"/>
              <a:gd name="T24" fmla="*/ 2147483647 w 1944"/>
              <a:gd name="T25" fmla="*/ 2147483647 h 230"/>
              <a:gd name="T26" fmla="*/ 2147483647 w 1944"/>
              <a:gd name="T27" fmla="*/ 2147483647 h 230"/>
              <a:gd name="T28" fmla="*/ 2147483647 w 1944"/>
              <a:gd name="T29" fmla="*/ 2147483647 h 230"/>
              <a:gd name="T30" fmla="*/ 2147483647 w 1944"/>
              <a:gd name="T31" fmla="*/ 2147483647 h 230"/>
              <a:gd name="T32" fmla="*/ 2147483647 w 1944"/>
              <a:gd name="T33" fmla="*/ 2147483647 h 230"/>
              <a:gd name="T34" fmla="*/ 2147483647 w 1944"/>
              <a:gd name="T35" fmla="*/ 2147483647 h 230"/>
              <a:gd name="T36" fmla="*/ 2147483647 w 1944"/>
              <a:gd name="T37" fmla="*/ 2147483647 h 230"/>
              <a:gd name="T38" fmla="*/ 2147483647 w 1944"/>
              <a:gd name="T39" fmla="*/ 2147483647 h 230"/>
              <a:gd name="T40" fmla="*/ 2147483647 w 1944"/>
              <a:gd name="T41" fmla="*/ 2147483647 h 230"/>
              <a:gd name="T42" fmla="*/ 2147483647 w 1944"/>
              <a:gd name="T43" fmla="*/ 2147483647 h 230"/>
              <a:gd name="T44" fmla="*/ 2147483647 w 1944"/>
              <a:gd name="T45" fmla="*/ 2147483647 h 230"/>
              <a:gd name="T46" fmla="*/ 2147483647 w 1944"/>
              <a:gd name="T47" fmla="*/ 2147483647 h 230"/>
              <a:gd name="T48" fmla="*/ 2147483647 w 1944"/>
              <a:gd name="T49" fmla="*/ 2147483647 h 230"/>
              <a:gd name="T50" fmla="*/ 2147483647 w 1944"/>
              <a:gd name="T51" fmla="*/ 2147483647 h 230"/>
              <a:gd name="T52" fmla="*/ 2147483647 w 1944"/>
              <a:gd name="T53" fmla="*/ 2147483647 h 230"/>
              <a:gd name="T54" fmla="*/ 2147483647 w 1944"/>
              <a:gd name="T55" fmla="*/ 2147483647 h 230"/>
              <a:gd name="T56" fmla="*/ 2147483647 w 1944"/>
              <a:gd name="T57" fmla="*/ 2147483647 h 230"/>
              <a:gd name="T58" fmla="*/ 2147483647 w 1944"/>
              <a:gd name="T59" fmla="*/ 2147483647 h 230"/>
              <a:gd name="T60" fmla="*/ 2147483647 w 1944"/>
              <a:gd name="T61" fmla="*/ 2147483647 h 230"/>
              <a:gd name="T62" fmla="*/ 2147483647 w 1944"/>
              <a:gd name="T63" fmla="*/ 2147483647 h 230"/>
              <a:gd name="T64" fmla="*/ 2147483647 w 1944"/>
              <a:gd name="T65" fmla="*/ 2147483647 h 230"/>
              <a:gd name="T66" fmla="*/ 2147483647 w 1944"/>
              <a:gd name="T67" fmla="*/ 2147483647 h 230"/>
              <a:gd name="T68" fmla="*/ 2147483647 w 1944"/>
              <a:gd name="T69" fmla="*/ 2147483647 h 230"/>
              <a:gd name="T70" fmla="*/ 2147483647 w 1944"/>
              <a:gd name="T71" fmla="*/ 2147483647 h 230"/>
              <a:gd name="T72" fmla="*/ 2147483647 w 1944"/>
              <a:gd name="T73" fmla="*/ 2147483647 h 230"/>
              <a:gd name="T74" fmla="*/ 2147483647 w 1944"/>
              <a:gd name="T75" fmla="*/ 2147483647 h 230"/>
              <a:gd name="T76" fmla="*/ 2147483647 w 1944"/>
              <a:gd name="T77" fmla="*/ 2147483647 h 230"/>
              <a:gd name="T78" fmla="*/ 2147483647 w 1944"/>
              <a:gd name="T79" fmla="*/ 2147483647 h 230"/>
              <a:gd name="T80" fmla="*/ 2147483647 w 1944"/>
              <a:gd name="T81" fmla="*/ 2147483647 h 230"/>
              <a:gd name="T82" fmla="*/ 2147483647 w 1944"/>
              <a:gd name="T83" fmla="*/ 214748364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lIns="91365" tIns="45683" rIns="91365" bIns="45683"/>
          <a:lstStyle/>
          <a:p>
            <a:endParaRPr lang="en-US"/>
          </a:p>
        </p:txBody>
      </p:sp>
      <p:sp>
        <p:nvSpPr>
          <p:cNvPr id="9" name="Freeform 12"/>
          <p:cNvSpPr>
            <a:spLocks/>
          </p:cNvSpPr>
          <p:nvPr/>
        </p:nvSpPr>
        <p:spPr bwMode="auto">
          <a:xfrm>
            <a:off x="5057775" y="358775"/>
            <a:ext cx="193675" cy="649288"/>
          </a:xfrm>
          <a:custGeom>
            <a:avLst/>
            <a:gdLst>
              <a:gd name="T0" fmla="*/ 2147483647 w 122"/>
              <a:gd name="T1" fmla="*/ 2147483647 h 409"/>
              <a:gd name="T2" fmla="*/ 2147483647 w 122"/>
              <a:gd name="T3" fmla="*/ 2147483647 h 409"/>
              <a:gd name="T4" fmla="*/ 2147483647 w 122"/>
              <a:gd name="T5" fmla="*/ 2147483647 h 409"/>
              <a:gd name="T6" fmla="*/ 2147483647 w 122"/>
              <a:gd name="T7" fmla="*/ 2147483647 h 409"/>
              <a:gd name="T8" fmla="*/ 2147483647 w 122"/>
              <a:gd name="T9" fmla="*/ 2147483647 h 409"/>
              <a:gd name="T10" fmla="*/ 2147483647 w 122"/>
              <a:gd name="T11" fmla="*/ 2147483647 h 409"/>
              <a:gd name="T12" fmla="*/ 2147483647 w 122"/>
              <a:gd name="T13" fmla="*/ 2147483647 h 409"/>
              <a:gd name="T14" fmla="*/ 2147483647 w 122"/>
              <a:gd name="T15" fmla="*/ 2147483647 h 409"/>
              <a:gd name="T16" fmla="*/ 2147483647 w 122"/>
              <a:gd name="T17" fmla="*/ 2147483647 h 409"/>
              <a:gd name="T18" fmla="*/ 2147483647 w 122"/>
              <a:gd name="T19" fmla="*/ 2147483647 h 409"/>
              <a:gd name="T20" fmla="*/ 2147483647 w 122"/>
              <a:gd name="T21" fmla="*/ 2147483647 h 409"/>
              <a:gd name="T22" fmla="*/ 2147483647 w 122"/>
              <a:gd name="T23" fmla="*/ 2147483647 h 409"/>
              <a:gd name="T24" fmla="*/ 2147483647 w 122"/>
              <a:gd name="T25" fmla="*/ 2147483647 h 409"/>
              <a:gd name="T26" fmla="*/ 0 w 122"/>
              <a:gd name="T27" fmla="*/ 2147483647 h 409"/>
              <a:gd name="T28" fmla="*/ 2147483647 w 122"/>
              <a:gd name="T29" fmla="*/ 2147483647 h 409"/>
              <a:gd name="T30" fmla="*/ 2147483647 w 122"/>
              <a:gd name="T31" fmla="*/ 2147483647 h 409"/>
              <a:gd name="T32" fmla="*/ 2147483647 w 122"/>
              <a:gd name="T33" fmla="*/ 2147483647 h 409"/>
              <a:gd name="T34" fmla="*/ 2147483647 w 122"/>
              <a:gd name="T35" fmla="*/ 2147483647 h 409"/>
              <a:gd name="T36" fmla="*/ 2147483647 w 122"/>
              <a:gd name="T37" fmla="*/ 2147483647 h 409"/>
              <a:gd name="T38" fmla="*/ 2147483647 w 122"/>
              <a:gd name="T39" fmla="*/ 2147483647 h 409"/>
              <a:gd name="T40" fmla="*/ 2147483647 w 122"/>
              <a:gd name="T41" fmla="*/ 2147483647 h 409"/>
              <a:gd name="T42" fmla="*/ 2147483647 w 122"/>
              <a:gd name="T43" fmla="*/ 2147483647 h 409"/>
              <a:gd name="T44" fmla="*/ 2147483647 w 122"/>
              <a:gd name="T45" fmla="*/ 2147483647 h 409"/>
              <a:gd name="T46" fmla="*/ 2147483647 w 122"/>
              <a:gd name="T47" fmla="*/ 2147483647 h 409"/>
              <a:gd name="T48" fmla="*/ 2147483647 w 122"/>
              <a:gd name="T49" fmla="*/ 0 h 409"/>
              <a:gd name="T50" fmla="*/ 2147483647 w 122"/>
              <a:gd name="T51" fmla="*/ 2147483647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lIns="91365" tIns="45683" rIns="91365" bIns="45683"/>
          <a:lstStyle/>
          <a:p>
            <a:endParaRPr lang="en-US"/>
          </a:p>
        </p:txBody>
      </p:sp>
      <p:sp>
        <p:nvSpPr>
          <p:cNvPr id="10" name="Freeform 13"/>
          <p:cNvSpPr>
            <a:spLocks/>
          </p:cNvSpPr>
          <p:nvPr/>
        </p:nvSpPr>
        <p:spPr bwMode="auto">
          <a:xfrm>
            <a:off x="3052763" y="4763"/>
            <a:ext cx="3092450" cy="642937"/>
          </a:xfrm>
          <a:custGeom>
            <a:avLst/>
            <a:gdLst>
              <a:gd name="T0" fmla="*/ 0 w 1948"/>
              <a:gd name="T1" fmla="*/ 2147483647 h 405"/>
              <a:gd name="T2" fmla="*/ 2147483647 w 1948"/>
              <a:gd name="T3" fmla="*/ 2147483647 h 405"/>
              <a:gd name="T4" fmla="*/ 2147483647 w 1948"/>
              <a:gd name="T5" fmla="*/ 2147483647 h 405"/>
              <a:gd name="T6" fmla="*/ 2147483647 w 1948"/>
              <a:gd name="T7" fmla="*/ 2147483647 h 405"/>
              <a:gd name="T8" fmla="*/ 2147483647 w 1948"/>
              <a:gd name="T9" fmla="*/ 2147483647 h 405"/>
              <a:gd name="T10" fmla="*/ 2147483647 w 1948"/>
              <a:gd name="T11" fmla="*/ 2147483647 h 405"/>
              <a:gd name="T12" fmla="*/ 2147483647 w 1948"/>
              <a:gd name="T13" fmla="*/ 2147483647 h 405"/>
              <a:gd name="T14" fmla="*/ 2147483647 w 1948"/>
              <a:gd name="T15" fmla="*/ 2147483647 h 405"/>
              <a:gd name="T16" fmla="*/ 2147483647 w 1948"/>
              <a:gd name="T17" fmla="*/ 2147483647 h 405"/>
              <a:gd name="T18" fmla="*/ 2147483647 w 1948"/>
              <a:gd name="T19" fmla="*/ 2147483647 h 405"/>
              <a:gd name="T20" fmla="*/ 2147483647 w 1948"/>
              <a:gd name="T21" fmla="*/ 2147483647 h 405"/>
              <a:gd name="T22" fmla="*/ 2147483647 w 1948"/>
              <a:gd name="T23" fmla="*/ 2147483647 h 405"/>
              <a:gd name="T24" fmla="*/ 2147483647 w 1948"/>
              <a:gd name="T25" fmla="*/ 2147483647 h 405"/>
              <a:gd name="T26" fmla="*/ 2147483647 w 1948"/>
              <a:gd name="T27" fmla="*/ 2147483647 h 405"/>
              <a:gd name="T28" fmla="*/ 2147483647 w 1948"/>
              <a:gd name="T29" fmla="*/ 2147483647 h 405"/>
              <a:gd name="T30" fmla="*/ 2147483647 w 1948"/>
              <a:gd name="T31" fmla="*/ 2147483647 h 405"/>
              <a:gd name="T32" fmla="*/ 2147483647 w 1948"/>
              <a:gd name="T33" fmla="*/ 2147483647 h 405"/>
              <a:gd name="T34" fmla="*/ 2147483647 w 1948"/>
              <a:gd name="T35" fmla="*/ 2147483647 h 405"/>
              <a:gd name="T36" fmla="*/ 2147483647 w 1948"/>
              <a:gd name="T37" fmla="*/ 2147483647 h 405"/>
              <a:gd name="T38" fmla="*/ 2147483647 w 1948"/>
              <a:gd name="T39" fmla="*/ 2147483647 h 405"/>
              <a:gd name="T40" fmla="*/ 2147483647 w 1948"/>
              <a:gd name="T41" fmla="*/ 2147483647 h 405"/>
              <a:gd name="T42" fmla="*/ 2147483647 w 1948"/>
              <a:gd name="T43" fmla="*/ 2147483647 h 405"/>
              <a:gd name="T44" fmla="*/ 2147483647 w 1948"/>
              <a:gd name="T45" fmla="*/ 2147483647 h 405"/>
              <a:gd name="T46" fmla="*/ 2147483647 w 1948"/>
              <a:gd name="T47" fmla="*/ 2147483647 h 405"/>
              <a:gd name="T48" fmla="*/ 2147483647 w 1948"/>
              <a:gd name="T49" fmla="*/ 2147483647 h 405"/>
              <a:gd name="T50" fmla="*/ 2147483647 w 1948"/>
              <a:gd name="T51" fmla="*/ 2147483647 h 405"/>
              <a:gd name="T52" fmla="*/ 2147483647 w 1948"/>
              <a:gd name="T53" fmla="*/ 2147483647 h 405"/>
              <a:gd name="T54" fmla="*/ 2147483647 w 1948"/>
              <a:gd name="T55" fmla="*/ 2147483647 h 405"/>
              <a:gd name="T56" fmla="*/ 2147483647 w 1948"/>
              <a:gd name="T57" fmla="*/ 2147483647 h 405"/>
              <a:gd name="T58" fmla="*/ 2147483647 w 1948"/>
              <a:gd name="T59" fmla="*/ 2147483647 h 405"/>
              <a:gd name="T60" fmla="*/ 2147483647 w 1948"/>
              <a:gd name="T61" fmla="*/ 2147483647 h 405"/>
              <a:gd name="T62" fmla="*/ 2147483647 w 1948"/>
              <a:gd name="T63" fmla="*/ 2147483647 h 405"/>
              <a:gd name="T64" fmla="*/ 2147483647 w 1948"/>
              <a:gd name="T65" fmla="*/ 2147483647 h 405"/>
              <a:gd name="T66" fmla="*/ 2147483647 w 1948"/>
              <a:gd name="T67" fmla="*/ 2147483647 h 405"/>
              <a:gd name="T68" fmla="*/ 2147483647 w 1948"/>
              <a:gd name="T69" fmla="*/ 2147483647 h 405"/>
              <a:gd name="T70" fmla="*/ 2147483647 w 1948"/>
              <a:gd name="T71" fmla="*/ 2147483647 h 405"/>
              <a:gd name="T72" fmla="*/ 2147483647 w 1948"/>
              <a:gd name="T73" fmla="*/ 2147483647 h 405"/>
              <a:gd name="T74" fmla="*/ 2147483647 w 1948"/>
              <a:gd name="T75" fmla="*/ 2147483647 h 405"/>
              <a:gd name="T76" fmla="*/ 2147483647 w 1948"/>
              <a:gd name="T77" fmla="*/ 2147483647 h 405"/>
              <a:gd name="T78" fmla="*/ 2147483647 w 1948"/>
              <a:gd name="T79" fmla="*/ 2147483647 h 405"/>
              <a:gd name="T80" fmla="*/ 2147483647 w 1948"/>
              <a:gd name="T81" fmla="*/ 2147483647 h 405"/>
              <a:gd name="T82" fmla="*/ 2147483647 w 1948"/>
              <a:gd name="T83" fmla="*/ 2147483647 h 405"/>
              <a:gd name="T84" fmla="*/ 2147483647 w 1948"/>
              <a:gd name="T85" fmla="*/ 2147483647 h 405"/>
              <a:gd name="T86" fmla="*/ 2147483647 w 1948"/>
              <a:gd name="T87" fmla="*/ 2147483647 h 405"/>
              <a:gd name="T88" fmla="*/ 2147483647 w 1948"/>
              <a:gd name="T89" fmla="*/ 2147483647 h 405"/>
              <a:gd name="T90" fmla="*/ 2147483647 w 1948"/>
              <a:gd name="T91" fmla="*/ 2147483647 h 405"/>
              <a:gd name="T92" fmla="*/ 2147483647 w 1948"/>
              <a:gd name="T93" fmla="*/ 2147483647 h 405"/>
              <a:gd name="T94" fmla="*/ 2147483647 w 1948"/>
              <a:gd name="T95" fmla="*/ 2147483647 h 405"/>
              <a:gd name="T96" fmla="*/ 2147483647 w 1948"/>
              <a:gd name="T97" fmla="*/ 2147483647 h 405"/>
              <a:gd name="T98" fmla="*/ 2147483647 w 1948"/>
              <a:gd name="T99" fmla="*/ 2147483647 h 405"/>
              <a:gd name="T100" fmla="*/ 2147483647 w 1948"/>
              <a:gd name="T101" fmla="*/ 2147483647 h 405"/>
              <a:gd name="T102" fmla="*/ 2147483647 w 1948"/>
              <a:gd name="T103" fmla="*/ 2147483647 h 405"/>
              <a:gd name="T104" fmla="*/ 2147483647 w 1948"/>
              <a:gd name="T105" fmla="*/ 2147483647 h 405"/>
              <a:gd name="T106" fmla="*/ 2147483647 w 1948"/>
              <a:gd name="T107" fmla="*/ 2147483647 h 405"/>
              <a:gd name="T108" fmla="*/ 2147483647 w 1948"/>
              <a:gd name="T109" fmla="*/ 0 h 405"/>
              <a:gd name="T110" fmla="*/ 2147483647 w 1948"/>
              <a:gd name="T111" fmla="*/ 2147483647 h 405"/>
              <a:gd name="T112" fmla="*/ 2147483647 w 1948"/>
              <a:gd name="T113" fmla="*/ 2147483647 h 405"/>
              <a:gd name="T114" fmla="*/ 2147483647 w 1948"/>
              <a:gd name="T115" fmla="*/ 2147483647 h 405"/>
              <a:gd name="T116" fmla="*/ 2147483647 w 1948"/>
              <a:gd name="T117" fmla="*/ 2147483647 h 405"/>
              <a:gd name="T118" fmla="*/ 2147483647 w 1948"/>
              <a:gd name="T119" fmla="*/ 2147483647 h 405"/>
              <a:gd name="T120" fmla="*/ 2147483647 w 1948"/>
              <a:gd name="T121" fmla="*/ 2147483647 h 405"/>
              <a:gd name="T122" fmla="*/ 2147483647 w 1948"/>
              <a:gd name="T123" fmla="*/ 2147483647 h 405"/>
              <a:gd name="T124" fmla="*/ 0 w 1948"/>
              <a:gd name="T125" fmla="*/ 2147483647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lIns="91365" tIns="45683" rIns="91365" bIns="45683"/>
          <a:lstStyle/>
          <a:p>
            <a:endParaRPr lang="en-US"/>
          </a:p>
        </p:txBody>
      </p:sp>
      <p:sp>
        <p:nvSpPr>
          <p:cNvPr id="11" name="Freeform 14"/>
          <p:cNvSpPr>
            <a:spLocks/>
          </p:cNvSpPr>
          <p:nvPr/>
        </p:nvSpPr>
        <p:spPr bwMode="auto">
          <a:xfrm>
            <a:off x="3981450" y="334963"/>
            <a:ext cx="142875" cy="638175"/>
          </a:xfrm>
          <a:custGeom>
            <a:avLst/>
            <a:gdLst>
              <a:gd name="T0" fmla="*/ 2147483647 w 90"/>
              <a:gd name="T1" fmla="*/ 2147483647 h 402"/>
              <a:gd name="T2" fmla="*/ 2147483647 w 90"/>
              <a:gd name="T3" fmla="*/ 2147483647 h 402"/>
              <a:gd name="T4" fmla="*/ 2147483647 w 90"/>
              <a:gd name="T5" fmla="*/ 2147483647 h 402"/>
              <a:gd name="T6" fmla="*/ 2147483647 w 90"/>
              <a:gd name="T7" fmla="*/ 2147483647 h 402"/>
              <a:gd name="T8" fmla="*/ 2147483647 w 90"/>
              <a:gd name="T9" fmla="*/ 2147483647 h 402"/>
              <a:gd name="T10" fmla="*/ 0 w 90"/>
              <a:gd name="T11" fmla="*/ 2147483647 h 402"/>
              <a:gd name="T12" fmla="*/ 2147483647 w 90"/>
              <a:gd name="T13" fmla="*/ 2147483647 h 402"/>
              <a:gd name="T14" fmla="*/ 2147483647 w 90"/>
              <a:gd name="T15" fmla="*/ 2147483647 h 402"/>
              <a:gd name="T16" fmla="*/ 2147483647 w 90"/>
              <a:gd name="T17" fmla="*/ 2147483647 h 402"/>
              <a:gd name="T18" fmla="*/ 2147483647 w 90"/>
              <a:gd name="T19" fmla="*/ 2147483647 h 402"/>
              <a:gd name="T20" fmla="*/ 2147483647 w 90"/>
              <a:gd name="T21" fmla="*/ 2147483647 h 402"/>
              <a:gd name="T22" fmla="*/ 2147483647 w 90"/>
              <a:gd name="T23" fmla="*/ 2147483647 h 402"/>
              <a:gd name="T24" fmla="*/ 2147483647 w 90"/>
              <a:gd name="T25" fmla="*/ 2147483647 h 402"/>
              <a:gd name="T26" fmla="*/ 2147483647 w 90"/>
              <a:gd name="T27" fmla="*/ 2147483647 h 402"/>
              <a:gd name="T28" fmla="*/ 2147483647 w 90"/>
              <a:gd name="T29" fmla="*/ 2147483647 h 402"/>
              <a:gd name="T30" fmla="*/ 2147483647 w 90"/>
              <a:gd name="T31" fmla="*/ 2147483647 h 402"/>
              <a:gd name="T32" fmla="*/ 2147483647 w 90"/>
              <a:gd name="T33" fmla="*/ 2147483647 h 402"/>
              <a:gd name="T34" fmla="*/ 2147483647 w 90"/>
              <a:gd name="T35" fmla="*/ 2147483647 h 402"/>
              <a:gd name="T36" fmla="*/ 2147483647 w 90"/>
              <a:gd name="T37" fmla="*/ 2147483647 h 402"/>
              <a:gd name="T38" fmla="*/ 2147483647 w 90"/>
              <a:gd name="T39" fmla="*/ 2147483647 h 402"/>
              <a:gd name="T40" fmla="*/ 2147483647 w 90"/>
              <a:gd name="T41" fmla="*/ 2147483647 h 402"/>
              <a:gd name="T42" fmla="*/ 2147483647 w 90"/>
              <a:gd name="T43" fmla="*/ 2147483647 h 402"/>
              <a:gd name="T44" fmla="*/ 2147483647 w 90"/>
              <a:gd name="T45" fmla="*/ 0 h 402"/>
              <a:gd name="T46" fmla="*/ 2147483647 w 90"/>
              <a:gd name="T47" fmla="*/ 2147483647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lIns="91365" tIns="45683" rIns="91365" bIns="45683"/>
          <a:lstStyle/>
          <a:p>
            <a:endParaRPr lang="en-US"/>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365" tIns="45683" rIns="91365" bIns="45683"/>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365" tIns="45683" rIns="91365" bIns="45683"/>
          <a:lstStyle>
            <a:lvl1pPr marL="0" indent="0" algn="ctr">
              <a:buFont typeface="Wingdings" pitchFamily="-111"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25" name="Rectangle 30"/>
          <p:cNvSpPr>
            <a:spLocks noGrp="1" noChangeArrowheads="1"/>
          </p:cNvSpPr>
          <p:nvPr>
            <p:ph type="ftr" sz="quarter" idx="11"/>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26" name="Rectangle 31"/>
          <p:cNvSpPr>
            <a:spLocks noGrp="1" noChangeArrowheads="1"/>
          </p:cNvSpPr>
          <p:nvPr>
            <p:ph type="sldNum" sz="quarter" idx="12"/>
          </p:nvPr>
        </p:nvSpPr>
        <p:spPr/>
        <p:txBody>
          <a:bodyPr/>
          <a:lstStyle>
            <a:lvl1pPr>
              <a:defRPr/>
            </a:lvl1pPr>
          </a:lstStyle>
          <a:p>
            <a:pPr>
              <a:defRPr/>
            </a:pPr>
            <a:fld id="{184DD031-1CBA-DC4B-A923-5C6D671335DB}" type="slidenum">
              <a:rPr lang="en-US"/>
              <a:pPr>
                <a:defRPr/>
              </a:pPr>
              <a:t>‹#›</a:t>
            </a:fld>
            <a:endParaRPr lang="en-US"/>
          </a:p>
        </p:txBody>
      </p:sp>
    </p:spTree>
    <p:extLst>
      <p:ext uri="{BB962C8B-B14F-4D97-AF65-F5344CB8AC3E}">
        <p14:creationId xmlns:p14="http://schemas.microsoft.com/office/powerpoint/2010/main" val="11784592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5" name="Rectangle 28"/>
          <p:cNvSpPr>
            <a:spLocks noGrp="1" noChangeArrowheads="1"/>
          </p:cNvSpPr>
          <p:nvPr>
            <p:ph type="ftr" sz="quarter" idx="11"/>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6" name="Rectangle 29"/>
          <p:cNvSpPr>
            <a:spLocks noGrp="1" noChangeArrowheads="1"/>
          </p:cNvSpPr>
          <p:nvPr>
            <p:ph type="sldNum" sz="quarter" idx="12"/>
          </p:nvPr>
        </p:nvSpPr>
        <p:spPr/>
        <p:txBody>
          <a:bodyPr/>
          <a:lstStyle>
            <a:lvl1pPr>
              <a:defRPr/>
            </a:lvl1pPr>
          </a:lstStyle>
          <a:p>
            <a:pPr>
              <a:defRPr/>
            </a:pPr>
            <a:fld id="{2B352924-FD0D-6440-9360-A6F65EDB47DF}" type="slidenum">
              <a:rPr lang="en-US"/>
              <a:pPr>
                <a:defRPr/>
              </a:pPr>
              <a:t>‹#›</a:t>
            </a:fld>
            <a:endParaRPr lang="en-US"/>
          </a:p>
        </p:txBody>
      </p:sp>
    </p:spTree>
    <p:extLst>
      <p:ext uri="{BB962C8B-B14F-4D97-AF65-F5344CB8AC3E}">
        <p14:creationId xmlns:p14="http://schemas.microsoft.com/office/powerpoint/2010/main" val="324303511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27" indent="0">
              <a:buNone/>
              <a:defRPr sz="1800"/>
            </a:lvl2pPr>
            <a:lvl3pPr marL="913651" indent="0">
              <a:buNone/>
              <a:defRPr sz="1600"/>
            </a:lvl3pPr>
            <a:lvl4pPr marL="1370479" indent="0">
              <a:buNone/>
              <a:defRPr sz="1400"/>
            </a:lvl4pPr>
            <a:lvl5pPr marL="1827303" indent="0">
              <a:buNone/>
              <a:defRPr sz="1400"/>
            </a:lvl5pPr>
            <a:lvl6pPr marL="2284131" indent="0">
              <a:buNone/>
              <a:defRPr sz="1400"/>
            </a:lvl6pPr>
            <a:lvl7pPr marL="2740955" indent="0">
              <a:buNone/>
              <a:defRPr sz="1400"/>
            </a:lvl7pPr>
            <a:lvl8pPr marL="3197782" indent="0">
              <a:buNone/>
              <a:defRPr sz="1400"/>
            </a:lvl8pPr>
            <a:lvl9pPr marL="3654606" indent="0">
              <a:buNone/>
              <a:defRPr sz="1400"/>
            </a:lvl9pPr>
          </a:lstStyle>
          <a:p>
            <a:pPr lvl="0"/>
            <a:r>
              <a:rPr lang="en-US" smtClean="0"/>
              <a:t>Click to edit Master text styles</a:t>
            </a:r>
          </a:p>
        </p:txBody>
      </p:sp>
      <p:sp>
        <p:nvSpPr>
          <p:cNvPr id="4" name="Rectangle 27"/>
          <p:cNvSpPr>
            <a:spLocks noGrp="1" noChangeArrowheads="1"/>
          </p:cNvSpPr>
          <p:nvPr>
            <p:ph type="dt" sz="half" idx="10"/>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5" name="Rectangle 28"/>
          <p:cNvSpPr>
            <a:spLocks noGrp="1" noChangeArrowheads="1"/>
          </p:cNvSpPr>
          <p:nvPr>
            <p:ph type="ftr" sz="quarter" idx="11"/>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6" name="Rectangle 29"/>
          <p:cNvSpPr>
            <a:spLocks noGrp="1" noChangeArrowheads="1"/>
          </p:cNvSpPr>
          <p:nvPr>
            <p:ph type="sldNum" sz="quarter" idx="12"/>
          </p:nvPr>
        </p:nvSpPr>
        <p:spPr/>
        <p:txBody>
          <a:bodyPr/>
          <a:lstStyle>
            <a:lvl1pPr>
              <a:defRPr/>
            </a:lvl1pPr>
          </a:lstStyle>
          <a:p>
            <a:pPr>
              <a:defRPr/>
            </a:pPr>
            <a:fld id="{71C31F3A-BC91-4D47-AE24-AA05E043C75A}" type="slidenum">
              <a:rPr lang="en-US"/>
              <a:pPr>
                <a:defRPr/>
              </a:pPr>
              <a:t>‹#›</a:t>
            </a:fld>
            <a:endParaRPr lang="en-US"/>
          </a:p>
        </p:txBody>
      </p:sp>
    </p:spTree>
    <p:extLst>
      <p:ext uri="{BB962C8B-B14F-4D97-AF65-F5344CB8AC3E}">
        <p14:creationId xmlns:p14="http://schemas.microsoft.com/office/powerpoint/2010/main" val="8016927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4945" y="2116145"/>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9320" y="2116145"/>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7"/>
          <p:cNvSpPr>
            <a:spLocks noGrp="1" noChangeArrowheads="1"/>
          </p:cNvSpPr>
          <p:nvPr>
            <p:ph type="dt" sz="half" idx="10"/>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6" name="Rectangle 28"/>
          <p:cNvSpPr>
            <a:spLocks noGrp="1" noChangeArrowheads="1"/>
          </p:cNvSpPr>
          <p:nvPr>
            <p:ph type="ftr" sz="quarter" idx="11"/>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7" name="Rectangle 29"/>
          <p:cNvSpPr>
            <a:spLocks noGrp="1" noChangeArrowheads="1"/>
          </p:cNvSpPr>
          <p:nvPr>
            <p:ph type="sldNum" sz="quarter" idx="12"/>
          </p:nvPr>
        </p:nvSpPr>
        <p:spPr/>
        <p:txBody>
          <a:bodyPr/>
          <a:lstStyle>
            <a:lvl1pPr>
              <a:defRPr/>
            </a:lvl1pPr>
          </a:lstStyle>
          <a:p>
            <a:pPr>
              <a:defRPr/>
            </a:pPr>
            <a:fld id="{C161EAD2-861F-5B45-9823-549FFAA07876}" type="slidenum">
              <a:rPr lang="en-US"/>
              <a:pPr>
                <a:defRPr/>
              </a:pPr>
              <a:t>‹#›</a:t>
            </a:fld>
            <a:endParaRPr lang="en-US"/>
          </a:p>
        </p:txBody>
      </p:sp>
    </p:spTree>
    <p:extLst>
      <p:ext uri="{BB962C8B-B14F-4D97-AF65-F5344CB8AC3E}">
        <p14:creationId xmlns:p14="http://schemas.microsoft.com/office/powerpoint/2010/main" val="35869019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27" indent="0">
              <a:buNone/>
              <a:defRPr sz="2000" b="1"/>
            </a:lvl2pPr>
            <a:lvl3pPr marL="913651" indent="0">
              <a:buNone/>
              <a:defRPr sz="1800" b="1"/>
            </a:lvl3pPr>
            <a:lvl4pPr marL="1370479" indent="0">
              <a:buNone/>
              <a:defRPr sz="1600" b="1"/>
            </a:lvl4pPr>
            <a:lvl5pPr marL="1827303" indent="0">
              <a:buNone/>
              <a:defRPr sz="1600" b="1"/>
            </a:lvl5pPr>
            <a:lvl6pPr marL="2284131" indent="0">
              <a:buNone/>
              <a:defRPr sz="1600" b="1"/>
            </a:lvl6pPr>
            <a:lvl7pPr marL="2740955" indent="0">
              <a:buNone/>
              <a:defRPr sz="1600" b="1"/>
            </a:lvl7pPr>
            <a:lvl8pPr marL="3197782" indent="0">
              <a:buNone/>
              <a:defRPr sz="1600" b="1"/>
            </a:lvl8pPr>
            <a:lvl9pPr marL="365460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6827" indent="0">
              <a:buNone/>
              <a:defRPr sz="2000" b="1"/>
            </a:lvl2pPr>
            <a:lvl3pPr marL="913651" indent="0">
              <a:buNone/>
              <a:defRPr sz="1800" b="1"/>
            </a:lvl3pPr>
            <a:lvl4pPr marL="1370479" indent="0">
              <a:buNone/>
              <a:defRPr sz="1600" b="1"/>
            </a:lvl4pPr>
            <a:lvl5pPr marL="1827303" indent="0">
              <a:buNone/>
              <a:defRPr sz="1600" b="1"/>
            </a:lvl5pPr>
            <a:lvl6pPr marL="2284131" indent="0">
              <a:buNone/>
              <a:defRPr sz="1600" b="1"/>
            </a:lvl6pPr>
            <a:lvl7pPr marL="2740955" indent="0">
              <a:buNone/>
              <a:defRPr sz="1600" b="1"/>
            </a:lvl7pPr>
            <a:lvl8pPr marL="3197782" indent="0">
              <a:buNone/>
              <a:defRPr sz="1600" b="1"/>
            </a:lvl8pPr>
            <a:lvl9pPr marL="365460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7"/>
          <p:cNvSpPr>
            <a:spLocks noGrp="1" noChangeArrowheads="1"/>
          </p:cNvSpPr>
          <p:nvPr>
            <p:ph type="dt" sz="half" idx="10"/>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8" name="Rectangle 28"/>
          <p:cNvSpPr>
            <a:spLocks noGrp="1" noChangeArrowheads="1"/>
          </p:cNvSpPr>
          <p:nvPr>
            <p:ph type="ftr" sz="quarter" idx="11"/>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9" name="Rectangle 29"/>
          <p:cNvSpPr>
            <a:spLocks noGrp="1" noChangeArrowheads="1"/>
          </p:cNvSpPr>
          <p:nvPr>
            <p:ph type="sldNum" sz="quarter" idx="12"/>
          </p:nvPr>
        </p:nvSpPr>
        <p:spPr/>
        <p:txBody>
          <a:bodyPr/>
          <a:lstStyle>
            <a:lvl1pPr>
              <a:defRPr/>
            </a:lvl1pPr>
          </a:lstStyle>
          <a:p>
            <a:pPr>
              <a:defRPr/>
            </a:pPr>
            <a:fld id="{4A4AB652-B88F-444E-AF18-B79D6A656C1A}" type="slidenum">
              <a:rPr lang="en-US"/>
              <a:pPr>
                <a:defRPr/>
              </a:pPr>
              <a:t>‹#›</a:t>
            </a:fld>
            <a:endParaRPr lang="en-US"/>
          </a:p>
        </p:txBody>
      </p:sp>
    </p:spTree>
    <p:extLst>
      <p:ext uri="{BB962C8B-B14F-4D97-AF65-F5344CB8AC3E}">
        <p14:creationId xmlns:p14="http://schemas.microsoft.com/office/powerpoint/2010/main" val="3060401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xfrm>
            <a:off x="1143000" y="6400800"/>
            <a:ext cx="1905000" cy="457200"/>
          </a:xfrm>
          <a:prstGeom prst="rect">
            <a:avLst/>
          </a:prstGeom>
        </p:spPr>
        <p:txBody>
          <a:bodyPr lIns="91365" tIns="45683" rIns="91365" bIns="45683"/>
          <a:lstStyle>
            <a:lvl1pPr>
              <a:defRPr>
                <a:latin typeface="Times New Roman" charset="0"/>
                <a:ea typeface="ＭＳ Ｐゴシック" charset="0"/>
                <a:cs typeface="ＭＳ Ｐゴシック" charset="0"/>
              </a:defRPr>
            </a:lvl1pPr>
          </a:lstStyle>
          <a:p>
            <a:pPr>
              <a:defRPr/>
            </a:pPr>
            <a:endParaRPr lang="en-US"/>
          </a:p>
        </p:txBody>
      </p:sp>
      <p:sp>
        <p:nvSpPr>
          <p:cNvPr id="4" name="Rectangle 3"/>
          <p:cNvSpPr>
            <a:spLocks noGrp="1" noChangeArrowheads="1"/>
          </p:cNvSpPr>
          <p:nvPr>
            <p:ph type="ftr" sz="quarter" idx="11"/>
          </p:nvPr>
        </p:nvSpPr>
        <p:spPr>
          <a:xfrm>
            <a:off x="3581400" y="6400800"/>
            <a:ext cx="2895600" cy="457200"/>
          </a:xfrm>
          <a:prstGeom prst="rect">
            <a:avLst/>
          </a:prstGeom>
        </p:spPr>
        <p:txBody>
          <a:bodyPr lIns="91365" tIns="45683" rIns="91365" bIns="45683"/>
          <a:lstStyle>
            <a:lvl1pPr>
              <a:defRPr>
                <a:latin typeface="Times New Roman" charset="0"/>
                <a:ea typeface="ＭＳ Ｐゴシック" charset="0"/>
                <a:cs typeface="ＭＳ Ｐゴシック" charset="0"/>
              </a:defRPr>
            </a:lvl1pPr>
          </a:lstStyle>
          <a:p>
            <a:pPr>
              <a:defRPr/>
            </a:pPr>
            <a:endParaRPr lang="en-US"/>
          </a:p>
        </p:txBody>
      </p:sp>
      <p:sp>
        <p:nvSpPr>
          <p:cNvPr id="5" name="Rectangle 4"/>
          <p:cNvSpPr>
            <a:spLocks noGrp="1" noChangeArrowheads="1"/>
          </p:cNvSpPr>
          <p:nvPr>
            <p:ph type="sldNum" sz="quarter" idx="12"/>
          </p:nvPr>
        </p:nvSpPr>
        <p:spPr>
          <a:xfrm>
            <a:off x="7239000" y="6400800"/>
            <a:ext cx="1905000" cy="457200"/>
          </a:xfrm>
          <a:prstGeom prst="rect">
            <a:avLst/>
          </a:prstGeom>
        </p:spPr>
        <p:txBody>
          <a:bodyPr vert="horz" wrap="square" lIns="91365" tIns="45683" rIns="91365" bIns="45683" numCol="1" anchor="t" anchorCtr="0" compatLnSpc="1">
            <a:prstTxWarp prst="textNoShape">
              <a:avLst/>
            </a:prstTxWarp>
          </a:bodyPr>
          <a:lstStyle>
            <a:lvl1pPr>
              <a:defRPr/>
            </a:lvl1pPr>
          </a:lstStyle>
          <a:p>
            <a:pPr>
              <a:defRPr/>
            </a:pPr>
            <a:fld id="{72897DCC-9AB2-1243-BA12-550ED928F92E}" type="slidenum">
              <a:rPr lang="en-US"/>
              <a:pPr>
                <a:defRPr/>
              </a:pPr>
              <a:t>‹#›</a:t>
            </a:fld>
            <a:endParaRPr lang="en-US"/>
          </a:p>
        </p:txBody>
      </p:sp>
    </p:spTree>
    <p:extLst>
      <p:ext uri="{BB962C8B-B14F-4D97-AF65-F5344CB8AC3E}">
        <p14:creationId xmlns:p14="http://schemas.microsoft.com/office/powerpoint/2010/main" val="222451221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7"/>
          <p:cNvSpPr>
            <a:spLocks noGrp="1" noChangeArrowheads="1"/>
          </p:cNvSpPr>
          <p:nvPr>
            <p:ph type="dt" sz="half" idx="10"/>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4" name="Rectangle 28"/>
          <p:cNvSpPr>
            <a:spLocks noGrp="1" noChangeArrowheads="1"/>
          </p:cNvSpPr>
          <p:nvPr>
            <p:ph type="ftr" sz="quarter" idx="11"/>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5" name="Rectangle 29"/>
          <p:cNvSpPr>
            <a:spLocks noGrp="1" noChangeArrowheads="1"/>
          </p:cNvSpPr>
          <p:nvPr>
            <p:ph type="sldNum" sz="quarter" idx="12"/>
          </p:nvPr>
        </p:nvSpPr>
        <p:spPr/>
        <p:txBody>
          <a:bodyPr/>
          <a:lstStyle>
            <a:lvl1pPr>
              <a:defRPr/>
            </a:lvl1pPr>
          </a:lstStyle>
          <a:p>
            <a:pPr>
              <a:defRPr/>
            </a:pPr>
            <a:fld id="{FCFA97C7-1549-8A49-8C09-E8EA46DB7C7A}" type="slidenum">
              <a:rPr lang="en-US"/>
              <a:pPr>
                <a:defRPr/>
              </a:pPr>
              <a:t>‹#›</a:t>
            </a:fld>
            <a:endParaRPr lang="en-US"/>
          </a:p>
        </p:txBody>
      </p:sp>
    </p:spTree>
    <p:extLst>
      <p:ext uri="{BB962C8B-B14F-4D97-AF65-F5344CB8AC3E}">
        <p14:creationId xmlns:p14="http://schemas.microsoft.com/office/powerpoint/2010/main" val="377507420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3" name="Rectangle 28"/>
          <p:cNvSpPr>
            <a:spLocks noGrp="1" noChangeArrowheads="1"/>
          </p:cNvSpPr>
          <p:nvPr>
            <p:ph type="ftr" sz="quarter" idx="11"/>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4" name="Rectangle 29"/>
          <p:cNvSpPr>
            <a:spLocks noGrp="1" noChangeArrowheads="1"/>
          </p:cNvSpPr>
          <p:nvPr>
            <p:ph type="sldNum" sz="quarter" idx="12"/>
          </p:nvPr>
        </p:nvSpPr>
        <p:spPr/>
        <p:txBody>
          <a:bodyPr/>
          <a:lstStyle>
            <a:lvl1pPr>
              <a:defRPr/>
            </a:lvl1pPr>
          </a:lstStyle>
          <a:p>
            <a:pPr>
              <a:defRPr/>
            </a:pPr>
            <a:fld id="{A770F8D4-1A84-1D4C-956A-30B6D706EB23}" type="slidenum">
              <a:rPr lang="en-US"/>
              <a:pPr>
                <a:defRPr/>
              </a:pPr>
              <a:t>‹#›</a:t>
            </a:fld>
            <a:endParaRPr lang="en-US"/>
          </a:p>
        </p:txBody>
      </p:sp>
    </p:spTree>
    <p:extLst>
      <p:ext uri="{BB962C8B-B14F-4D97-AF65-F5344CB8AC3E}">
        <p14:creationId xmlns:p14="http://schemas.microsoft.com/office/powerpoint/2010/main" val="364394093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27" indent="0">
              <a:buNone/>
              <a:defRPr sz="1200"/>
            </a:lvl2pPr>
            <a:lvl3pPr marL="913651" indent="0">
              <a:buNone/>
              <a:defRPr sz="1000"/>
            </a:lvl3pPr>
            <a:lvl4pPr marL="1370479" indent="0">
              <a:buNone/>
              <a:defRPr sz="900"/>
            </a:lvl4pPr>
            <a:lvl5pPr marL="1827303" indent="0">
              <a:buNone/>
              <a:defRPr sz="900"/>
            </a:lvl5pPr>
            <a:lvl6pPr marL="2284131" indent="0">
              <a:buNone/>
              <a:defRPr sz="900"/>
            </a:lvl6pPr>
            <a:lvl7pPr marL="2740955" indent="0">
              <a:buNone/>
              <a:defRPr sz="900"/>
            </a:lvl7pPr>
            <a:lvl8pPr marL="3197782" indent="0">
              <a:buNone/>
              <a:defRPr sz="900"/>
            </a:lvl8pPr>
            <a:lvl9pPr marL="3654606" indent="0">
              <a:buNone/>
              <a:defRPr sz="900"/>
            </a:lvl9pPr>
          </a:lstStyle>
          <a:p>
            <a:pPr lvl="0"/>
            <a:r>
              <a:rPr lang="en-US" smtClean="0"/>
              <a:t>Click to edit Master text styles</a:t>
            </a:r>
          </a:p>
        </p:txBody>
      </p:sp>
      <p:sp>
        <p:nvSpPr>
          <p:cNvPr id="5" name="Rectangle 27"/>
          <p:cNvSpPr>
            <a:spLocks noGrp="1" noChangeArrowheads="1"/>
          </p:cNvSpPr>
          <p:nvPr>
            <p:ph type="dt" sz="half" idx="10"/>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6" name="Rectangle 28"/>
          <p:cNvSpPr>
            <a:spLocks noGrp="1" noChangeArrowheads="1"/>
          </p:cNvSpPr>
          <p:nvPr>
            <p:ph type="ftr" sz="quarter" idx="11"/>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7" name="Rectangle 29"/>
          <p:cNvSpPr>
            <a:spLocks noGrp="1" noChangeArrowheads="1"/>
          </p:cNvSpPr>
          <p:nvPr>
            <p:ph type="sldNum" sz="quarter" idx="12"/>
          </p:nvPr>
        </p:nvSpPr>
        <p:spPr/>
        <p:txBody>
          <a:bodyPr/>
          <a:lstStyle>
            <a:lvl1pPr>
              <a:defRPr/>
            </a:lvl1pPr>
          </a:lstStyle>
          <a:p>
            <a:pPr>
              <a:defRPr/>
            </a:pPr>
            <a:fld id="{EB87AA45-4276-2542-9733-5BD9811A810E}" type="slidenum">
              <a:rPr lang="en-US"/>
              <a:pPr>
                <a:defRPr/>
              </a:pPr>
              <a:t>‹#›</a:t>
            </a:fld>
            <a:endParaRPr lang="en-US"/>
          </a:p>
        </p:txBody>
      </p:sp>
    </p:spTree>
    <p:extLst>
      <p:ext uri="{BB962C8B-B14F-4D97-AF65-F5344CB8AC3E}">
        <p14:creationId xmlns:p14="http://schemas.microsoft.com/office/powerpoint/2010/main" val="316752417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27" indent="0">
              <a:buNone/>
              <a:defRPr sz="2800"/>
            </a:lvl2pPr>
            <a:lvl3pPr marL="913651" indent="0">
              <a:buNone/>
              <a:defRPr sz="2400"/>
            </a:lvl3pPr>
            <a:lvl4pPr marL="1370479" indent="0">
              <a:buNone/>
              <a:defRPr sz="2000"/>
            </a:lvl4pPr>
            <a:lvl5pPr marL="1827303" indent="0">
              <a:buNone/>
              <a:defRPr sz="2000"/>
            </a:lvl5pPr>
            <a:lvl6pPr marL="2284131" indent="0">
              <a:buNone/>
              <a:defRPr sz="2000"/>
            </a:lvl6pPr>
            <a:lvl7pPr marL="2740955" indent="0">
              <a:buNone/>
              <a:defRPr sz="2000"/>
            </a:lvl7pPr>
            <a:lvl8pPr marL="3197782" indent="0">
              <a:buNone/>
              <a:defRPr sz="2000"/>
            </a:lvl8pPr>
            <a:lvl9pPr marL="3654606"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27" indent="0">
              <a:buNone/>
              <a:defRPr sz="1200"/>
            </a:lvl2pPr>
            <a:lvl3pPr marL="913651" indent="0">
              <a:buNone/>
              <a:defRPr sz="1000"/>
            </a:lvl3pPr>
            <a:lvl4pPr marL="1370479" indent="0">
              <a:buNone/>
              <a:defRPr sz="900"/>
            </a:lvl4pPr>
            <a:lvl5pPr marL="1827303" indent="0">
              <a:buNone/>
              <a:defRPr sz="900"/>
            </a:lvl5pPr>
            <a:lvl6pPr marL="2284131" indent="0">
              <a:buNone/>
              <a:defRPr sz="900"/>
            </a:lvl6pPr>
            <a:lvl7pPr marL="2740955" indent="0">
              <a:buNone/>
              <a:defRPr sz="900"/>
            </a:lvl7pPr>
            <a:lvl8pPr marL="3197782" indent="0">
              <a:buNone/>
              <a:defRPr sz="900"/>
            </a:lvl8pPr>
            <a:lvl9pPr marL="3654606" indent="0">
              <a:buNone/>
              <a:defRPr sz="900"/>
            </a:lvl9pPr>
          </a:lstStyle>
          <a:p>
            <a:pPr lvl="0"/>
            <a:r>
              <a:rPr lang="en-US" smtClean="0"/>
              <a:t>Click to edit Master text styles</a:t>
            </a:r>
          </a:p>
        </p:txBody>
      </p:sp>
      <p:sp>
        <p:nvSpPr>
          <p:cNvPr id="5" name="Rectangle 27"/>
          <p:cNvSpPr>
            <a:spLocks noGrp="1" noChangeArrowheads="1"/>
          </p:cNvSpPr>
          <p:nvPr>
            <p:ph type="dt" sz="half" idx="10"/>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6" name="Rectangle 28"/>
          <p:cNvSpPr>
            <a:spLocks noGrp="1" noChangeArrowheads="1"/>
          </p:cNvSpPr>
          <p:nvPr>
            <p:ph type="ftr" sz="quarter" idx="11"/>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7" name="Rectangle 29"/>
          <p:cNvSpPr>
            <a:spLocks noGrp="1" noChangeArrowheads="1"/>
          </p:cNvSpPr>
          <p:nvPr>
            <p:ph type="sldNum" sz="quarter" idx="12"/>
          </p:nvPr>
        </p:nvSpPr>
        <p:spPr/>
        <p:txBody>
          <a:bodyPr/>
          <a:lstStyle>
            <a:lvl1pPr>
              <a:defRPr/>
            </a:lvl1pPr>
          </a:lstStyle>
          <a:p>
            <a:pPr>
              <a:defRPr/>
            </a:pPr>
            <a:fld id="{590870B1-9F11-2B43-9BB0-AF695AC7823C}" type="slidenum">
              <a:rPr lang="en-US"/>
              <a:pPr>
                <a:defRPr/>
              </a:pPr>
              <a:t>‹#›</a:t>
            </a:fld>
            <a:endParaRPr lang="en-US"/>
          </a:p>
        </p:txBody>
      </p:sp>
    </p:spTree>
    <p:extLst>
      <p:ext uri="{BB962C8B-B14F-4D97-AF65-F5344CB8AC3E}">
        <p14:creationId xmlns:p14="http://schemas.microsoft.com/office/powerpoint/2010/main" val="22448632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5" name="Rectangle 28"/>
          <p:cNvSpPr>
            <a:spLocks noGrp="1" noChangeArrowheads="1"/>
          </p:cNvSpPr>
          <p:nvPr>
            <p:ph type="ftr" sz="quarter" idx="11"/>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6" name="Rectangle 29"/>
          <p:cNvSpPr>
            <a:spLocks noGrp="1" noChangeArrowheads="1"/>
          </p:cNvSpPr>
          <p:nvPr>
            <p:ph type="sldNum" sz="quarter" idx="12"/>
          </p:nvPr>
        </p:nvSpPr>
        <p:spPr/>
        <p:txBody>
          <a:bodyPr/>
          <a:lstStyle>
            <a:lvl1pPr>
              <a:defRPr/>
            </a:lvl1pPr>
          </a:lstStyle>
          <a:p>
            <a:pPr>
              <a:defRPr/>
            </a:pPr>
            <a:fld id="{A79810FE-43FE-A340-9FD4-2B7F4543A841}" type="slidenum">
              <a:rPr lang="en-US"/>
              <a:pPr>
                <a:defRPr/>
              </a:pPr>
              <a:t>‹#›</a:t>
            </a:fld>
            <a:endParaRPr lang="en-US"/>
          </a:p>
        </p:txBody>
      </p:sp>
    </p:spTree>
    <p:extLst>
      <p:ext uri="{BB962C8B-B14F-4D97-AF65-F5344CB8AC3E}">
        <p14:creationId xmlns:p14="http://schemas.microsoft.com/office/powerpoint/2010/main" val="191843472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1" y="889007"/>
            <a:ext cx="2224088" cy="5362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4938" y="889007"/>
            <a:ext cx="6519862" cy="5362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5" name="Rectangle 28"/>
          <p:cNvSpPr>
            <a:spLocks noGrp="1" noChangeArrowheads="1"/>
          </p:cNvSpPr>
          <p:nvPr>
            <p:ph type="ftr" sz="quarter" idx="11"/>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6" name="Rectangle 29"/>
          <p:cNvSpPr>
            <a:spLocks noGrp="1" noChangeArrowheads="1"/>
          </p:cNvSpPr>
          <p:nvPr>
            <p:ph type="sldNum" sz="quarter" idx="12"/>
          </p:nvPr>
        </p:nvSpPr>
        <p:spPr/>
        <p:txBody>
          <a:bodyPr/>
          <a:lstStyle>
            <a:lvl1pPr>
              <a:defRPr/>
            </a:lvl1pPr>
          </a:lstStyle>
          <a:p>
            <a:pPr>
              <a:defRPr/>
            </a:pPr>
            <a:fld id="{A7E52BA6-9511-D745-B239-18DBDDF0D34D}" type="slidenum">
              <a:rPr lang="en-US"/>
              <a:pPr>
                <a:defRPr/>
              </a:pPr>
              <a:t>‹#›</a:t>
            </a:fld>
            <a:endParaRPr lang="en-US"/>
          </a:p>
        </p:txBody>
      </p:sp>
    </p:spTree>
    <p:extLst>
      <p:ext uri="{BB962C8B-B14F-4D97-AF65-F5344CB8AC3E}">
        <p14:creationId xmlns:p14="http://schemas.microsoft.com/office/powerpoint/2010/main" val="151588253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27" indent="0" algn="ctr">
              <a:buNone/>
              <a:defRPr/>
            </a:lvl2pPr>
            <a:lvl3pPr marL="913651" indent="0" algn="ctr">
              <a:buNone/>
              <a:defRPr/>
            </a:lvl3pPr>
            <a:lvl4pPr marL="1370479" indent="0" algn="ctr">
              <a:buNone/>
              <a:defRPr/>
            </a:lvl4pPr>
            <a:lvl5pPr marL="1827303" indent="0" algn="ctr">
              <a:buNone/>
              <a:defRPr/>
            </a:lvl5pPr>
            <a:lvl6pPr marL="2284131" indent="0" algn="ctr">
              <a:buNone/>
              <a:defRPr/>
            </a:lvl6pPr>
            <a:lvl7pPr marL="2740955" indent="0" algn="ctr">
              <a:buNone/>
              <a:defRPr/>
            </a:lvl7pPr>
            <a:lvl8pPr marL="3197782" indent="0" algn="ctr">
              <a:buNone/>
              <a:defRPr/>
            </a:lvl8pPr>
            <a:lvl9pPr marL="3654606" indent="0" algn="ctr">
              <a:buNone/>
              <a:defRPr/>
            </a:lvl9pPr>
          </a:lstStyle>
          <a:p>
            <a:r>
              <a:rPr lang="en-US" smtClean="0"/>
              <a:t>Click to edit Master subtitle style</a:t>
            </a:r>
            <a:endParaRPr lang="en-US"/>
          </a:p>
        </p:txBody>
      </p:sp>
      <p:sp>
        <p:nvSpPr>
          <p:cNvPr id="4" name="Rectangle 27"/>
          <p:cNvSpPr>
            <a:spLocks noGrp="1" noChangeArrowheads="1"/>
          </p:cNvSpPr>
          <p:nvPr>
            <p:ph type="dt" sz="half" idx="10"/>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5" name="Rectangle 28"/>
          <p:cNvSpPr>
            <a:spLocks noGrp="1" noChangeArrowheads="1"/>
          </p:cNvSpPr>
          <p:nvPr>
            <p:ph type="ftr" sz="quarter" idx="11"/>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6" name="Rectangle 29"/>
          <p:cNvSpPr>
            <a:spLocks noGrp="1" noChangeArrowheads="1"/>
          </p:cNvSpPr>
          <p:nvPr>
            <p:ph type="sldNum" sz="quarter" idx="12"/>
          </p:nvPr>
        </p:nvSpPr>
        <p:spPr/>
        <p:txBody>
          <a:bodyPr/>
          <a:lstStyle>
            <a:lvl1pPr>
              <a:defRPr/>
            </a:lvl1pPr>
          </a:lstStyle>
          <a:p>
            <a:pPr>
              <a:defRPr/>
            </a:pPr>
            <a:fld id="{DDB6DDF2-C511-AF48-BE43-EECF34B05A8D}" type="slidenum">
              <a:rPr lang="en-US"/>
              <a:pPr>
                <a:defRPr/>
              </a:pPr>
              <a:t>‹#›</a:t>
            </a:fld>
            <a:endParaRPr lang="en-US"/>
          </a:p>
        </p:txBody>
      </p:sp>
    </p:spTree>
    <p:extLst>
      <p:ext uri="{BB962C8B-B14F-4D97-AF65-F5344CB8AC3E}">
        <p14:creationId xmlns:p14="http://schemas.microsoft.com/office/powerpoint/2010/main" val="35031239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4" name="Rectangle 11"/>
          <p:cNvSpPr>
            <a:spLocks noChangeArrowheads="1"/>
          </p:cNvSpPr>
          <p:nvPr userDrawn="1"/>
        </p:nvSpPr>
        <p:spPr bwMode="auto">
          <a:xfrm>
            <a:off x="1763713" y="0"/>
            <a:ext cx="7380287" cy="6858000"/>
          </a:xfrm>
          <a:prstGeom prst="rect">
            <a:avLst/>
          </a:prstGeom>
          <a:gradFill rotWithShape="1">
            <a:gsLst>
              <a:gs pos="0">
                <a:srgbClr val="6600CC"/>
              </a:gs>
              <a:gs pos="100000">
                <a:srgbClr val="000000"/>
              </a:gs>
            </a:gsLst>
            <a:path path="rect">
              <a:fillToRect l="50000" t="50000" r="50000" b="50000"/>
            </a:path>
          </a:gra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91365" tIns="45683" rIns="91365" bIns="45683"/>
          <a:lstStyle/>
          <a:p>
            <a:endParaRPr lang="en-US"/>
          </a:p>
        </p:txBody>
      </p:sp>
      <p:grpSp>
        <p:nvGrpSpPr>
          <p:cNvPr id="5" name="Group 2"/>
          <p:cNvGrpSpPr>
            <a:grpSpLocks/>
          </p:cNvGrpSpPr>
          <p:nvPr/>
        </p:nvGrpSpPr>
        <p:grpSpPr bwMode="auto">
          <a:xfrm>
            <a:off x="0" y="0"/>
            <a:ext cx="1828800" cy="6856413"/>
            <a:chOff x="0" y="0"/>
            <a:chExt cx="1152" cy="4319"/>
          </a:xfrm>
        </p:grpSpPr>
        <p:sp>
          <p:nvSpPr>
            <p:cNvPr id="6"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endParaRPr>
            </a:p>
          </p:txBody>
        </p:sp>
        <p:sp>
          <p:nvSpPr>
            <p:cNvPr id="7"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endParaRPr>
            </a:p>
          </p:txBody>
        </p:sp>
        <p:pic>
          <p:nvPicPr>
            <p:cNvPr id="8"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8"/>
              <a:ext cx="1152" cy="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19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8199"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1" charset="2"/>
              <a:buNone/>
              <a:defRPr/>
            </a:lvl1pPr>
          </a:lstStyle>
          <a:p>
            <a:r>
              <a:rPr lang="en-US"/>
              <a:t>Click to edit Master subtitle style</a:t>
            </a:r>
          </a:p>
        </p:txBody>
      </p:sp>
      <p:sp>
        <p:nvSpPr>
          <p:cNvPr id="9" name="Rectangle 8"/>
          <p:cNvSpPr>
            <a:spLocks noGrp="1" noChangeArrowheads="1"/>
          </p:cNvSpPr>
          <p:nvPr>
            <p:ph type="dt" sz="quarter" idx="10"/>
          </p:nvPr>
        </p:nvSpPr>
        <p:spPr>
          <a:xfrm>
            <a:off x="1828800" y="6400800"/>
            <a:ext cx="1905000" cy="457200"/>
          </a:xfrm>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10" name="Rectangle 9"/>
          <p:cNvSpPr>
            <a:spLocks noGrp="1" noChangeArrowheads="1"/>
          </p:cNvSpPr>
          <p:nvPr>
            <p:ph type="ftr" sz="quarter" idx="11"/>
          </p:nvPr>
        </p:nvSpPr>
        <p:spPr>
          <a:xfrm>
            <a:off x="3962400" y="6400800"/>
            <a:ext cx="2895600" cy="457200"/>
          </a:xfrm>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11" name="Rectangle 10"/>
          <p:cNvSpPr>
            <a:spLocks noGrp="1" noChangeArrowheads="1"/>
          </p:cNvSpPr>
          <p:nvPr>
            <p:ph type="sldNum" sz="quarter" idx="12"/>
          </p:nvPr>
        </p:nvSpPr>
        <p:spPr/>
        <p:txBody>
          <a:bodyPr/>
          <a:lstStyle>
            <a:lvl1pPr>
              <a:defRPr/>
            </a:lvl1pPr>
          </a:lstStyle>
          <a:p>
            <a:pPr>
              <a:defRPr/>
            </a:pPr>
            <a:fld id="{9921D7D2-D5BC-AA4E-B286-E2429C1B8326}" type="slidenum">
              <a:rPr lang="en-US"/>
              <a:pPr>
                <a:defRPr/>
              </a:pPr>
              <a:t>‹#›</a:t>
            </a:fld>
            <a:endParaRPr lang="en-US"/>
          </a:p>
        </p:txBody>
      </p:sp>
    </p:spTree>
    <p:extLst>
      <p:ext uri="{BB962C8B-B14F-4D97-AF65-F5344CB8AC3E}">
        <p14:creationId xmlns:p14="http://schemas.microsoft.com/office/powerpoint/2010/main" val="368492673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5" name="Rectangle 9"/>
          <p:cNvSpPr>
            <a:spLocks noGrp="1" noChangeArrowheads="1"/>
          </p:cNvSpPr>
          <p:nvPr>
            <p:ph type="ftr" sz="quarter" idx="11"/>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vl1pPr>
          </a:lstStyle>
          <a:p>
            <a:pPr>
              <a:defRPr/>
            </a:pPr>
            <a:fld id="{67431572-8F9E-6B45-B791-33223D3AC886}" type="slidenum">
              <a:rPr lang="en-US"/>
              <a:pPr>
                <a:defRPr/>
              </a:pPr>
              <a:t>‹#›</a:t>
            </a:fld>
            <a:endParaRPr lang="en-US"/>
          </a:p>
        </p:txBody>
      </p:sp>
    </p:spTree>
    <p:extLst>
      <p:ext uri="{BB962C8B-B14F-4D97-AF65-F5344CB8AC3E}">
        <p14:creationId xmlns:p14="http://schemas.microsoft.com/office/powerpoint/2010/main" val="81231991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774" indent="0">
              <a:buNone/>
              <a:defRPr sz="1800"/>
            </a:lvl2pPr>
            <a:lvl3pPr marL="913544" indent="0">
              <a:buNone/>
              <a:defRPr sz="1600"/>
            </a:lvl3pPr>
            <a:lvl4pPr marL="1370319" indent="0">
              <a:buNone/>
              <a:defRPr sz="1400"/>
            </a:lvl4pPr>
            <a:lvl5pPr marL="1827089" indent="0">
              <a:buNone/>
              <a:defRPr sz="1400"/>
            </a:lvl5pPr>
            <a:lvl6pPr marL="2283864" indent="0">
              <a:buNone/>
              <a:defRPr sz="1400"/>
            </a:lvl6pPr>
            <a:lvl7pPr marL="2740634" indent="0">
              <a:buNone/>
              <a:defRPr sz="1400"/>
            </a:lvl7pPr>
            <a:lvl8pPr marL="3197408" indent="0">
              <a:buNone/>
              <a:defRPr sz="1400"/>
            </a:lvl8pPr>
            <a:lvl9pPr marL="3654179"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5" name="Rectangle 9"/>
          <p:cNvSpPr>
            <a:spLocks noGrp="1" noChangeArrowheads="1"/>
          </p:cNvSpPr>
          <p:nvPr>
            <p:ph type="ftr" sz="quarter" idx="11"/>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vl1pPr>
          </a:lstStyle>
          <a:p>
            <a:pPr>
              <a:defRPr/>
            </a:pPr>
            <a:fld id="{001B08A2-0575-3E44-85F7-68B16521E3BC}" type="slidenum">
              <a:rPr lang="en-US"/>
              <a:pPr>
                <a:defRPr/>
              </a:pPr>
              <a:t>‹#›</a:t>
            </a:fld>
            <a:endParaRPr lang="en-US"/>
          </a:p>
        </p:txBody>
      </p:sp>
    </p:spTree>
    <p:extLst>
      <p:ext uri="{BB962C8B-B14F-4D97-AF65-F5344CB8AC3E}">
        <p14:creationId xmlns:p14="http://schemas.microsoft.com/office/powerpoint/2010/main" val="2306659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noChangeArrowheads="1"/>
          </p:cNvSpPr>
          <p:nvPr>
            <p:ph type="dt" sz="half" idx="10"/>
          </p:nvPr>
        </p:nvSpPr>
        <p:spPr>
          <a:xfrm>
            <a:off x="1143000" y="6400800"/>
            <a:ext cx="1905000" cy="457200"/>
          </a:xfrm>
          <a:prstGeom prst="rect">
            <a:avLst/>
          </a:prstGeom>
        </p:spPr>
        <p:txBody>
          <a:bodyPr lIns="91365" tIns="45683" rIns="91365" bIns="45683"/>
          <a:lstStyle>
            <a:lvl1pPr>
              <a:defRPr>
                <a:latin typeface="Times New Roman" charset="0"/>
                <a:ea typeface="ＭＳ Ｐゴシック" charset="0"/>
                <a:cs typeface="ＭＳ Ｐゴシック" charset="0"/>
              </a:defRPr>
            </a:lvl1pPr>
          </a:lstStyle>
          <a:p>
            <a:pPr>
              <a:defRPr/>
            </a:pPr>
            <a:endParaRPr lang="en-US"/>
          </a:p>
        </p:txBody>
      </p:sp>
      <p:sp>
        <p:nvSpPr>
          <p:cNvPr id="3" name="Rectangle 2"/>
          <p:cNvSpPr>
            <a:spLocks noGrp="1" noChangeArrowheads="1"/>
          </p:cNvSpPr>
          <p:nvPr>
            <p:ph type="ftr" sz="quarter" idx="11"/>
          </p:nvPr>
        </p:nvSpPr>
        <p:spPr>
          <a:xfrm>
            <a:off x="3581400" y="6400800"/>
            <a:ext cx="2895600" cy="457200"/>
          </a:xfrm>
          <a:prstGeom prst="rect">
            <a:avLst/>
          </a:prstGeom>
        </p:spPr>
        <p:txBody>
          <a:bodyPr lIns="91365" tIns="45683" rIns="91365" bIns="45683"/>
          <a:lstStyle>
            <a:lvl1pPr>
              <a:defRPr>
                <a:latin typeface="Times New Roman" charset="0"/>
                <a:ea typeface="ＭＳ Ｐゴシック" charset="0"/>
                <a:cs typeface="ＭＳ Ｐゴシック" charset="0"/>
              </a:defRPr>
            </a:lvl1pPr>
          </a:lstStyle>
          <a:p>
            <a:pPr>
              <a:defRPr/>
            </a:pPr>
            <a:endParaRPr lang="en-US"/>
          </a:p>
        </p:txBody>
      </p:sp>
      <p:sp>
        <p:nvSpPr>
          <p:cNvPr id="4" name="Rectangle 3"/>
          <p:cNvSpPr>
            <a:spLocks noGrp="1" noChangeArrowheads="1"/>
          </p:cNvSpPr>
          <p:nvPr>
            <p:ph type="sldNum" sz="quarter" idx="12"/>
          </p:nvPr>
        </p:nvSpPr>
        <p:spPr>
          <a:xfrm>
            <a:off x="7239000" y="6400800"/>
            <a:ext cx="1905000" cy="457200"/>
          </a:xfrm>
          <a:prstGeom prst="rect">
            <a:avLst/>
          </a:prstGeom>
        </p:spPr>
        <p:txBody>
          <a:bodyPr vert="horz" wrap="square" lIns="91365" tIns="45683" rIns="91365" bIns="45683" numCol="1" anchor="t" anchorCtr="0" compatLnSpc="1">
            <a:prstTxWarp prst="textNoShape">
              <a:avLst/>
            </a:prstTxWarp>
          </a:bodyPr>
          <a:lstStyle>
            <a:lvl1pPr>
              <a:defRPr/>
            </a:lvl1pPr>
          </a:lstStyle>
          <a:p>
            <a:pPr>
              <a:defRPr/>
            </a:pPr>
            <a:fld id="{00B649D8-E8FB-5640-BA50-0F9447452A4E}" type="slidenum">
              <a:rPr lang="en-US"/>
              <a:pPr>
                <a:defRPr/>
              </a:pPr>
              <a:t>‹#›</a:t>
            </a:fld>
            <a:endParaRPr lang="en-US"/>
          </a:p>
        </p:txBody>
      </p:sp>
    </p:spTree>
    <p:extLst>
      <p:ext uri="{BB962C8B-B14F-4D97-AF65-F5344CB8AC3E}">
        <p14:creationId xmlns:p14="http://schemas.microsoft.com/office/powerpoint/2010/main" val="5344906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6" name="Rectangle 9"/>
          <p:cNvSpPr>
            <a:spLocks noGrp="1" noChangeArrowheads="1"/>
          </p:cNvSpPr>
          <p:nvPr>
            <p:ph type="ftr" sz="quarter" idx="11"/>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7" name="Rectangle 10"/>
          <p:cNvSpPr>
            <a:spLocks noGrp="1" noChangeArrowheads="1"/>
          </p:cNvSpPr>
          <p:nvPr>
            <p:ph type="sldNum" sz="quarter" idx="12"/>
          </p:nvPr>
        </p:nvSpPr>
        <p:spPr/>
        <p:txBody>
          <a:bodyPr/>
          <a:lstStyle>
            <a:lvl1pPr>
              <a:defRPr/>
            </a:lvl1pPr>
          </a:lstStyle>
          <a:p>
            <a:pPr>
              <a:defRPr/>
            </a:pPr>
            <a:fld id="{D586A0BA-C19C-ED44-A27D-D665157F2ADB}" type="slidenum">
              <a:rPr lang="en-US"/>
              <a:pPr>
                <a:defRPr/>
              </a:pPr>
              <a:t>‹#›</a:t>
            </a:fld>
            <a:endParaRPr lang="en-US"/>
          </a:p>
        </p:txBody>
      </p:sp>
    </p:spTree>
    <p:extLst>
      <p:ext uri="{BB962C8B-B14F-4D97-AF65-F5344CB8AC3E}">
        <p14:creationId xmlns:p14="http://schemas.microsoft.com/office/powerpoint/2010/main" val="16241109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774" indent="0">
              <a:buNone/>
              <a:defRPr sz="2000" b="1"/>
            </a:lvl2pPr>
            <a:lvl3pPr marL="913544" indent="0">
              <a:buNone/>
              <a:defRPr sz="1800" b="1"/>
            </a:lvl3pPr>
            <a:lvl4pPr marL="1370319" indent="0">
              <a:buNone/>
              <a:defRPr sz="1600" b="1"/>
            </a:lvl4pPr>
            <a:lvl5pPr marL="1827089" indent="0">
              <a:buNone/>
              <a:defRPr sz="1600" b="1"/>
            </a:lvl5pPr>
            <a:lvl6pPr marL="2283864" indent="0">
              <a:buNone/>
              <a:defRPr sz="1600" b="1"/>
            </a:lvl6pPr>
            <a:lvl7pPr marL="2740634" indent="0">
              <a:buNone/>
              <a:defRPr sz="1600" b="1"/>
            </a:lvl7pPr>
            <a:lvl8pPr marL="3197408" indent="0">
              <a:buNone/>
              <a:defRPr sz="1600" b="1"/>
            </a:lvl8pPr>
            <a:lvl9pPr marL="365417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6774" indent="0">
              <a:buNone/>
              <a:defRPr sz="2000" b="1"/>
            </a:lvl2pPr>
            <a:lvl3pPr marL="913544" indent="0">
              <a:buNone/>
              <a:defRPr sz="1800" b="1"/>
            </a:lvl3pPr>
            <a:lvl4pPr marL="1370319" indent="0">
              <a:buNone/>
              <a:defRPr sz="1600" b="1"/>
            </a:lvl4pPr>
            <a:lvl5pPr marL="1827089" indent="0">
              <a:buNone/>
              <a:defRPr sz="1600" b="1"/>
            </a:lvl5pPr>
            <a:lvl6pPr marL="2283864" indent="0">
              <a:buNone/>
              <a:defRPr sz="1600" b="1"/>
            </a:lvl6pPr>
            <a:lvl7pPr marL="2740634" indent="0">
              <a:buNone/>
              <a:defRPr sz="1600" b="1"/>
            </a:lvl7pPr>
            <a:lvl8pPr marL="3197408" indent="0">
              <a:buNone/>
              <a:defRPr sz="1600" b="1"/>
            </a:lvl8pPr>
            <a:lvl9pPr marL="365417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8" name="Rectangle 9"/>
          <p:cNvSpPr>
            <a:spLocks noGrp="1" noChangeArrowheads="1"/>
          </p:cNvSpPr>
          <p:nvPr>
            <p:ph type="ftr" sz="quarter" idx="11"/>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9" name="Rectangle 10"/>
          <p:cNvSpPr>
            <a:spLocks noGrp="1" noChangeArrowheads="1"/>
          </p:cNvSpPr>
          <p:nvPr>
            <p:ph type="sldNum" sz="quarter" idx="12"/>
          </p:nvPr>
        </p:nvSpPr>
        <p:spPr/>
        <p:txBody>
          <a:bodyPr/>
          <a:lstStyle>
            <a:lvl1pPr>
              <a:defRPr/>
            </a:lvl1pPr>
          </a:lstStyle>
          <a:p>
            <a:pPr>
              <a:defRPr/>
            </a:pPr>
            <a:fld id="{67AB047F-9D13-5342-837F-797C604005F5}" type="slidenum">
              <a:rPr lang="en-US"/>
              <a:pPr>
                <a:defRPr/>
              </a:pPr>
              <a:t>‹#›</a:t>
            </a:fld>
            <a:endParaRPr lang="en-US"/>
          </a:p>
        </p:txBody>
      </p:sp>
    </p:spTree>
    <p:extLst>
      <p:ext uri="{BB962C8B-B14F-4D97-AF65-F5344CB8AC3E}">
        <p14:creationId xmlns:p14="http://schemas.microsoft.com/office/powerpoint/2010/main" val="31204348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4" name="Rectangle 9"/>
          <p:cNvSpPr>
            <a:spLocks noGrp="1" noChangeArrowheads="1"/>
          </p:cNvSpPr>
          <p:nvPr>
            <p:ph type="ftr" sz="quarter" idx="11"/>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5" name="Rectangle 10"/>
          <p:cNvSpPr>
            <a:spLocks noGrp="1" noChangeArrowheads="1"/>
          </p:cNvSpPr>
          <p:nvPr>
            <p:ph type="sldNum" sz="quarter" idx="12"/>
          </p:nvPr>
        </p:nvSpPr>
        <p:spPr/>
        <p:txBody>
          <a:bodyPr/>
          <a:lstStyle>
            <a:lvl1pPr>
              <a:defRPr/>
            </a:lvl1pPr>
          </a:lstStyle>
          <a:p>
            <a:pPr>
              <a:defRPr/>
            </a:pPr>
            <a:fld id="{ABDD8A6D-65CC-B44C-B594-F4E2D410A9AB}" type="slidenum">
              <a:rPr lang="en-US"/>
              <a:pPr>
                <a:defRPr/>
              </a:pPr>
              <a:t>‹#›</a:t>
            </a:fld>
            <a:endParaRPr lang="en-US"/>
          </a:p>
        </p:txBody>
      </p:sp>
    </p:spTree>
    <p:extLst>
      <p:ext uri="{BB962C8B-B14F-4D97-AF65-F5344CB8AC3E}">
        <p14:creationId xmlns:p14="http://schemas.microsoft.com/office/powerpoint/2010/main" val="402914687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3" name="Rectangle 9"/>
          <p:cNvSpPr>
            <a:spLocks noGrp="1" noChangeArrowheads="1"/>
          </p:cNvSpPr>
          <p:nvPr>
            <p:ph type="ftr" sz="quarter" idx="11"/>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4" name="Rectangle 10"/>
          <p:cNvSpPr>
            <a:spLocks noGrp="1" noChangeArrowheads="1"/>
          </p:cNvSpPr>
          <p:nvPr>
            <p:ph type="sldNum" sz="quarter" idx="12"/>
          </p:nvPr>
        </p:nvSpPr>
        <p:spPr/>
        <p:txBody>
          <a:bodyPr/>
          <a:lstStyle>
            <a:lvl1pPr>
              <a:defRPr/>
            </a:lvl1pPr>
          </a:lstStyle>
          <a:p>
            <a:pPr>
              <a:defRPr/>
            </a:pPr>
            <a:fld id="{D9782672-7E8E-D14D-9262-6BD3F2405542}" type="slidenum">
              <a:rPr lang="en-US"/>
              <a:pPr>
                <a:defRPr/>
              </a:pPr>
              <a:t>‹#›</a:t>
            </a:fld>
            <a:endParaRPr lang="en-US"/>
          </a:p>
        </p:txBody>
      </p:sp>
    </p:spTree>
    <p:extLst>
      <p:ext uri="{BB962C8B-B14F-4D97-AF65-F5344CB8AC3E}">
        <p14:creationId xmlns:p14="http://schemas.microsoft.com/office/powerpoint/2010/main" val="230287339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774" indent="0">
              <a:buNone/>
              <a:defRPr sz="1200"/>
            </a:lvl2pPr>
            <a:lvl3pPr marL="913544" indent="0">
              <a:buNone/>
              <a:defRPr sz="1000"/>
            </a:lvl3pPr>
            <a:lvl4pPr marL="1370319" indent="0">
              <a:buNone/>
              <a:defRPr sz="900"/>
            </a:lvl4pPr>
            <a:lvl5pPr marL="1827089" indent="0">
              <a:buNone/>
              <a:defRPr sz="900"/>
            </a:lvl5pPr>
            <a:lvl6pPr marL="2283864" indent="0">
              <a:buNone/>
              <a:defRPr sz="900"/>
            </a:lvl6pPr>
            <a:lvl7pPr marL="2740634" indent="0">
              <a:buNone/>
              <a:defRPr sz="900"/>
            </a:lvl7pPr>
            <a:lvl8pPr marL="3197408" indent="0">
              <a:buNone/>
              <a:defRPr sz="900"/>
            </a:lvl8pPr>
            <a:lvl9pPr marL="3654179"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6" name="Rectangle 9"/>
          <p:cNvSpPr>
            <a:spLocks noGrp="1" noChangeArrowheads="1"/>
          </p:cNvSpPr>
          <p:nvPr>
            <p:ph type="ftr" sz="quarter" idx="11"/>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7" name="Rectangle 10"/>
          <p:cNvSpPr>
            <a:spLocks noGrp="1" noChangeArrowheads="1"/>
          </p:cNvSpPr>
          <p:nvPr>
            <p:ph type="sldNum" sz="quarter" idx="12"/>
          </p:nvPr>
        </p:nvSpPr>
        <p:spPr/>
        <p:txBody>
          <a:bodyPr/>
          <a:lstStyle>
            <a:lvl1pPr>
              <a:defRPr/>
            </a:lvl1pPr>
          </a:lstStyle>
          <a:p>
            <a:pPr>
              <a:defRPr/>
            </a:pPr>
            <a:fld id="{59735DDB-CC99-4842-A6CE-39B62B6AFA19}" type="slidenum">
              <a:rPr lang="en-US"/>
              <a:pPr>
                <a:defRPr/>
              </a:pPr>
              <a:t>‹#›</a:t>
            </a:fld>
            <a:endParaRPr lang="en-US"/>
          </a:p>
        </p:txBody>
      </p:sp>
    </p:spTree>
    <p:extLst>
      <p:ext uri="{BB962C8B-B14F-4D97-AF65-F5344CB8AC3E}">
        <p14:creationId xmlns:p14="http://schemas.microsoft.com/office/powerpoint/2010/main" val="125867586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74" indent="0">
              <a:buNone/>
              <a:defRPr sz="2800"/>
            </a:lvl2pPr>
            <a:lvl3pPr marL="913544" indent="0">
              <a:buNone/>
              <a:defRPr sz="2400"/>
            </a:lvl3pPr>
            <a:lvl4pPr marL="1370319" indent="0">
              <a:buNone/>
              <a:defRPr sz="2000"/>
            </a:lvl4pPr>
            <a:lvl5pPr marL="1827089" indent="0">
              <a:buNone/>
              <a:defRPr sz="2000"/>
            </a:lvl5pPr>
            <a:lvl6pPr marL="2283864" indent="0">
              <a:buNone/>
              <a:defRPr sz="2000"/>
            </a:lvl6pPr>
            <a:lvl7pPr marL="2740634" indent="0">
              <a:buNone/>
              <a:defRPr sz="2000"/>
            </a:lvl7pPr>
            <a:lvl8pPr marL="3197408" indent="0">
              <a:buNone/>
              <a:defRPr sz="2000"/>
            </a:lvl8pPr>
            <a:lvl9pPr marL="3654179"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74" indent="0">
              <a:buNone/>
              <a:defRPr sz="1200"/>
            </a:lvl2pPr>
            <a:lvl3pPr marL="913544" indent="0">
              <a:buNone/>
              <a:defRPr sz="1000"/>
            </a:lvl3pPr>
            <a:lvl4pPr marL="1370319" indent="0">
              <a:buNone/>
              <a:defRPr sz="900"/>
            </a:lvl4pPr>
            <a:lvl5pPr marL="1827089" indent="0">
              <a:buNone/>
              <a:defRPr sz="900"/>
            </a:lvl5pPr>
            <a:lvl6pPr marL="2283864" indent="0">
              <a:buNone/>
              <a:defRPr sz="900"/>
            </a:lvl6pPr>
            <a:lvl7pPr marL="2740634" indent="0">
              <a:buNone/>
              <a:defRPr sz="900"/>
            </a:lvl7pPr>
            <a:lvl8pPr marL="3197408" indent="0">
              <a:buNone/>
              <a:defRPr sz="900"/>
            </a:lvl8pPr>
            <a:lvl9pPr marL="3654179"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6" name="Rectangle 9"/>
          <p:cNvSpPr>
            <a:spLocks noGrp="1" noChangeArrowheads="1"/>
          </p:cNvSpPr>
          <p:nvPr>
            <p:ph type="ftr" sz="quarter" idx="11"/>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7" name="Rectangle 10"/>
          <p:cNvSpPr>
            <a:spLocks noGrp="1" noChangeArrowheads="1"/>
          </p:cNvSpPr>
          <p:nvPr>
            <p:ph type="sldNum" sz="quarter" idx="12"/>
          </p:nvPr>
        </p:nvSpPr>
        <p:spPr/>
        <p:txBody>
          <a:bodyPr/>
          <a:lstStyle>
            <a:lvl1pPr>
              <a:defRPr/>
            </a:lvl1pPr>
          </a:lstStyle>
          <a:p>
            <a:pPr>
              <a:defRPr/>
            </a:pPr>
            <a:fld id="{E67DE9F3-C150-EF43-A2C9-9FF13B9E3871}" type="slidenum">
              <a:rPr lang="en-US"/>
              <a:pPr>
                <a:defRPr/>
              </a:pPr>
              <a:t>‹#›</a:t>
            </a:fld>
            <a:endParaRPr lang="en-US"/>
          </a:p>
        </p:txBody>
      </p:sp>
    </p:spTree>
    <p:extLst>
      <p:ext uri="{BB962C8B-B14F-4D97-AF65-F5344CB8AC3E}">
        <p14:creationId xmlns:p14="http://schemas.microsoft.com/office/powerpoint/2010/main" val="384538249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5" name="Rectangle 9"/>
          <p:cNvSpPr>
            <a:spLocks noGrp="1" noChangeArrowheads="1"/>
          </p:cNvSpPr>
          <p:nvPr>
            <p:ph type="ftr" sz="quarter" idx="11"/>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vl1pPr>
          </a:lstStyle>
          <a:p>
            <a:pPr>
              <a:defRPr/>
            </a:pPr>
            <a:fld id="{B770366D-6ACF-9146-9558-25E40DFF83BB}" type="slidenum">
              <a:rPr lang="en-US"/>
              <a:pPr>
                <a:defRPr/>
              </a:pPr>
              <a:t>‹#›</a:t>
            </a:fld>
            <a:endParaRPr lang="en-US"/>
          </a:p>
        </p:txBody>
      </p:sp>
    </p:spTree>
    <p:extLst>
      <p:ext uri="{BB962C8B-B14F-4D97-AF65-F5344CB8AC3E}">
        <p14:creationId xmlns:p14="http://schemas.microsoft.com/office/powerpoint/2010/main" val="42232002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5" name="Rectangle 9"/>
          <p:cNvSpPr>
            <a:spLocks noGrp="1" noChangeArrowheads="1"/>
          </p:cNvSpPr>
          <p:nvPr>
            <p:ph type="ftr" sz="quarter" idx="11"/>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vl1pPr>
          </a:lstStyle>
          <a:p>
            <a:pPr>
              <a:defRPr/>
            </a:pPr>
            <a:fld id="{EB57DA9C-745A-F646-B6FD-BF6E815A295A}" type="slidenum">
              <a:rPr lang="en-US"/>
              <a:pPr>
                <a:defRPr/>
              </a:pPr>
              <a:t>‹#›</a:t>
            </a:fld>
            <a:endParaRPr lang="en-US"/>
          </a:p>
        </p:txBody>
      </p:sp>
    </p:spTree>
    <p:extLst>
      <p:ext uri="{BB962C8B-B14F-4D97-AF65-F5344CB8AC3E}">
        <p14:creationId xmlns:p14="http://schemas.microsoft.com/office/powerpoint/2010/main" val="165075590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25954" name="Rectangle 2"/>
          <p:cNvSpPr>
            <a:spLocks noGrp="1" noChangeArrowheads="1"/>
          </p:cNvSpPr>
          <p:nvPr>
            <p:ph type="ctrTitle"/>
          </p:nvPr>
        </p:nvSpPr>
        <p:spPr>
          <a:xfrm>
            <a:off x="1676400" y="1752600"/>
            <a:ext cx="6781800" cy="1676400"/>
          </a:xfrm>
        </p:spPr>
        <p:txBody>
          <a:bodyPr/>
          <a:lstStyle>
            <a:lvl1pPr>
              <a:defRPr/>
            </a:lvl1pPr>
          </a:lstStyle>
          <a:p>
            <a:r>
              <a:rPr lang="en-US"/>
              <a:t>Click to edit Master title style</a:t>
            </a:r>
          </a:p>
        </p:txBody>
      </p:sp>
      <p:sp>
        <p:nvSpPr>
          <p:cNvPr id="125955" name="Rectangle 3"/>
          <p:cNvSpPr>
            <a:spLocks noGrp="1" noChangeArrowheads="1"/>
          </p:cNvSpPr>
          <p:nvPr>
            <p:ph type="subTitle" idx="1"/>
          </p:nvPr>
        </p:nvSpPr>
        <p:spPr>
          <a:xfrm>
            <a:off x="1676400" y="3733800"/>
            <a:ext cx="6781800" cy="1371600"/>
          </a:xfrm>
        </p:spPr>
        <p:txBody>
          <a:bodyPr/>
          <a:lstStyle>
            <a:lvl1pPr marL="0" indent="0" algn="r">
              <a:buFont typeface="Wingdings" pitchFamily="-112" charset="2"/>
              <a:buNone/>
              <a:defRPr i="1"/>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atin typeface="Times New Roman" charset="0"/>
                <a:ea typeface="ヒラギノ角ゴ Pro W3" charset="-128"/>
                <a:cs typeface="ヒラギノ角ゴ Pro W3"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ea typeface="ヒラギノ角ゴ Pro W3" charset="-128"/>
                <a:cs typeface="ヒラギノ角ゴ Pro W3"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01D8909-97CF-8340-B991-AE61BB932879}" type="slidenum">
              <a:rPr lang="en-US"/>
              <a:pPr>
                <a:defRPr/>
              </a:pPr>
              <a:t>‹#›</a:t>
            </a:fld>
            <a:endParaRPr lang="en-US"/>
          </a:p>
        </p:txBody>
      </p:sp>
    </p:spTree>
    <p:extLst>
      <p:ext uri="{BB962C8B-B14F-4D97-AF65-F5344CB8AC3E}">
        <p14:creationId xmlns:p14="http://schemas.microsoft.com/office/powerpoint/2010/main" val="247230221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4" name="Rectangle 11"/>
          <p:cNvSpPr>
            <a:spLocks noChangeArrowheads="1"/>
          </p:cNvSpPr>
          <p:nvPr/>
        </p:nvSpPr>
        <p:spPr bwMode="auto">
          <a:xfrm>
            <a:off x="1692275" y="0"/>
            <a:ext cx="7451725" cy="6858000"/>
          </a:xfrm>
          <a:prstGeom prst="rect">
            <a:avLst/>
          </a:prstGeom>
          <a:gradFill rotWithShape="1">
            <a:gsLst>
              <a:gs pos="0">
                <a:srgbClr val="6600CC"/>
              </a:gs>
              <a:gs pos="100000">
                <a:srgbClr val="000000"/>
              </a:gs>
            </a:gsLst>
            <a:path path="rect">
              <a:fillToRect l="50000" t="50000" r="50000" b="50000"/>
            </a:path>
          </a:gra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91365" tIns="45683" rIns="91365" bIns="45683"/>
          <a:lstStyle/>
          <a:p>
            <a:endParaRPr lang="en-US"/>
          </a:p>
        </p:txBody>
      </p:sp>
      <p:grpSp>
        <p:nvGrpSpPr>
          <p:cNvPr id="5" name="Group 2"/>
          <p:cNvGrpSpPr>
            <a:grpSpLocks/>
          </p:cNvGrpSpPr>
          <p:nvPr/>
        </p:nvGrpSpPr>
        <p:grpSpPr bwMode="auto">
          <a:xfrm>
            <a:off x="0" y="0"/>
            <a:ext cx="1828800" cy="6856413"/>
            <a:chOff x="0" y="0"/>
            <a:chExt cx="1152" cy="4319"/>
          </a:xfrm>
        </p:grpSpPr>
        <p:sp>
          <p:nvSpPr>
            <p:cNvPr id="6"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endParaRPr>
            </a:p>
          </p:txBody>
        </p:sp>
        <p:sp>
          <p:nvSpPr>
            <p:cNvPr id="7"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endParaRPr>
            </a:p>
          </p:txBody>
        </p:sp>
        <p:pic>
          <p:nvPicPr>
            <p:cNvPr id="8"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8"/>
              <a:ext cx="1152" cy="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19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8199"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1" charset="2"/>
              <a:buNone/>
              <a:defRPr/>
            </a:lvl1pPr>
          </a:lstStyle>
          <a:p>
            <a:r>
              <a:rPr lang="en-US"/>
              <a:t>Click to edit Master subtitle style</a:t>
            </a:r>
          </a:p>
        </p:txBody>
      </p:sp>
      <p:sp>
        <p:nvSpPr>
          <p:cNvPr id="9" name="Rectangle 8"/>
          <p:cNvSpPr>
            <a:spLocks noGrp="1" noChangeArrowheads="1"/>
          </p:cNvSpPr>
          <p:nvPr>
            <p:ph type="dt" sz="quarter" idx="10"/>
          </p:nvPr>
        </p:nvSpPr>
        <p:spPr>
          <a:xfrm>
            <a:off x="1828800" y="6400800"/>
            <a:ext cx="1905000" cy="457200"/>
          </a:xfrm>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10" name="Rectangle 9"/>
          <p:cNvSpPr>
            <a:spLocks noGrp="1" noChangeArrowheads="1"/>
          </p:cNvSpPr>
          <p:nvPr>
            <p:ph type="ftr" sz="quarter" idx="11"/>
          </p:nvPr>
        </p:nvSpPr>
        <p:spPr>
          <a:xfrm>
            <a:off x="3962400" y="6400800"/>
            <a:ext cx="2895600" cy="457200"/>
          </a:xfrm>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11" name="Rectangle 10"/>
          <p:cNvSpPr>
            <a:spLocks noGrp="1" noChangeArrowheads="1"/>
          </p:cNvSpPr>
          <p:nvPr>
            <p:ph type="sldNum" sz="quarter" idx="12"/>
          </p:nvPr>
        </p:nvSpPr>
        <p:spPr/>
        <p:txBody>
          <a:bodyPr/>
          <a:lstStyle>
            <a:lvl1pPr>
              <a:defRPr/>
            </a:lvl1pPr>
          </a:lstStyle>
          <a:p>
            <a:pPr>
              <a:defRPr/>
            </a:pPr>
            <a:fld id="{A5366D94-64BD-3541-A094-57BF8C453898}" type="slidenum">
              <a:rPr lang="en-US"/>
              <a:pPr>
                <a:defRPr/>
              </a:pPr>
              <a:t>‹#›</a:t>
            </a:fld>
            <a:endParaRPr lang="en-US"/>
          </a:p>
        </p:txBody>
      </p:sp>
    </p:spTree>
    <p:extLst>
      <p:ext uri="{BB962C8B-B14F-4D97-AF65-F5344CB8AC3E}">
        <p14:creationId xmlns:p14="http://schemas.microsoft.com/office/powerpoint/2010/main" val="24666042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774" indent="0">
              <a:buNone/>
              <a:defRPr sz="1200"/>
            </a:lvl2pPr>
            <a:lvl3pPr marL="913544" indent="0">
              <a:buNone/>
              <a:defRPr sz="1000"/>
            </a:lvl3pPr>
            <a:lvl4pPr marL="1370319" indent="0">
              <a:buNone/>
              <a:defRPr sz="900"/>
            </a:lvl4pPr>
            <a:lvl5pPr marL="1827089" indent="0">
              <a:buNone/>
              <a:defRPr sz="900"/>
            </a:lvl5pPr>
            <a:lvl6pPr marL="2283864" indent="0">
              <a:buNone/>
              <a:defRPr sz="900"/>
            </a:lvl6pPr>
            <a:lvl7pPr marL="2740634" indent="0">
              <a:buNone/>
              <a:defRPr sz="900"/>
            </a:lvl7pPr>
            <a:lvl8pPr marL="3197408" indent="0">
              <a:buNone/>
              <a:defRPr sz="900"/>
            </a:lvl8pPr>
            <a:lvl9pPr marL="3654179"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xfrm>
            <a:off x="1143000" y="6400800"/>
            <a:ext cx="1905000" cy="457200"/>
          </a:xfrm>
          <a:prstGeom prst="rect">
            <a:avLst/>
          </a:prstGeom>
        </p:spPr>
        <p:txBody>
          <a:bodyPr lIns="91365" tIns="45683" rIns="91365" bIns="45683"/>
          <a:lstStyle>
            <a:lvl1pPr>
              <a:defRPr>
                <a:latin typeface="Times New Roman" charset="0"/>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a:xfrm>
            <a:off x="3581400" y="6400800"/>
            <a:ext cx="2895600" cy="457200"/>
          </a:xfrm>
          <a:prstGeom prst="rect">
            <a:avLst/>
          </a:prstGeom>
        </p:spPr>
        <p:txBody>
          <a:bodyPr lIns="91365" tIns="45683" rIns="91365" bIns="45683"/>
          <a:lstStyle>
            <a:lvl1pPr>
              <a:defRPr>
                <a:latin typeface="Times New Roman" charset="0"/>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a:xfrm>
            <a:off x="7239000" y="6400800"/>
            <a:ext cx="1905000" cy="457200"/>
          </a:xfrm>
          <a:prstGeom prst="rect">
            <a:avLst/>
          </a:prstGeom>
        </p:spPr>
        <p:txBody>
          <a:bodyPr vert="horz" wrap="square" lIns="91365" tIns="45683" rIns="91365" bIns="45683" numCol="1" anchor="t" anchorCtr="0" compatLnSpc="1">
            <a:prstTxWarp prst="textNoShape">
              <a:avLst/>
            </a:prstTxWarp>
          </a:bodyPr>
          <a:lstStyle>
            <a:lvl1pPr>
              <a:defRPr/>
            </a:lvl1pPr>
          </a:lstStyle>
          <a:p>
            <a:pPr>
              <a:defRPr/>
            </a:pPr>
            <a:fld id="{D82D63DA-DB1E-F143-9F35-30F32F55D1EC}" type="slidenum">
              <a:rPr lang="en-US"/>
              <a:pPr>
                <a:defRPr/>
              </a:pPr>
              <a:t>‹#›</a:t>
            </a:fld>
            <a:endParaRPr lang="en-US"/>
          </a:p>
        </p:txBody>
      </p:sp>
    </p:spTree>
    <p:extLst>
      <p:ext uri="{BB962C8B-B14F-4D97-AF65-F5344CB8AC3E}">
        <p14:creationId xmlns:p14="http://schemas.microsoft.com/office/powerpoint/2010/main" val="91927171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5" name="Rectangle 9"/>
          <p:cNvSpPr>
            <a:spLocks noGrp="1" noChangeArrowheads="1"/>
          </p:cNvSpPr>
          <p:nvPr>
            <p:ph type="ftr" sz="quarter" idx="11"/>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vl1pPr>
          </a:lstStyle>
          <a:p>
            <a:pPr>
              <a:defRPr/>
            </a:pPr>
            <a:fld id="{E3FB2FB2-9B71-604E-81B0-64148D1944F1}" type="slidenum">
              <a:rPr lang="en-US"/>
              <a:pPr>
                <a:defRPr/>
              </a:pPr>
              <a:t>‹#›</a:t>
            </a:fld>
            <a:endParaRPr lang="en-US"/>
          </a:p>
        </p:txBody>
      </p:sp>
    </p:spTree>
    <p:extLst>
      <p:ext uri="{BB962C8B-B14F-4D97-AF65-F5344CB8AC3E}">
        <p14:creationId xmlns:p14="http://schemas.microsoft.com/office/powerpoint/2010/main" val="360044396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774" indent="0">
              <a:buNone/>
              <a:defRPr sz="1800"/>
            </a:lvl2pPr>
            <a:lvl3pPr marL="913544" indent="0">
              <a:buNone/>
              <a:defRPr sz="1600"/>
            </a:lvl3pPr>
            <a:lvl4pPr marL="1370319" indent="0">
              <a:buNone/>
              <a:defRPr sz="1400"/>
            </a:lvl4pPr>
            <a:lvl5pPr marL="1827089" indent="0">
              <a:buNone/>
              <a:defRPr sz="1400"/>
            </a:lvl5pPr>
            <a:lvl6pPr marL="2283864" indent="0">
              <a:buNone/>
              <a:defRPr sz="1400"/>
            </a:lvl6pPr>
            <a:lvl7pPr marL="2740634" indent="0">
              <a:buNone/>
              <a:defRPr sz="1400"/>
            </a:lvl7pPr>
            <a:lvl8pPr marL="3197408" indent="0">
              <a:buNone/>
              <a:defRPr sz="1400"/>
            </a:lvl8pPr>
            <a:lvl9pPr marL="3654179"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5" name="Rectangle 9"/>
          <p:cNvSpPr>
            <a:spLocks noGrp="1" noChangeArrowheads="1"/>
          </p:cNvSpPr>
          <p:nvPr>
            <p:ph type="ftr" sz="quarter" idx="11"/>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vl1pPr>
          </a:lstStyle>
          <a:p>
            <a:pPr>
              <a:defRPr/>
            </a:pPr>
            <a:fld id="{BEBCFD8F-8BFC-1841-99C8-765237A678CB}" type="slidenum">
              <a:rPr lang="en-US"/>
              <a:pPr>
                <a:defRPr/>
              </a:pPr>
              <a:t>‹#›</a:t>
            </a:fld>
            <a:endParaRPr lang="en-US"/>
          </a:p>
        </p:txBody>
      </p:sp>
    </p:spTree>
    <p:extLst>
      <p:ext uri="{BB962C8B-B14F-4D97-AF65-F5344CB8AC3E}">
        <p14:creationId xmlns:p14="http://schemas.microsoft.com/office/powerpoint/2010/main" val="398094011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6" name="Rectangle 9"/>
          <p:cNvSpPr>
            <a:spLocks noGrp="1" noChangeArrowheads="1"/>
          </p:cNvSpPr>
          <p:nvPr>
            <p:ph type="ftr" sz="quarter" idx="11"/>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7" name="Rectangle 10"/>
          <p:cNvSpPr>
            <a:spLocks noGrp="1" noChangeArrowheads="1"/>
          </p:cNvSpPr>
          <p:nvPr>
            <p:ph type="sldNum" sz="quarter" idx="12"/>
          </p:nvPr>
        </p:nvSpPr>
        <p:spPr/>
        <p:txBody>
          <a:bodyPr/>
          <a:lstStyle>
            <a:lvl1pPr>
              <a:defRPr/>
            </a:lvl1pPr>
          </a:lstStyle>
          <a:p>
            <a:pPr>
              <a:defRPr/>
            </a:pPr>
            <a:fld id="{1E3E52A5-8EF5-8F45-879D-8CF97DF09FF8}" type="slidenum">
              <a:rPr lang="en-US"/>
              <a:pPr>
                <a:defRPr/>
              </a:pPr>
              <a:t>‹#›</a:t>
            </a:fld>
            <a:endParaRPr lang="en-US"/>
          </a:p>
        </p:txBody>
      </p:sp>
    </p:spTree>
    <p:extLst>
      <p:ext uri="{BB962C8B-B14F-4D97-AF65-F5344CB8AC3E}">
        <p14:creationId xmlns:p14="http://schemas.microsoft.com/office/powerpoint/2010/main" val="59512706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774" indent="0">
              <a:buNone/>
              <a:defRPr sz="2000" b="1"/>
            </a:lvl2pPr>
            <a:lvl3pPr marL="913544" indent="0">
              <a:buNone/>
              <a:defRPr sz="1800" b="1"/>
            </a:lvl3pPr>
            <a:lvl4pPr marL="1370319" indent="0">
              <a:buNone/>
              <a:defRPr sz="1600" b="1"/>
            </a:lvl4pPr>
            <a:lvl5pPr marL="1827089" indent="0">
              <a:buNone/>
              <a:defRPr sz="1600" b="1"/>
            </a:lvl5pPr>
            <a:lvl6pPr marL="2283864" indent="0">
              <a:buNone/>
              <a:defRPr sz="1600" b="1"/>
            </a:lvl6pPr>
            <a:lvl7pPr marL="2740634" indent="0">
              <a:buNone/>
              <a:defRPr sz="1600" b="1"/>
            </a:lvl7pPr>
            <a:lvl8pPr marL="3197408" indent="0">
              <a:buNone/>
              <a:defRPr sz="1600" b="1"/>
            </a:lvl8pPr>
            <a:lvl9pPr marL="365417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6774" indent="0">
              <a:buNone/>
              <a:defRPr sz="2000" b="1"/>
            </a:lvl2pPr>
            <a:lvl3pPr marL="913544" indent="0">
              <a:buNone/>
              <a:defRPr sz="1800" b="1"/>
            </a:lvl3pPr>
            <a:lvl4pPr marL="1370319" indent="0">
              <a:buNone/>
              <a:defRPr sz="1600" b="1"/>
            </a:lvl4pPr>
            <a:lvl5pPr marL="1827089" indent="0">
              <a:buNone/>
              <a:defRPr sz="1600" b="1"/>
            </a:lvl5pPr>
            <a:lvl6pPr marL="2283864" indent="0">
              <a:buNone/>
              <a:defRPr sz="1600" b="1"/>
            </a:lvl6pPr>
            <a:lvl7pPr marL="2740634" indent="0">
              <a:buNone/>
              <a:defRPr sz="1600" b="1"/>
            </a:lvl7pPr>
            <a:lvl8pPr marL="3197408" indent="0">
              <a:buNone/>
              <a:defRPr sz="1600" b="1"/>
            </a:lvl8pPr>
            <a:lvl9pPr marL="365417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8" name="Rectangle 9"/>
          <p:cNvSpPr>
            <a:spLocks noGrp="1" noChangeArrowheads="1"/>
          </p:cNvSpPr>
          <p:nvPr>
            <p:ph type="ftr" sz="quarter" idx="11"/>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9" name="Rectangle 10"/>
          <p:cNvSpPr>
            <a:spLocks noGrp="1" noChangeArrowheads="1"/>
          </p:cNvSpPr>
          <p:nvPr>
            <p:ph type="sldNum" sz="quarter" idx="12"/>
          </p:nvPr>
        </p:nvSpPr>
        <p:spPr/>
        <p:txBody>
          <a:bodyPr/>
          <a:lstStyle>
            <a:lvl1pPr>
              <a:defRPr/>
            </a:lvl1pPr>
          </a:lstStyle>
          <a:p>
            <a:pPr>
              <a:defRPr/>
            </a:pPr>
            <a:fld id="{47CC5A16-8411-B447-9ABA-40EA7D6C02D0}" type="slidenum">
              <a:rPr lang="en-US"/>
              <a:pPr>
                <a:defRPr/>
              </a:pPr>
              <a:t>‹#›</a:t>
            </a:fld>
            <a:endParaRPr lang="en-US"/>
          </a:p>
        </p:txBody>
      </p:sp>
    </p:spTree>
    <p:extLst>
      <p:ext uri="{BB962C8B-B14F-4D97-AF65-F5344CB8AC3E}">
        <p14:creationId xmlns:p14="http://schemas.microsoft.com/office/powerpoint/2010/main" val="177057781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4" name="Rectangle 9"/>
          <p:cNvSpPr>
            <a:spLocks noGrp="1" noChangeArrowheads="1"/>
          </p:cNvSpPr>
          <p:nvPr>
            <p:ph type="ftr" sz="quarter" idx="11"/>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5" name="Rectangle 10"/>
          <p:cNvSpPr>
            <a:spLocks noGrp="1" noChangeArrowheads="1"/>
          </p:cNvSpPr>
          <p:nvPr>
            <p:ph type="sldNum" sz="quarter" idx="12"/>
          </p:nvPr>
        </p:nvSpPr>
        <p:spPr/>
        <p:txBody>
          <a:bodyPr/>
          <a:lstStyle>
            <a:lvl1pPr>
              <a:defRPr/>
            </a:lvl1pPr>
          </a:lstStyle>
          <a:p>
            <a:pPr>
              <a:defRPr/>
            </a:pPr>
            <a:fld id="{6422D4D0-991A-A24D-9899-7560F154E0F6}" type="slidenum">
              <a:rPr lang="en-US"/>
              <a:pPr>
                <a:defRPr/>
              </a:pPr>
              <a:t>‹#›</a:t>
            </a:fld>
            <a:endParaRPr lang="en-US"/>
          </a:p>
        </p:txBody>
      </p:sp>
    </p:spTree>
    <p:extLst>
      <p:ext uri="{BB962C8B-B14F-4D97-AF65-F5344CB8AC3E}">
        <p14:creationId xmlns:p14="http://schemas.microsoft.com/office/powerpoint/2010/main" val="153655025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3" name="Rectangle 9"/>
          <p:cNvSpPr>
            <a:spLocks noGrp="1" noChangeArrowheads="1"/>
          </p:cNvSpPr>
          <p:nvPr>
            <p:ph type="ftr" sz="quarter" idx="11"/>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4" name="Rectangle 10"/>
          <p:cNvSpPr>
            <a:spLocks noGrp="1" noChangeArrowheads="1"/>
          </p:cNvSpPr>
          <p:nvPr>
            <p:ph type="sldNum" sz="quarter" idx="12"/>
          </p:nvPr>
        </p:nvSpPr>
        <p:spPr/>
        <p:txBody>
          <a:bodyPr/>
          <a:lstStyle>
            <a:lvl1pPr>
              <a:defRPr/>
            </a:lvl1pPr>
          </a:lstStyle>
          <a:p>
            <a:pPr>
              <a:defRPr/>
            </a:pPr>
            <a:fld id="{B202FC2A-15DE-7B4F-B155-C2864413570E}" type="slidenum">
              <a:rPr lang="en-US"/>
              <a:pPr>
                <a:defRPr/>
              </a:pPr>
              <a:t>‹#›</a:t>
            </a:fld>
            <a:endParaRPr lang="en-US"/>
          </a:p>
        </p:txBody>
      </p:sp>
    </p:spTree>
    <p:extLst>
      <p:ext uri="{BB962C8B-B14F-4D97-AF65-F5344CB8AC3E}">
        <p14:creationId xmlns:p14="http://schemas.microsoft.com/office/powerpoint/2010/main" val="176268390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774" indent="0">
              <a:buNone/>
              <a:defRPr sz="1200"/>
            </a:lvl2pPr>
            <a:lvl3pPr marL="913544" indent="0">
              <a:buNone/>
              <a:defRPr sz="1000"/>
            </a:lvl3pPr>
            <a:lvl4pPr marL="1370319" indent="0">
              <a:buNone/>
              <a:defRPr sz="900"/>
            </a:lvl4pPr>
            <a:lvl5pPr marL="1827089" indent="0">
              <a:buNone/>
              <a:defRPr sz="900"/>
            </a:lvl5pPr>
            <a:lvl6pPr marL="2283864" indent="0">
              <a:buNone/>
              <a:defRPr sz="900"/>
            </a:lvl6pPr>
            <a:lvl7pPr marL="2740634" indent="0">
              <a:buNone/>
              <a:defRPr sz="900"/>
            </a:lvl7pPr>
            <a:lvl8pPr marL="3197408" indent="0">
              <a:buNone/>
              <a:defRPr sz="900"/>
            </a:lvl8pPr>
            <a:lvl9pPr marL="3654179"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6" name="Rectangle 9"/>
          <p:cNvSpPr>
            <a:spLocks noGrp="1" noChangeArrowheads="1"/>
          </p:cNvSpPr>
          <p:nvPr>
            <p:ph type="ftr" sz="quarter" idx="11"/>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7" name="Rectangle 10"/>
          <p:cNvSpPr>
            <a:spLocks noGrp="1" noChangeArrowheads="1"/>
          </p:cNvSpPr>
          <p:nvPr>
            <p:ph type="sldNum" sz="quarter" idx="12"/>
          </p:nvPr>
        </p:nvSpPr>
        <p:spPr/>
        <p:txBody>
          <a:bodyPr/>
          <a:lstStyle>
            <a:lvl1pPr>
              <a:defRPr/>
            </a:lvl1pPr>
          </a:lstStyle>
          <a:p>
            <a:pPr>
              <a:defRPr/>
            </a:pPr>
            <a:fld id="{C0A878FB-AF0E-0443-8A49-7B1E423282E7}" type="slidenum">
              <a:rPr lang="en-US"/>
              <a:pPr>
                <a:defRPr/>
              </a:pPr>
              <a:t>‹#›</a:t>
            </a:fld>
            <a:endParaRPr lang="en-US"/>
          </a:p>
        </p:txBody>
      </p:sp>
    </p:spTree>
    <p:extLst>
      <p:ext uri="{BB962C8B-B14F-4D97-AF65-F5344CB8AC3E}">
        <p14:creationId xmlns:p14="http://schemas.microsoft.com/office/powerpoint/2010/main" val="79881267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74" indent="0">
              <a:buNone/>
              <a:defRPr sz="2800"/>
            </a:lvl2pPr>
            <a:lvl3pPr marL="913544" indent="0">
              <a:buNone/>
              <a:defRPr sz="2400"/>
            </a:lvl3pPr>
            <a:lvl4pPr marL="1370319" indent="0">
              <a:buNone/>
              <a:defRPr sz="2000"/>
            </a:lvl4pPr>
            <a:lvl5pPr marL="1827089" indent="0">
              <a:buNone/>
              <a:defRPr sz="2000"/>
            </a:lvl5pPr>
            <a:lvl6pPr marL="2283864" indent="0">
              <a:buNone/>
              <a:defRPr sz="2000"/>
            </a:lvl6pPr>
            <a:lvl7pPr marL="2740634" indent="0">
              <a:buNone/>
              <a:defRPr sz="2000"/>
            </a:lvl7pPr>
            <a:lvl8pPr marL="3197408" indent="0">
              <a:buNone/>
              <a:defRPr sz="2000"/>
            </a:lvl8pPr>
            <a:lvl9pPr marL="3654179"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74" indent="0">
              <a:buNone/>
              <a:defRPr sz="1200"/>
            </a:lvl2pPr>
            <a:lvl3pPr marL="913544" indent="0">
              <a:buNone/>
              <a:defRPr sz="1000"/>
            </a:lvl3pPr>
            <a:lvl4pPr marL="1370319" indent="0">
              <a:buNone/>
              <a:defRPr sz="900"/>
            </a:lvl4pPr>
            <a:lvl5pPr marL="1827089" indent="0">
              <a:buNone/>
              <a:defRPr sz="900"/>
            </a:lvl5pPr>
            <a:lvl6pPr marL="2283864" indent="0">
              <a:buNone/>
              <a:defRPr sz="900"/>
            </a:lvl6pPr>
            <a:lvl7pPr marL="2740634" indent="0">
              <a:buNone/>
              <a:defRPr sz="900"/>
            </a:lvl7pPr>
            <a:lvl8pPr marL="3197408" indent="0">
              <a:buNone/>
              <a:defRPr sz="900"/>
            </a:lvl8pPr>
            <a:lvl9pPr marL="3654179"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6" name="Rectangle 9"/>
          <p:cNvSpPr>
            <a:spLocks noGrp="1" noChangeArrowheads="1"/>
          </p:cNvSpPr>
          <p:nvPr>
            <p:ph type="ftr" sz="quarter" idx="11"/>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7" name="Rectangle 10"/>
          <p:cNvSpPr>
            <a:spLocks noGrp="1" noChangeArrowheads="1"/>
          </p:cNvSpPr>
          <p:nvPr>
            <p:ph type="sldNum" sz="quarter" idx="12"/>
          </p:nvPr>
        </p:nvSpPr>
        <p:spPr/>
        <p:txBody>
          <a:bodyPr/>
          <a:lstStyle>
            <a:lvl1pPr>
              <a:defRPr/>
            </a:lvl1pPr>
          </a:lstStyle>
          <a:p>
            <a:pPr>
              <a:defRPr/>
            </a:pPr>
            <a:fld id="{13FBDAD8-4063-7743-BAD7-EDBAB6E8B231}" type="slidenum">
              <a:rPr lang="en-US"/>
              <a:pPr>
                <a:defRPr/>
              </a:pPr>
              <a:t>‹#›</a:t>
            </a:fld>
            <a:endParaRPr lang="en-US"/>
          </a:p>
        </p:txBody>
      </p:sp>
    </p:spTree>
    <p:extLst>
      <p:ext uri="{BB962C8B-B14F-4D97-AF65-F5344CB8AC3E}">
        <p14:creationId xmlns:p14="http://schemas.microsoft.com/office/powerpoint/2010/main" val="72511528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5" name="Rectangle 9"/>
          <p:cNvSpPr>
            <a:spLocks noGrp="1" noChangeArrowheads="1"/>
          </p:cNvSpPr>
          <p:nvPr>
            <p:ph type="ftr" sz="quarter" idx="11"/>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vl1pPr>
          </a:lstStyle>
          <a:p>
            <a:pPr>
              <a:defRPr/>
            </a:pPr>
            <a:fld id="{9B537478-AE9B-B845-AF2A-60A383098F4F}" type="slidenum">
              <a:rPr lang="en-US"/>
              <a:pPr>
                <a:defRPr/>
              </a:pPr>
              <a:t>‹#›</a:t>
            </a:fld>
            <a:endParaRPr lang="en-US"/>
          </a:p>
        </p:txBody>
      </p:sp>
    </p:spTree>
    <p:extLst>
      <p:ext uri="{BB962C8B-B14F-4D97-AF65-F5344CB8AC3E}">
        <p14:creationId xmlns:p14="http://schemas.microsoft.com/office/powerpoint/2010/main" val="374916685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5" name="Rectangle 9"/>
          <p:cNvSpPr>
            <a:spLocks noGrp="1" noChangeArrowheads="1"/>
          </p:cNvSpPr>
          <p:nvPr>
            <p:ph type="ftr" sz="quarter" idx="11"/>
          </p:nvPr>
        </p:nvSpPr>
        <p:spPr/>
        <p:txBody>
          <a:bodyPr/>
          <a:lstStyle>
            <a:lvl1pPr>
              <a:defRPr>
                <a:latin typeface="Times New Roman" charset="0"/>
                <a:ea typeface="ＭＳ Ｐゴシック" charset="-128"/>
                <a:cs typeface="ＭＳ Ｐゴシック" charset="-128"/>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vl1pPr>
          </a:lstStyle>
          <a:p>
            <a:pPr>
              <a:defRPr/>
            </a:pPr>
            <a:fld id="{CEB5A53D-00CD-B649-876C-E27566FE17F9}" type="slidenum">
              <a:rPr lang="en-US"/>
              <a:pPr>
                <a:defRPr/>
              </a:pPr>
              <a:t>‹#›</a:t>
            </a:fld>
            <a:endParaRPr lang="en-US"/>
          </a:p>
        </p:txBody>
      </p:sp>
    </p:spTree>
    <p:extLst>
      <p:ext uri="{BB962C8B-B14F-4D97-AF65-F5344CB8AC3E}">
        <p14:creationId xmlns:p14="http://schemas.microsoft.com/office/powerpoint/2010/main" val="37479783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75.xml"/><Relationship Id="rId12" Type="http://schemas.openxmlformats.org/officeDocument/2006/relationships/slideLayout" Target="../slideLayouts/slideLayout76.xml"/><Relationship Id="rId13" Type="http://schemas.openxmlformats.org/officeDocument/2006/relationships/theme" Target="../theme/theme11.xml"/><Relationship Id="rId1" Type="http://schemas.openxmlformats.org/officeDocument/2006/relationships/slideLayout" Target="../slideLayouts/slideLayout65.xml"/><Relationship Id="rId2" Type="http://schemas.openxmlformats.org/officeDocument/2006/relationships/slideLayout" Target="../slideLayouts/slideLayout66.xml"/><Relationship Id="rId3" Type="http://schemas.openxmlformats.org/officeDocument/2006/relationships/slideLayout" Target="../slideLayouts/slideLayout67.xml"/><Relationship Id="rId4" Type="http://schemas.openxmlformats.org/officeDocument/2006/relationships/slideLayout" Target="../slideLayouts/slideLayout68.xml"/><Relationship Id="rId5" Type="http://schemas.openxmlformats.org/officeDocument/2006/relationships/slideLayout" Target="../slideLayouts/slideLayout69.xml"/><Relationship Id="rId6" Type="http://schemas.openxmlformats.org/officeDocument/2006/relationships/slideLayout" Target="../slideLayouts/slideLayout70.xml"/><Relationship Id="rId7" Type="http://schemas.openxmlformats.org/officeDocument/2006/relationships/slideLayout" Target="../slideLayouts/slideLayout71.xml"/><Relationship Id="rId8" Type="http://schemas.openxmlformats.org/officeDocument/2006/relationships/slideLayout" Target="../slideLayouts/slideLayout72.xml"/><Relationship Id="rId9" Type="http://schemas.openxmlformats.org/officeDocument/2006/relationships/slideLayout" Target="../slideLayouts/slideLayout73.xml"/><Relationship Id="rId10" Type="http://schemas.openxmlformats.org/officeDocument/2006/relationships/slideLayout" Target="../slideLayouts/slideLayout74.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87.xml"/><Relationship Id="rId12" Type="http://schemas.openxmlformats.org/officeDocument/2006/relationships/theme" Target="../theme/theme12.xml"/><Relationship Id="rId13" Type="http://schemas.openxmlformats.org/officeDocument/2006/relationships/image" Target="../media/image1.jpeg"/><Relationship Id="rId14" Type="http://schemas.openxmlformats.org/officeDocument/2006/relationships/image" Target="../media/image2.png"/><Relationship Id="rId1" Type="http://schemas.openxmlformats.org/officeDocument/2006/relationships/slideLayout" Target="../slideLayouts/slideLayout77.xml"/><Relationship Id="rId2" Type="http://schemas.openxmlformats.org/officeDocument/2006/relationships/slideLayout" Target="../slideLayouts/slideLayout78.xml"/><Relationship Id="rId3" Type="http://schemas.openxmlformats.org/officeDocument/2006/relationships/slideLayout" Target="../slideLayouts/slideLayout79.xml"/><Relationship Id="rId4" Type="http://schemas.openxmlformats.org/officeDocument/2006/relationships/slideLayout" Target="../slideLayouts/slideLayout80.xml"/><Relationship Id="rId5" Type="http://schemas.openxmlformats.org/officeDocument/2006/relationships/slideLayout" Target="../slideLayouts/slideLayout81.xml"/><Relationship Id="rId6" Type="http://schemas.openxmlformats.org/officeDocument/2006/relationships/slideLayout" Target="../slideLayouts/slideLayout82.xml"/><Relationship Id="rId7" Type="http://schemas.openxmlformats.org/officeDocument/2006/relationships/slideLayout" Target="../slideLayouts/slideLayout83.xml"/><Relationship Id="rId8" Type="http://schemas.openxmlformats.org/officeDocument/2006/relationships/slideLayout" Target="../slideLayouts/slideLayout84.xml"/><Relationship Id="rId9" Type="http://schemas.openxmlformats.org/officeDocument/2006/relationships/slideLayout" Target="../slideLayouts/slideLayout85.xml"/><Relationship Id="rId10" Type="http://schemas.openxmlformats.org/officeDocument/2006/relationships/slideLayout" Target="../slideLayouts/slideLayout86.xml"/></Relationships>
</file>

<file path=ppt/slideMasters/_rels/slideMaster13.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theme" Target="../theme/theme13.xml"/><Relationship Id="rId3" Type="http://schemas.openxmlformats.org/officeDocument/2006/relationships/image" Target="../media/image5.jpeg"/></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14.xml"/><Relationship Id="rId13" Type="http://schemas.openxmlformats.org/officeDocument/2006/relationships/image" Target="../media/image1.jpeg"/><Relationship Id="rId14" Type="http://schemas.openxmlformats.org/officeDocument/2006/relationships/image" Target="../media/image2.png"/><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_rels/slideMaster15.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slideLayout" Target="../slideLayouts/slideLayout103.xml"/><Relationship Id="rId3"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1" Type="http://schemas.openxmlformats.org/officeDocument/2006/relationships/slideLayout" Target="../slideLayouts/slideLayout104.xml"/><Relationship Id="rId2"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1" Type="http://schemas.openxmlformats.org/officeDocument/2006/relationships/slideLayout" Target="../slideLayouts/slideLayout105.xml"/><Relationship Id="rId2"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1" Type="http://schemas.openxmlformats.org/officeDocument/2006/relationships/slideLayout" Target="../slideLayouts/slideLayout106.xml"/><Relationship Id="rId2" Type="http://schemas.openxmlformats.org/officeDocument/2006/relationships/theme" Target="../theme/theme19.xml"/><Relationship Id="rId3" Type="http://schemas.openxmlformats.org/officeDocument/2006/relationships/image" Target="../media/image6.jpeg"/></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theme" Target="../theme/theme2.xml"/><Relationship Id="rId3" Type="http://schemas.openxmlformats.org/officeDocument/2006/relationships/image" Target="../media/image4.jpeg"/></Relationships>
</file>

<file path=ppt/slideMasters/_rels/slideMaster20.xml.rels><?xml version="1.0" encoding="UTF-8" standalone="yes"?>
<Relationships xmlns="http://schemas.openxmlformats.org/package/2006/relationships"><Relationship Id="rId1" Type="http://schemas.openxmlformats.org/officeDocument/2006/relationships/slideLayout" Target="../slideLayouts/slideLayout107.xml"/><Relationship Id="rId2"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3" Type="http://schemas.openxmlformats.org/officeDocument/2006/relationships/slideLayout" Target="../slideLayouts/slideLayout111.xml"/><Relationship Id="rId4" Type="http://schemas.openxmlformats.org/officeDocument/2006/relationships/theme" Target="../theme/theme22.xml"/><Relationship Id="rId1" Type="http://schemas.openxmlformats.org/officeDocument/2006/relationships/slideLayout" Target="../slideLayouts/slideLayout109.xml"/><Relationship Id="rId2" Type="http://schemas.openxmlformats.org/officeDocument/2006/relationships/slideLayout" Target="../slideLayouts/slideLayout110.xml"/></Relationships>
</file>

<file path=ppt/slideMasters/_rels/slideMaster23.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1" Type="http://schemas.openxmlformats.org/officeDocument/2006/relationships/slideLayout" Target="../slideLayouts/slideLayout113.xml"/><Relationship Id="rId2"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1" Type="http://schemas.openxmlformats.org/officeDocument/2006/relationships/slideLayout" Target="../slideLayouts/slideLayout114.xml"/><Relationship Id="rId2"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theme" Target="../theme/theme26.xml"/><Relationship Id="rId3" Type="http://schemas.openxmlformats.org/officeDocument/2006/relationships/image" Target="../media/image7.jpeg"/></Relationships>
</file>

<file path=ppt/slideMasters/_rels/slideMaster27.xml.rels><?xml version="1.0" encoding="UTF-8" standalone="yes"?>
<Relationships xmlns="http://schemas.openxmlformats.org/package/2006/relationships"><Relationship Id="rId1" Type="http://schemas.openxmlformats.org/officeDocument/2006/relationships/slideLayout" Target="../slideLayouts/slideLayout116.xml"/><Relationship Id="rId2" Type="http://schemas.openxmlformats.org/officeDocument/2006/relationships/slideLayout" Target="../slideLayouts/slideLayout117.xml"/><Relationship Id="rId3"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1" Type="http://schemas.openxmlformats.org/officeDocument/2006/relationships/slideLayout" Target="../slideLayouts/slideLayout118.xml"/><Relationship Id="rId2"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1" Type="http://schemas.openxmlformats.org/officeDocument/2006/relationships/slideLayout" Target="../slideLayouts/slideLayout119.xml"/><Relationship Id="rId2"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theme" Target="../theme/theme3.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30.xml.rels><?xml version="1.0" encoding="UTF-8" standalone="yes"?>
<Relationships xmlns="http://schemas.openxmlformats.org/package/2006/relationships"><Relationship Id="rId1" Type="http://schemas.openxmlformats.org/officeDocument/2006/relationships/slideLayout" Target="../slideLayouts/slideLayout120.xml"/><Relationship Id="rId2"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1" Type="http://schemas.openxmlformats.org/officeDocument/2006/relationships/slideLayout" Target="../slideLayouts/slideLayout121.xml"/><Relationship Id="rId2"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1" Type="http://schemas.openxmlformats.org/officeDocument/2006/relationships/slideLayout" Target="../slideLayouts/slideLayout122.xml"/><Relationship Id="rId2"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11" Type="http://schemas.openxmlformats.org/officeDocument/2006/relationships/slideLayout" Target="../slideLayouts/slideLayout133.xml"/><Relationship Id="rId12" Type="http://schemas.openxmlformats.org/officeDocument/2006/relationships/slideLayout" Target="../slideLayouts/slideLayout134.xml"/><Relationship Id="rId13" Type="http://schemas.openxmlformats.org/officeDocument/2006/relationships/slideLayout" Target="../slideLayouts/slideLayout135.xml"/><Relationship Id="rId14" Type="http://schemas.openxmlformats.org/officeDocument/2006/relationships/theme" Target="../theme/theme33.xml"/><Relationship Id="rId1" Type="http://schemas.openxmlformats.org/officeDocument/2006/relationships/slideLayout" Target="../slideLayouts/slideLayout123.xml"/><Relationship Id="rId2" Type="http://schemas.openxmlformats.org/officeDocument/2006/relationships/slideLayout" Target="../slideLayouts/slideLayout124.xml"/><Relationship Id="rId3" Type="http://schemas.openxmlformats.org/officeDocument/2006/relationships/slideLayout" Target="../slideLayouts/slideLayout125.xml"/><Relationship Id="rId4" Type="http://schemas.openxmlformats.org/officeDocument/2006/relationships/slideLayout" Target="../slideLayouts/slideLayout126.xml"/><Relationship Id="rId5" Type="http://schemas.openxmlformats.org/officeDocument/2006/relationships/slideLayout" Target="../slideLayouts/slideLayout127.xml"/><Relationship Id="rId6" Type="http://schemas.openxmlformats.org/officeDocument/2006/relationships/slideLayout" Target="../slideLayouts/slideLayout128.xml"/><Relationship Id="rId7" Type="http://schemas.openxmlformats.org/officeDocument/2006/relationships/slideLayout" Target="../slideLayouts/slideLayout129.xml"/><Relationship Id="rId8" Type="http://schemas.openxmlformats.org/officeDocument/2006/relationships/slideLayout" Target="../slideLayouts/slideLayout130.xml"/><Relationship Id="rId9" Type="http://schemas.openxmlformats.org/officeDocument/2006/relationships/slideLayout" Target="../slideLayouts/slideLayout131.xml"/><Relationship Id="rId10" Type="http://schemas.openxmlformats.org/officeDocument/2006/relationships/slideLayout" Target="../slideLayouts/slideLayout132.xml"/></Relationships>
</file>

<file path=ppt/slideMasters/_rels/slideMaster34.xml.rels><?xml version="1.0" encoding="UTF-8" standalone="yes"?>
<Relationships xmlns="http://schemas.openxmlformats.org/package/2006/relationships"><Relationship Id="rId1" Type="http://schemas.openxmlformats.org/officeDocument/2006/relationships/slideLayout" Target="../slideLayouts/slideLayout136.xml"/><Relationship Id="rId2"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1" Type="http://schemas.openxmlformats.org/officeDocument/2006/relationships/slideLayout" Target="../slideLayouts/slideLayout137.xml"/><Relationship Id="rId2" Type="http://schemas.openxmlformats.org/officeDocument/2006/relationships/theme" Target="../theme/theme35.xml"/><Relationship Id="rId3" Type="http://schemas.openxmlformats.org/officeDocument/2006/relationships/image" Target="../media/image4.jpeg"/></Relationships>
</file>

<file path=ppt/slideMasters/_rels/slideMaster36.xml.rels><?xml version="1.0" encoding="UTF-8" standalone="yes"?>
<Relationships xmlns="http://schemas.openxmlformats.org/package/2006/relationships"><Relationship Id="rId3" Type="http://schemas.openxmlformats.org/officeDocument/2006/relationships/slideLayout" Target="../slideLayouts/slideLayout140.xml"/><Relationship Id="rId4" Type="http://schemas.openxmlformats.org/officeDocument/2006/relationships/theme" Target="../theme/theme36.xml"/><Relationship Id="rId1" Type="http://schemas.openxmlformats.org/officeDocument/2006/relationships/slideLayout" Target="../slideLayouts/slideLayout138.xml"/><Relationship Id="rId2" Type="http://schemas.openxmlformats.org/officeDocument/2006/relationships/slideLayout" Target="../slideLayouts/slideLayout139.xml"/></Relationships>
</file>

<file path=ppt/slideMasters/_rels/slideMaster37.xml.rels><?xml version="1.0" encoding="UTF-8" standalone="yes"?>
<Relationships xmlns="http://schemas.openxmlformats.org/package/2006/relationships"><Relationship Id="rId11" Type="http://schemas.openxmlformats.org/officeDocument/2006/relationships/slideLayout" Target="../slideLayouts/slideLayout151.xml"/><Relationship Id="rId12" Type="http://schemas.openxmlformats.org/officeDocument/2006/relationships/theme" Target="../theme/theme37.xml"/><Relationship Id="rId1" Type="http://schemas.openxmlformats.org/officeDocument/2006/relationships/slideLayout" Target="../slideLayouts/slideLayout141.xml"/><Relationship Id="rId2" Type="http://schemas.openxmlformats.org/officeDocument/2006/relationships/slideLayout" Target="../slideLayouts/slideLayout142.xml"/><Relationship Id="rId3" Type="http://schemas.openxmlformats.org/officeDocument/2006/relationships/slideLayout" Target="../slideLayouts/slideLayout143.xml"/><Relationship Id="rId4" Type="http://schemas.openxmlformats.org/officeDocument/2006/relationships/slideLayout" Target="../slideLayouts/slideLayout144.xml"/><Relationship Id="rId5" Type="http://schemas.openxmlformats.org/officeDocument/2006/relationships/slideLayout" Target="../slideLayouts/slideLayout145.xml"/><Relationship Id="rId6" Type="http://schemas.openxmlformats.org/officeDocument/2006/relationships/slideLayout" Target="../slideLayouts/slideLayout146.xml"/><Relationship Id="rId7" Type="http://schemas.openxmlformats.org/officeDocument/2006/relationships/slideLayout" Target="../slideLayouts/slideLayout147.xml"/><Relationship Id="rId8" Type="http://schemas.openxmlformats.org/officeDocument/2006/relationships/slideLayout" Target="../slideLayouts/slideLayout148.xml"/><Relationship Id="rId9" Type="http://schemas.openxmlformats.org/officeDocument/2006/relationships/slideLayout" Target="../slideLayouts/slideLayout149.xml"/><Relationship Id="rId10" Type="http://schemas.openxmlformats.org/officeDocument/2006/relationships/slideLayout" Target="../slideLayouts/slideLayout150.xml"/></Relationships>
</file>

<file path=ppt/slideMasters/_rels/slideMaster38.xml.rels><?xml version="1.0" encoding="UTF-8" standalone="yes"?>
<Relationships xmlns="http://schemas.openxmlformats.org/package/2006/relationships"><Relationship Id="rId11" Type="http://schemas.openxmlformats.org/officeDocument/2006/relationships/slideLayout" Target="../slideLayouts/slideLayout162.xml"/><Relationship Id="rId12" Type="http://schemas.openxmlformats.org/officeDocument/2006/relationships/theme" Target="../theme/theme38.xml"/><Relationship Id="rId1" Type="http://schemas.openxmlformats.org/officeDocument/2006/relationships/slideLayout" Target="../slideLayouts/slideLayout152.xml"/><Relationship Id="rId2" Type="http://schemas.openxmlformats.org/officeDocument/2006/relationships/slideLayout" Target="../slideLayouts/slideLayout153.xml"/><Relationship Id="rId3" Type="http://schemas.openxmlformats.org/officeDocument/2006/relationships/slideLayout" Target="../slideLayouts/slideLayout154.xml"/><Relationship Id="rId4" Type="http://schemas.openxmlformats.org/officeDocument/2006/relationships/slideLayout" Target="../slideLayouts/slideLayout155.xml"/><Relationship Id="rId5" Type="http://schemas.openxmlformats.org/officeDocument/2006/relationships/slideLayout" Target="../slideLayouts/slideLayout156.xml"/><Relationship Id="rId6" Type="http://schemas.openxmlformats.org/officeDocument/2006/relationships/slideLayout" Target="../slideLayouts/slideLayout157.xml"/><Relationship Id="rId7" Type="http://schemas.openxmlformats.org/officeDocument/2006/relationships/slideLayout" Target="../slideLayouts/slideLayout158.xml"/><Relationship Id="rId8" Type="http://schemas.openxmlformats.org/officeDocument/2006/relationships/slideLayout" Target="../slideLayouts/slideLayout159.xml"/><Relationship Id="rId9" Type="http://schemas.openxmlformats.org/officeDocument/2006/relationships/slideLayout" Target="../slideLayouts/slideLayout160.xml"/><Relationship Id="rId10" Type="http://schemas.openxmlformats.org/officeDocument/2006/relationships/slideLayout" Target="../slideLayouts/slideLayout161.xml"/></Relationships>
</file>

<file path=ppt/slideMasters/_rels/slideMaster39.xml.rels><?xml version="1.0" encoding="UTF-8" standalone="yes"?>
<Relationships xmlns="http://schemas.openxmlformats.org/package/2006/relationships"><Relationship Id="rId11" Type="http://schemas.openxmlformats.org/officeDocument/2006/relationships/slideLayout" Target="../slideLayouts/slideLayout173.xml"/><Relationship Id="rId12" Type="http://schemas.openxmlformats.org/officeDocument/2006/relationships/theme" Target="../theme/theme39.xml"/><Relationship Id="rId1" Type="http://schemas.openxmlformats.org/officeDocument/2006/relationships/slideLayout" Target="../slideLayouts/slideLayout163.xml"/><Relationship Id="rId2" Type="http://schemas.openxmlformats.org/officeDocument/2006/relationships/slideLayout" Target="../slideLayouts/slideLayout164.xml"/><Relationship Id="rId3" Type="http://schemas.openxmlformats.org/officeDocument/2006/relationships/slideLayout" Target="../slideLayouts/slideLayout165.xml"/><Relationship Id="rId4" Type="http://schemas.openxmlformats.org/officeDocument/2006/relationships/slideLayout" Target="../slideLayouts/slideLayout166.xml"/><Relationship Id="rId5" Type="http://schemas.openxmlformats.org/officeDocument/2006/relationships/slideLayout" Target="../slideLayouts/slideLayout167.xml"/><Relationship Id="rId6" Type="http://schemas.openxmlformats.org/officeDocument/2006/relationships/slideLayout" Target="../slideLayouts/slideLayout168.xml"/><Relationship Id="rId7" Type="http://schemas.openxmlformats.org/officeDocument/2006/relationships/slideLayout" Target="../slideLayouts/slideLayout169.xml"/><Relationship Id="rId8" Type="http://schemas.openxmlformats.org/officeDocument/2006/relationships/slideLayout" Target="../slideLayouts/slideLayout170.xml"/><Relationship Id="rId9" Type="http://schemas.openxmlformats.org/officeDocument/2006/relationships/slideLayout" Target="../slideLayouts/slideLayout171.xml"/><Relationship Id="rId10" Type="http://schemas.openxmlformats.org/officeDocument/2006/relationships/slideLayout" Target="../slideLayouts/slideLayout17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theme" Target="../theme/theme4.xml"/><Relationship Id="rId13" Type="http://schemas.openxmlformats.org/officeDocument/2006/relationships/image" Target="../media/image1.jpeg"/><Relationship Id="rId14" Type="http://schemas.openxmlformats.org/officeDocument/2006/relationships/image" Target="../media/image2.png"/><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40.xml.rels><?xml version="1.0" encoding="UTF-8" standalone="yes"?>
<Relationships xmlns="http://schemas.openxmlformats.org/package/2006/relationships"><Relationship Id="rId11" Type="http://schemas.openxmlformats.org/officeDocument/2006/relationships/slideLayout" Target="../slideLayouts/slideLayout184.xml"/><Relationship Id="rId12" Type="http://schemas.openxmlformats.org/officeDocument/2006/relationships/theme" Target="../theme/theme40.xml"/><Relationship Id="rId1" Type="http://schemas.openxmlformats.org/officeDocument/2006/relationships/slideLayout" Target="../slideLayouts/slideLayout174.xml"/><Relationship Id="rId2" Type="http://schemas.openxmlformats.org/officeDocument/2006/relationships/slideLayout" Target="../slideLayouts/slideLayout175.xml"/><Relationship Id="rId3" Type="http://schemas.openxmlformats.org/officeDocument/2006/relationships/slideLayout" Target="../slideLayouts/slideLayout176.xml"/><Relationship Id="rId4" Type="http://schemas.openxmlformats.org/officeDocument/2006/relationships/slideLayout" Target="../slideLayouts/slideLayout177.xml"/><Relationship Id="rId5" Type="http://schemas.openxmlformats.org/officeDocument/2006/relationships/slideLayout" Target="../slideLayouts/slideLayout178.xml"/><Relationship Id="rId6" Type="http://schemas.openxmlformats.org/officeDocument/2006/relationships/slideLayout" Target="../slideLayouts/slideLayout179.xml"/><Relationship Id="rId7" Type="http://schemas.openxmlformats.org/officeDocument/2006/relationships/slideLayout" Target="../slideLayouts/slideLayout180.xml"/><Relationship Id="rId8" Type="http://schemas.openxmlformats.org/officeDocument/2006/relationships/slideLayout" Target="../slideLayouts/slideLayout181.xml"/><Relationship Id="rId9" Type="http://schemas.openxmlformats.org/officeDocument/2006/relationships/slideLayout" Target="../slideLayouts/slideLayout182.xml"/><Relationship Id="rId10" Type="http://schemas.openxmlformats.org/officeDocument/2006/relationships/slideLayout" Target="../slideLayouts/slideLayout183.xml"/></Relationships>
</file>

<file path=ppt/slideMasters/_rels/slideMaster41.xml.rels><?xml version="1.0" encoding="UTF-8" standalone="yes"?>
<Relationships xmlns="http://schemas.openxmlformats.org/package/2006/relationships"><Relationship Id="rId11" Type="http://schemas.openxmlformats.org/officeDocument/2006/relationships/slideLayout" Target="../slideLayouts/slideLayout195.xml"/><Relationship Id="rId12" Type="http://schemas.openxmlformats.org/officeDocument/2006/relationships/theme" Target="../theme/theme41.xml"/><Relationship Id="rId13" Type="http://schemas.openxmlformats.org/officeDocument/2006/relationships/image" Target="../media/image1.jpeg"/><Relationship Id="rId14" Type="http://schemas.openxmlformats.org/officeDocument/2006/relationships/image" Target="../media/image2.png"/><Relationship Id="rId1" Type="http://schemas.openxmlformats.org/officeDocument/2006/relationships/slideLayout" Target="../slideLayouts/slideLayout185.xml"/><Relationship Id="rId2" Type="http://schemas.openxmlformats.org/officeDocument/2006/relationships/slideLayout" Target="../slideLayouts/slideLayout186.xml"/><Relationship Id="rId3" Type="http://schemas.openxmlformats.org/officeDocument/2006/relationships/slideLayout" Target="../slideLayouts/slideLayout187.xml"/><Relationship Id="rId4" Type="http://schemas.openxmlformats.org/officeDocument/2006/relationships/slideLayout" Target="../slideLayouts/slideLayout188.xml"/><Relationship Id="rId5" Type="http://schemas.openxmlformats.org/officeDocument/2006/relationships/slideLayout" Target="../slideLayouts/slideLayout189.xml"/><Relationship Id="rId6" Type="http://schemas.openxmlformats.org/officeDocument/2006/relationships/slideLayout" Target="../slideLayouts/slideLayout190.xml"/><Relationship Id="rId7" Type="http://schemas.openxmlformats.org/officeDocument/2006/relationships/slideLayout" Target="../slideLayouts/slideLayout191.xml"/><Relationship Id="rId8" Type="http://schemas.openxmlformats.org/officeDocument/2006/relationships/slideLayout" Target="../slideLayouts/slideLayout192.xml"/><Relationship Id="rId9" Type="http://schemas.openxmlformats.org/officeDocument/2006/relationships/slideLayout" Target="../slideLayouts/slideLayout193.xml"/><Relationship Id="rId10" Type="http://schemas.openxmlformats.org/officeDocument/2006/relationships/slideLayout" Target="../slideLayouts/slideLayout194.xml"/></Relationships>
</file>

<file path=ppt/slideMasters/_rels/slideMaster42.xml.rels><?xml version="1.0" encoding="UTF-8" standalone="yes"?>
<Relationships xmlns="http://schemas.openxmlformats.org/package/2006/relationships"><Relationship Id="rId11" Type="http://schemas.openxmlformats.org/officeDocument/2006/relationships/slideLayout" Target="../slideLayouts/slideLayout206.xml"/><Relationship Id="rId12" Type="http://schemas.openxmlformats.org/officeDocument/2006/relationships/theme" Target="../theme/theme42.xml"/><Relationship Id="rId1" Type="http://schemas.openxmlformats.org/officeDocument/2006/relationships/slideLayout" Target="../slideLayouts/slideLayout196.xml"/><Relationship Id="rId2" Type="http://schemas.openxmlformats.org/officeDocument/2006/relationships/slideLayout" Target="../slideLayouts/slideLayout197.xml"/><Relationship Id="rId3" Type="http://schemas.openxmlformats.org/officeDocument/2006/relationships/slideLayout" Target="../slideLayouts/slideLayout198.xml"/><Relationship Id="rId4" Type="http://schemas.openxmlformats.org/officeDocument/2006/relationships/slideLayout" Target="../slideLayouts/slideLayout199.xml"/><Relationship Id="rId5" Type="http://schemas.openxmlformats.org/officeDocument/2006/relationships/slideLayout" Target="../slideLayouts/slideLayout200.xml"/><Relationship Id="rId6" Type="http://schemas.openxmlformats.org/officeDocument/2006/relationships/slideLayout" Target="../slideLayouts/slideLayout201.xml"/><Relationship Id="rId7" Type="http://schemas.openxmlformats.org/officeDocument/2006/relationships/slideLayout" Target="../slideLayouts/slideLayout202.xml"/><Relationship Id="rId8" Type="http://schemas.openxmlformats.org/officeDocument/2006/relationships/slideLayout" Target="../slideLayouts/slideLayout203.xml"/><Relationship Id="rId9" Type="http://schemas.openxmlformats.org/officeDocument/2006/relationships/slideLayout" Target="../slideLayouts/slideLayout204.xml"/><Relationship Id="rId10" Type="http://schemas.openxmlformats.org/officeDocument/2006/relationships/slideLayout" Target="../slideLayouts/slideLayout205.xml"/></Relationships>
</file>

<file path=ppt/slideMasters/_rels/slideMaster43.xml.rels><?xml version="1.0" encoding="UTF-8" standalone="yes"?>
<Relationships xmlns="http://schemas.openxmlformats.org/package/2006/relationships"><Relationship Id="rId11" Type="http://schemas.openxmlformats.org/officeDocument/2006/relationships/slideLayout" Target="../slideLayouts/slideLayout217.xml"/><Relationship Id="rId12" Type="http://schemas.openxmlformats.org/officeDocument/2006/relationships/theme" Target="../theme/theme43.xml"/><Relationship Id="rId1" Type="http://schemas.openxmlformats.org/officeDocument/2006/relationships/slideLayout" Target="../slideLayouts/slideLayout207.xml"/><Relationship Id="rId2" Type="http://schemas.openxmlformats.org/officeDocument/2006/relationships/slideLayout" Target="../slideLayouts/slideLayout208.xml"/><Relationship Id="rId3" Type="http://schemas.openxmlformats.org/officeDocument/2006/relationships/slideLayout" Target="../slideLayouts/slideLayout209.xml"/><Relationship Id="rId4" Type="http://schemas.openxmlformats.org/officeDocument/2006/relationships/slideLayout" Target="../slideLayouts/slideLayout210.xml"/><Relationship Id="rId5" Type="http://schemas.openxmlformats.org/officeDocument/2006/relationships/slideLayout" Target="../slideLayouts/slideLayout211.xml"/><Relationship Id="rId6" Type="http://schemas.openxmlformats.org/officeDocument/2006/relationships/slideLayout" Target="../slideLayouts/slideLayout212.xml"/><Relationship Id="rId7" Type="http://schemas.openxmlformats.org/officeDocument/2006/relationships/slideLayout" Target="../slideLayouts/slideLayout213.xml"/><Relationship Id="rId8" Type="http://schemas.openxmlformats.org/officeDocument/2006/relationships/slideLayout" Target="../slideLayouts/slideLayout214.xml"/><Relationship Id="rId9" Type="http://schemas.openxmlformats.org/officeDocument/2006/relationships/slideLayout" Target="../slideLayouts/slideLayout215.xml"/><Relationship Id="rId10" Type="http://schemas.openxmlformats.org/officeDocument/2006/relationships/slideLayout" Target="../slideLayouts/slideLayout216.xml"/></Relationships>
</file>

<file path=ppt/slideMasters/_rels/slideMaster44.xml.rels><?xml version="1.0" encoding="UTF-8" standalone="yes"?>
<Relationships xmlns="http://schemas.openxmlformats.org/package/2006/relationships"><Relationship Id="rId11" Type="http://schemas.openxmlformats.org/officeDocument/2006/relationships/slideLayout" Target="../slideLayouts/slideLayout228.xml"/><Relationship Id="rId12" Type="http://schemas.openxmlformats.org/officeDocument/2006/relationships/theme" Target="../theme/theme44.xml"/><Relationship Id="rId1" Type="http://schemas.openxmlformats.org/officeDocument/2006/relationships/slideLayout" Target="../slideLayouts/slideLayout218.xml"/><Relationship Id="rId2" Type="http://schemas.openxmlformats.org/officeDocument/2006/relationships/slideLayout" Target="../slideLayouts/slideLayout219.xml"/><Relationship Id="rId3" Type="http://schemas.openxmlformats.org/officeDocument/2006/relationships/slideLayout" Target="../slideLayouts/slideLayout220.xml"/><Relationship Id="rId4" Type="http://schemas.openxmlformats.org/officeDocument/2006/relationships/slideLayout" Target="../slideLayouts/slideLayout221.xml"/><Relationship Id="rId5" Type="http://schemas.openxmlformats.org/officeDocument/2006/relationships/slideLayout" Target="../slideLayouts/slideLayout222.xml"/><Relationship Id="rId6" Type="http://schemas.openxmlformats.org/officeDocument/2006/relationships/slideLayout" Target="../slideLayouts/slideLayout223.xml"/><Relationship Id="rId7" Type="http://schemas.openxmlformats.org/officeDocument/2006/relationships/slideLayout" Target="../slideLayouts/slideLayout224.xml"/><Relationship Id="rId8" Type="http://schemas.openxmlformats.org/officeDocument/2006/relationships/slideLayout" Target="../slideLayouts/slideLayout225.xml"/><Relationship Id="rId9" Type="http://schemas.openxmlformats.org/officeDocument/2006/relationships/slideLayout" Target="../slideLayouts/slideLayout226.xml"/><Relationship Id="rId10" Type="http://schemas.openxmlformats.org/officeDocument/2006/relationships/slideLayout" Target="../slideLayouts/slideLayout227.xml"/></Relationships>
</file>

<file path=ppt/slideMasters/_rels/slideMaster45.xml.rels><?xml version="1.0" encoding="UTF-8" standalone="yes"?>
<Relationships xmlns="http://schemas.openxmlformats.org/package/2006/relationships"><Relationship Id="rId11" Type="http://schemas.openxmlformats.org/officeDocument/2006/relationships/slideLayout" Target="../slideLayouts/slideLayout239.xml"/><Relationship Id="rId12" Type="http://schemas.openxmlformats.org/officeDocument/2006/relationships/theme" Target="../theme/theme45.xml"/><Relationship Id="rId1" Type="http://schemas.openxmlformats.org/officeDocument/2006/relationships/slideLayout" Target="../slideLayouts/slideLayout229.xml"/><Relationship Id="rId2" Type="http://schemas.openxmlformats.org/officeDocument/2006/relationships/slideLayout" Target="../slideLayouts/slideLayout230.xml"/><Relationship Id="rId3" Type="http://schemas.openxmlformats.org/officeDocument/2006/relationships/slideLayout" Target="../slideLayouts/slideLayout231.xml"/><Relationship Id="rId4" Type="http://schemas.openxmlformats.org/officeDocument/2006/relationships/slideLayout" Target="../slideLayouts/slideLayout232.xml"/><Relationship Id="rId5" Type="http://schemas.openxmlformats.org/officeDocument/2006/relationships/slideLayout" Target="../slideLayouts/slideLayout233.xml"/><Relationship Id="rId6" Type="http://schemas.openxmlformats.org/officeDocument/2006/relationships/slideLayout" Target="../slideLayouts/slideLayout234.xml"/><Relationship Id="rId7" Type="http://schemas.openxmlformats.org/officeDocument/2006/relationships/slideLayout" Target="../slideLayouts/slideLayout235.xml"/><Relationship Id="rId8" Type="http://schemas.openxmlformats.org/officeDocument/2006/relationships/slideLayout" Target="../slideLayouts/slideLayout236.xml"/><Relationship Id="rId9" Type="http://schemas.openxmlformats.org/officeDocument/2006/relationships/slideLayout" Target="../slideLayouts/slideLayout237.xml"/><Relationship Id="rId10" Type="http://schemas.openxmlformats.org/officeDocument/2006/relationships/slideLayout" Target="../slideLayouts/slideLayout238.xml"/></Relationships>
</file>

<file path=ppt/slideMasters/_rels/slideMaster46.xml.rels><?xml version="1.0" encoding="UTF-8" standalone="yes"?>
<Relationships xmlns="http://schemas.openxmlformats.org/package/2006/relationships"><Relationship Id="rId11" Type="http://schemas.openxmlformats.org/officeDocument/2006/relationships/slideLayout" Target="../slideLayouts/slideLayout250.xml"/><Relationship Id="rId12" Type="http://schemas.openxmlformats.org/officeDocument/2006/relationships/theme" Target="../theme/theme46.xml"/><Relationship Id="rId1" Type="http://schemas.openxmlformats.org/officeDocument/2006/relationships/slideLayout" Target="../slideLayouts/slideLayout240.xml"/><Relationship Id="rId2" Type="http://schemas.openxmlformats.org/officeDocument/2006/relationships/slideLayout" Target="../slideLayouts/slideLayout241.xml"/><Relationship Id="rId3" Type="http://schemas.openxmlformats.org/officeDocument/2006/relationships/slideLayout" Target="../slideLayouts/slideLayout242.xml"/><Relationship Id="rId4" Type="http://schemas.openxmlformats.org/officeDocument/2006/relationships/slideLayout" Target="../slideLayouts/slideLayout243.xml"/><Relationship Id="rId5" Type="http://schemas.openxmlformats.org/officeDocument/2006/relationships/slideLayout" Target="../slideLayouts/slideLayout244.xml"/><Relationship Id="rId6" Type="http://schemas.openxmlformats.org/officeDocument/2006/relationships/slideLayout" Target="../slideLayouts/slideLayout245.xml"/><Relationship Id="rId7" Type="http://schemas.openxmlformats.org/officeDocument/2006/relationships/slideLayout" Target="../slideLayouts/slideLayout246.xml"/><Relationship Id="rId8" Type="http://schemas.openxmlformats.org/officeDocument/2006/relationships/slideLayout" Target="../slideLayouts/slideLayout247.xml"/><Relationship Id="rId9" Type="http://schemas.openxmlformats.org/officeDocument/2006/relationships/slideLayout" Target="../slideLayouts/slideLayout248.xml"/><Relationship Id="rId10" Type="http://schemas.openxmlformats.org/officeDocument/2006/relationships/slideLayout" Target="../slideLayouts/slideLayout249.xml"/></Relationships>
</file>

<file path=ppt/slideMasters/_rels/slideMaster47.xml.rels><?xml version="1.0" encoding="UTF-8" standalone="yes"?>
<Relationships xmlns="http://schemas.openxmlformats.org/package/2006/relationships"><Relationship Id="rId11" Type="http://schemas.openxmlformats.org/officeDocument/2006/relationships/slideLayout" Target="../slideLayouts/slideLayout261.xml"/><Relationship Id="rId12" Type="http://schemas.openxmlformats.org/officeDocument/2006/relationships/theme" Target="../theme/theme47.xml"/><Relationship Id="rId1" Type="http://schemas.openxmlformats.org/officeDocument/2006/relationships/slideLayout" Target="../slideLayouts/slideLayout251.xml"/><Relationship Id="rId2" Type="http://schemas.openxmlformats.org/officeDocument/2006/relationships/slideLayout" Target="../slideLayouts/slideLayout252.xml"/><Relationship Id="rId3" Type="http://schemas.openxmlformats.org/officeDocument/2006/relationships/slideLayout" Target="../slideLayouts/slideLayout253.xml"/><Relationship Id="rId4" Type="http://schemas.openxmlformats.org/officeDocument/2006/relationships/slideLayout" Target="../slideLayouts/slideLayout254.xml"/><Relationship Id="rId5" Type="http://schemas.openxmlformats.org/officeDocument/2006/relationships/slideLayout" Target="../slideLayouts/slideLayout255.xml"/><Relationship Id="rId6" Type="http://schemas.openxmlformats.org/officeDocument/2006/relationships/slideLayout" Target="../slideLayouts/slideLayout256.xml"/><Relationship Id="rId7" Type="http://schemas.openxmlformats.org/officeDocument/2006/relationships/slideLayout" Target="../slideLayouts/slideLayout257.xml"/><Relationship Id="rId8" Type="http://schemas.openxmlformats.org/officeDocument/2006/relationships/slideLayout" Target="../slideLayouts/slideLayout258.xml"/><Relationship Id="rId9" Type="http://schemas.openxmlformats.org/officeDocument/2006/relationships/slideLayout" Target="../slideLayouts/slideLayout259.xml"/><Relationship Id="rId10" Type="http://schemas.openxmlformats.org/officeDocument/2006/relationships/slideLayout" Target="../slideLayouts/slideLayout260.xml"/></Relationships>
</file>

<file path=ppt/slideMasters/_rels/slideMaster48.xml.rels><?xml version="1.0" encoding="UTF-8" standalone="yes"?>
<Relationships xmlns="http://schemas.openxmlformats.org/package/2006/relationships"><Relationship Id="rId11" Type="http://schemas.openxmlformats.org/officeDocument/2006/relationships/slideLayout" Target="../slideLayouts/slideLayout272.xml"/><Relationship Id="rId12" Type="http://schemas.openxmlformats.org/officeDocument/2006/relationships/theme" Target="../theme/theme48.xml"/><Relationship Id="rId1" Type="http://schemas.openxmlformats.org/officeDocument/2006/relationships/slideLayout" Target="../slideLayouts/slideLayout262.xml"/><Relationship Id="rId2" Type="http://schemas.openxmlformats.org/officeDocument/2006/relationships/slideLayout" Target="../slideLayouts/slideLayout263.xml"/><Relationship Id="rId3" Type="http://schemas.openxmlformats.org/officeDocument/2006/relationships/slideLayout" Target="../slideLayouts/slideLayout264.xml"/><Relationship Id="rId4" Type="http://schemas.openxmlformats.org/officeDocument/2006/relationships/slideLayout" Target="../slideLayouts/slideLayout265.xml"/><Relationship Id="rId5" Type="http://schemas.openxmlformats.org/officeDocument/2006/relationships/slideLayout" Target="../slideLayouts/slideLayout266.xml"/><Relationship Id="rId6" Type="http://schemas.openxmlformats.org/officeDocument/2006/relationships/slideLayout" Target="../slideLayouts/slideLayout267.xml"/><Relationship Id="rId7" Type="http://schemas.openxmlformats.org/officeDocument/2006/relationships/slideLayout" Target="../slideLayouts/slideLayout268.xml"/><Relationship Id="rId8" Type="http://schemas.openxmlformats.org/officeDocument/2006/relationships/slideLayout" Target="../slideLayouts/slideLayout269.xml"/><Relationship Id="rId9" Type="http://schemas.openxmlformats.org/officeDocument/2006/relationships/slideLayout" Target="../slideLayouts/slideLayout270.xml"/><Relationship Id="rId10" Type="http://schemas.openxmlformats.org/officeDocument/2006/relationships/slideLayout" Target="../slideLayouts/slideLayout271.xml"/></Relationships>
</file>

<file path=ppt/slideMasters/_rels/slideMaster49.xml.rels><?xml version="1.0" encoding="UTF-8" standalone="yes"?>
<Relationships xmlns="http://schemas.openxmlformats.org/package/2006/relationships"><Relationship Id="rId11" Type="http://schemas.openxmlformats.org/officeDocument/2006/relationships/slideLayout" Target="../slideLayouts/slideLayout283.xml"/><Relationship Id="rId12" Type="http://schemas.openxmlformats.org/officeDocument/2006/relationships/theme" Target="../theme/theme49.xml"/><Relationship Id="rId1" Type="http://schemas.openxmlformats.org/officeDocument/2006/relationships/slideLayout" Target="../slideLayouts/slideLayout273.xml"/><Relationship Id="rId2" Type="http://schemas.openxmlformats.org/officeDocument/2006/relationships/slideLayout" Target="../slideLayouts/slideLayout274.xml"/><Relationship Id="rId3" Type="http://schemas.openxmlformats.org/officeDocument/2006/relationships/slideLayout" Target="../slideLayouts/slideLayout275.xml"/><Relationship Id="rId4" Type="http://schemas.openxmlformats.org/officeDocument/2006/relationships/slideLayout" Target="../slideLayouts/slideLayout276.xml"/><Relationship Id="rId5" Type="http://schemas.openxmlformats.org/officeDocument/2006/relationships/slideLayout" Target="../slideLayouts/slideLayout277.xml"/><Relationship Id="rId6" Type="http://schemas.openxmlformats.org/officeDocument/2006/relationships/slideLayout" Target="../slideLayouts/slideLayout278.xml"/><Relationship Id="rId7" Type="http://schemas.openxmlformats.org/officeDocument/2006/relationships/slideLayout" Target="../slideLayouts/slideLayout279.xml"/><Relationship Id="rId8" Type="http://schemas.openxmlformats.org/officeDocument/2006/relationships/slideLayout" Target="../slideLayouts/slideLayout280.xml"/><Relationship Id="rId9" Type="http://schemas.openxmlformats.org/officeDocument/2006/relationships/slideLayout" Target="../slideLayouts/slideLayout281.xml"/><Relationship Id="rId10" Type="http://schemas.openxmlformats.org/officeDocument/2006/relationships/slideLayout" Target="../slideLayouts/slideLayout282.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theme" Target="../theme/theme5.xml"/></Relationships>
</file>

<file path=ppt/slideMasters/_rels/slideMaster50.xml.rels><?xml version="1.0" encoding="UTF-8" standalone="yes"?>
<Relationships xmlns="http://schemas.openxmlformats.org/package/2006/relationships"><Relationship Id="rId11" Type="http://schemas.openxmlformats.org/officeDocument/2006/relationships/slideLayout" Target="../slideLayouts/slideLayout294.xml"/><Relationship Id="rId12" Type="http://schemas.openxmlformats.org/officeDocument/2006/relationships/theme" Target="../theme/theme50.xml"/><Relationship Id="rId1" Type="http://schemas.openxmlformats.org/officeDocument/2006/relationships/slideLayout" Target="../slideLayouts/slideLayout284.xml"/><Relationship Id="rId2" Type="http://schemas.openxmlformats.org/officeDocument/2006/relationships/slideLayout" Target="../slideLayouts/slideLayout285.xml"/><Relationship Id="rId3" Type="http://schemas.openxmlformats.org/officeDocument/2006/relationships/slideLayout" Target="../slideLayouts/slideLayout286.xml"/><Relationship Id="rId4" Type="http://schemas.openxmlformats.org/officeDocument/2006/relationships/slideLayout" Target="../slideLayouts/slideLayout287.xml"/><Relationship Id="rId5" Type="http://schemas.openxmlformats.org/officeDocument/2006/relationships/slideLayout" Target="../slideLayouts/slideLayout288.xml"/><Relationship Id="rId6" Type="http://schemas.openxmlformats.org/officeDocument/2006/relationships/slideLayout" Target="../slideLayouts/slideLayout289.xml"/><Relationship Id="rId7" Type="http://schemas.openxmlformats.org/officeDocument/2006/relationships/slideLayout" Target="../slideLayouts/slideLayout290.xml"/><Relationship Id="rId8" Type="http://schemas.openxmlformats.org/officeDocument/2006/relationships/slideLayout" Target="../slideLayouts/slideLayout291.xml"/><Relationship Id="rId9" Type="http://schemas.openxmlformats.org/officeDocument/2006/relationships/slideLayout" Target="../slideLayouts/slideLayout292.xml"/><Relationship Id="rId10" Type="http://schemas.openxmlformats.org/officeDocument/2006/relationships/slideLayout" Target="../slideLayouts/slideLayout293.xml"/></Relationships>
</file>

<file path=ppt/slideMasters/_rels/slideMaster51.xml.rels><?xml version="1.0" encoding="UTF-8" standalone="yes"?>
<Relationships xmlns="http://schemas.openxmlformats.org/package/2006/relationships"><Relationship Id="rId11" Type="http://schemas.openxmlformats.org/officeDocument/2006/relationships/slideLayout" Target="../slideLayouts/slideLayout305.xml"/><Relationship Id="rId12" Type="http://schemas.openxmlformats.org/officeDocument/2006/relationships/theme" Target="../theme/theme51.xml"/><Relationship Id="rId1" Type="http://schemas.openxmlformats.org/officeDocument/2006/relationships/slideLayout" Target="../slideLayouts/slideLayout295.xml"/><Relationship Id="rId2" Type="http://schemas.openxmlformats.org/officeDocument/2006/relationships/slideLayout" Target="../slideLayouts/slideLayout296.xml"/><Relationship Id="rId3" Type="http://schemas.openxmlformats.org/officeDocument/2006/relationships/slideLayout" Target="../slideLayouts/slideLayout297.xml"/><Relationship Id="rId4" Type="http://schemas.openxmlformats.org/officeDocument/2006/relationships/slideLayout" Target="../slideLayouts/slideLayout298.xml"/><Relationship Id="rId5" Type="http://schemas.openxmlformats.org/officeDocument/2006/relationships/slideLayout" Target="../slideLayouts/slideLayout299.xml"/><Relationship Id="rId6" Type="http://schemas.openxmlformats.org/officeDocument/2006/relationships/slideLayout" Target="../slideLayouts/slideLayout300.xml"/><Relationship Id="rId7" Type="http://schemas.openxmlformats.org/officeDocument/2006/relationships/slideLayout" Target="../slideLayouts/slideLayout301.xml"/><Relationship Id="rId8" Type="http://schemas.openxmlformats.org/officeDocument/2006/relationships/slideLayout" Target="../slideLayouts/slideLayout302.xml"/><Relationship Id="rId9" Type="http://schemas.openxmlformats.org/officeDocument/2006/relationships/slideLayout" Target="../slideLayouts/slideLayout303.xml"/><Relationship Id="rId10" Type="http://schemas.openxmlformats.org/officeDocument/2006/relationships/slideLayout" Target="../slideLayouts/slideLayout304.xml"/></Relationships>
</file>

<file path=ppt/slideMasters/_rels/slideMaster52.xml.rels><?xml version="1.0" encoding="UTF-8" standalone="yes"?>
<Relationships xmlns="http://schemas.openxmlformats.org/package/2006/relationships"><Relationship Id="rId11" Type="http://schemas.openxmlformats.org/officeDocument/2006/relationships/slideLayout" Target="../slideLayouts/slideLayout316.xml"/><Relationship Id="rId12" Type="http://schemas.openxmlformats.org/officeDocument/2006/relationships/theme" Target="../theme/theme52.xml"/><Relationship Id="rId1" Type="http://schemas.openxmlformats.org/officeDocument/2006/relationships/slideLayout" Target="../slideLayouts/slideLayout306.xml"/><Relationship Id="rId2" Type="http://schemas.openxmlformats.org/officeDocument/2006/relationships/slideLayout" Target="../slideLayouts/slideLayout307.xml"/><Relationship Id="rId3" Type="http://schemas.openxmlformats.org/officeDocument/2006/relationships/slideLayout" Target="../slideLayouts/slideLayout308.xml"/><Relationship Id="rId4" Type="http://schemas.openxmlformats.org/officeDocument/2006/relationships/slideLayout" Target="../slideLayouts/slideLayout309.xml"/><Relationship Id="rId5" Type="http://schemas.openxmlformats.org/officeDocument/2006/relationships/slideLayout" Target="../slideLayouts/slideLayout310.xml"/><Relationship Id="rId6" Type="http://schemas.openxmlformats.org/officeDocument/2006/relationships/slideLayout" Target="../slideLayouts/slideLayout311.xml"/><Relationship Id="rId7" Type="http://schemas.openxmlformats.org/officeDocument/2006/relationships/slideLayout" Target="../slideLayouts/slideLayout312.xml"/><Relationship Id="rId8" Type="http://schemas.openxmlformats.org/officeDocument/2006/relationships/slideLayout" Target="../slideLayouts/slideLayout313.xml"/><Relationship Id="rId9" Type="http://schemas.openxmlformats.org/officeDocument/2006/relationships/slideLayout" Target="../slideLayouts/slideLayout314.xml"/><Relationship Id="rId10" Type="http://schemas.openxmlformats.org/officeDocument/2006/relationships/slideLayout" Target="../slideLayouts/slideLayout315.xml"/></Relationships>
</file>

<file path=ppt/slideMasters/_rels/slideMaster53.xml.rels><?xml version="1.0" encoding="UTF-8" standalone="yes"?>
<Relationships xmlns="http://schemas.openxmlformats.org/package/2006/relationships"><Relationship Id="rId11" Type="http://schemas.openxmlformats.org/officeDocument/2006/relationships/slideLayout" Target="../slideLayouts/slideLayout327.xml"/><Relationship Id="rId12" Type="http://schemas.openxmlformats.org/officeDocument/2006/relationships/theme" Target="../theme/theme53.xml"/><Relationship Id="rId1" Type="http://schemas.openxmlformats.org/officeDocument/2006/relationships/slideLayout" Target="../slideLayouts/slideLayout317.xml"/><Relationship Id="rId2" Type="http://schemas.openxmlformats.org/officeDocument/2006/relationships/slideLayout" Target="../slideLayouts/slideLayout318.xml"/><Relationship Id="rId3" Type="http://schemas.openxmlformats.org/officeDocument/2006/relationships/slideLayout" Target="../slideLayouts/slideLayout319.xml"/><Relationship Id="rId4" Type="http://schemas.openxmlformats.org/officeDocument/2006/relationships/slideLayout" Target="../slideLayouts/slideLayout320.xml"/><Relationship Id="rId5" Type="http://schemas.openxmlformats.org/officeDocument/2006/relationships/slideLayout" Target="../slideLayouts/slideLayout321.xml"/><Relationship Id="rId6" Type="http://schemas.openxmlformats.org/officeDocument/2006/relationships/slideLayout" Target="../slideLayouts/slideLayout322.xml"/><Relationship Id="rId7" Type="http://schemas.openxmlformats.org/officeDocument/2006/relationships/slideLayout" Target="../slideLayouts/slideLayout323.xml"/><Relationship Id="rId8" Type="http://schemas.openxmlformats.org/officeDocument/2006/relationships/slideLayout" Target="../slideLayouts/slideLayout324.xml"/><Relationship Id="rId9" Type="http://schemas.openxmlformats.org/officeDocument/2006/relationships/slideLayout" Target="../slideLayouts/slideLayout325.xml"/><Relationship Id="rId10" Type="http://schemas.openxmlformats.org/officeDocument/2006/relationships/slideLayout" Target="../slideLayouts/slideLayout326.xml"/></Relationships>
</file>

<file path=ppt/slideMasters/_rels/slideMaster54.xml.rels><?xml version="1.0" encoding="UTF-8" standalone="yes"?>
<Relationships xmlns="http://schemas.openxmlformats.org/package/2006/relationships"><Relationship Id="rId11" Type="http://schemas.openxmlformats.org/officeDocument/2006/relationships/slideLayout" Target="../slideLayouts/slideLayout338.xml"/><Relationship Id="rId12" Type="http://schemas.openxmlformats.org/officeDocument/2006/relationships/theme" Target="../theme/theme54.xml"/><Relationship Id="rId1" Type="http://schemas.openxmlformats.org/officeDocument/2006/relationships/slideLayout" Target="../slideLayouts/slideLayout328.xml"/><Relationship Id="rId2" Type="http://schemas.openxmlformats.org/officeDocument/2006/relationships/slideLayout" Target="../slideLayouts/slideLayout329.xml"/><Relationship Id="rId3" Type="http://schemas.openxmlformats.org/officeDocument/2006/relationships/slideLayout" Target="../slideLayouts/slideLayout330.xml"/><Relationship Id="rId4" Type="http://schemas.openxmlformats.org/officeDocument/2006/relationships/slideLayout" Target="../slideLayouts/slideLayout331.xml"/><Relationship Id="rId5" Type="http://schemas.openxmlformats.org/officeDocument/2006/relationships/slideLayout" Target="../slideLayouts/slideLayout332.xml"/><Relationship Id="rId6" Type="http://schemas.openxmlformats.org/officeDocument/2006/relationships/slideLayout" Target="../slideLayouts/slideLayout333.xml"/><Relationship Id="rId7" Type="http://schemas.openxmlformats.org/officeDocument/2006/relationships/slideLayout" Target="../slideLayouts/slideLayout334.xml"/><Relationship Id="rId8" Type="http://schemas.openxmlformats.org/officeDocument/2006/relationships/slideLayout" Target="../slideLayouts/slideLayout335.xml"/><Relationship Id="rId9" Type="http://schemas.openxmlformats.org/officeDocument/2006/relationships/slideLayout" Target="../slideLayouts/slideLayout336.xml"/><Relationship Id="rId10" Type="http://schemas.openxmlformats.org/officeDocument/2006/relationships/slideLayout" Target="../slideLayouts/slideLayout337.xml"/></Relationships>
</file>

<file path=ppt/slideMasters/_rels/slideMaster55.xml.rels><?xml version="1.0" encoding="UTF-8" standalone="yes"?>
<Relationships xmlns="http://schemas.openxmlformats.org/package/2006/relationships"><Relationship Id="rId11" Type="http://schemas.openxmlformats.org/officeDocument/2006/relationships/slideLayout" Target="../slideLayouts/slideLayout349.xml"/><Relationship Id="rId12" Type="http://schemas.openxmlformats.org/officeDocument/2006/relationships/theme" Target="../theme/theme55.xml"/><Relationship Id="rId1" Type="http://schemas.openxmlformats.org/officeDocument/2006/relationships/slideLayout" Target="../slideLayouts/slideLayout339.xml"/><Relationship Id="rId2" Type="http://schemas.openxmlformats.org/officeDocument/2006/relationships/slideLayout" Target="../slideLayouts/slideLayout340.xml"/><Relationship Id="rId3" Type="http://schemas.openxmlformats.org/officeDocument/2006/relationships/slideLayout" Target="../slideLayouts/slideLayout341.xml"/><Relationship Id="rId4" Type="http://schemas.openxmlformats.org/officeDocument/2006/relationships/slideLayout" Target="../slideLayouts/slideLayout342.xml"/><Relationship Id="rId5" Type="http://schemas.openxmlformats.org/officeDocument/2006/relationships/slideLayout" Target="../slideLayouts/slideLayout343.xml"/><Relationship Id="rId6" Type="http://schemas.openxmlformats.org/officeDocument/2006/relationships/slideLayout" Target="../slideLayouts/slideLayout344.xml"/><Relationship Id="rId7" Type="http://schemas.openxmlformats.org/officeDocument/2006/relationships/slideLayout" Target="../slideLayouts/slideLayout345.xml"/><Relationship Id="rId8" Type="http://schemas.openxmlformats.org/officeDocument/2006/relationships/slideLayout" Target="../slideLayouts/slideLayout346.xml"/><Relationship Id="rId9" Type="http://schemas.openxmlformats.org/officeDocument/2006/relationships/slideLayout" Target="../slideLayouts/slideLayout347.xml"/><Relationship Id="rId10" Type="http://schemas.openxmlformats.org/officeDocument/2006/relationships/slideLayout" Target="../slideLayouts/slideLayout348.xml"/></Relationships>
</file>

<file path=ppt/slideMasters/_rels/slideMaster56.xml.rels><?xml version="1.0" encoding="UTF-8" standalone="yes"?>
<Relationships xmlns="http://schemas.openxmlformats.org/package/2006/relationships"><Relationship Id="rId11" Type="http://schemas.openxmlformats.org/officeDocument/2006/relationships/slideLayout" Target="../slideLayouts/slideLayout360.xml"/><Relationship Id="rId12" Type="http://schemas.openxmlformats.org/officeDocument/2006/relationships/theme" Target="../theme/theme56.xml"/><Relationship Id="rId1" Type="http://schemas.openxmlformats.org/officeDocument/2006/relationships/slideLayout" Target="../slideLayouts/slideLayout350.xml"/><Relationship Id="rId2" Type="http://schemas.openxmlformats.org/officeDocument/2006/relationships/slideLayout" Target="../slideLayouts/slideLayout351.xml"/><Relationship Id="rId3" Type="http://schemas.openxmlformats.org/officeDocument/2006/relationships/slideLayout" Target="../slideLayouts/slideLayout352.xml"/><Relationship Id="rId4" Type="http://schemas.openxmlformats.org/officeDocument/2006/relationships/slideLayout" Target="../slideLayouts/slideLayout353.xml"/><Relationship Id="rId5" Type="http://schemas.openxmlformats.org/officeDocument/2006/relationships/slideLayout" Target="../slideLayouts/slideLayout354.xml"/><Relationship Id="rId6" Type="http://schemas.openxmlformats.org/officeDocument/2006/relationships/slideLayout" Target="../slideLayouts/slideLayout355.xml"/><Relationship Id="rId7" Type="http://schemas.openxmlformats.org/officeDocument/2006/relationships/slideLayout" Target="../slideLayouts/slideLayout356.xml"/><Relationship Id="rId8" Type="http://schemas.openxmlformats.org/officeDocument/2006/relationships/slideLayout" Target="../slideLayouts/slideLayout357.xml"/><Relationship Id="rId9" Type="http://schemas.openxmlformats.org/officeDocument/2006/relationships/slideLayout" Target="../slideLayouts/slideLayout358.xml"/><Relationship Id="rId10" Type="http://schemas.openxmlformats.org/officeDocument/2006/relationships/slideLayout" Target="../slideLayouts/slideLayout359.xml"/></Relationships>
</file>

<file path=ppt/slideMasters/_rels/slideMaster57.xml.rels><?xml version="1.0" encoding="UTF-8" standalone="yes"?>
<Relationships xmlns="http://schemas.openxmlformats.org/package/2006/relationships"><Relationship Id="rId11" Type="http://schemas.openxmlformats.org/officeDocument/2006/relationships/slideLayout" Target="../slideLayouts/slideLayout371.xml"/><Relationship Id="rId12" Type="http://schemas.openxmlformats.org/officeDocument/2006/relationships/slideLayout" Target="../slideLayouts/slideLayout372.xml"/><Relationship Id="rId13" Type="http://schemas.openxmlformats.org/officeDocument/2006/relationships/theme" Target="../theme/theme57.xml"/><Relationship Id="rId1" Type="http://schemas.openxmlformats.org/officeDocument/2006/relationships/slideLayout" Target="../slideLayouts/slideLayout361.xml"/><Relationship Id="rId2" Type="http://schemas.openxmlformats.org/officeDocument/2006/relationships/slideLayout" Target="../slideLayouts/slideLayout362.xml"/><Relationship Id="rId3" Type="http://schemas.openxmlformats.org/officeDocument/2006/relationships/slideLayout" Target="../slideLayouts/slideLayout363.xml"/><Relationship Id="rId4" Type="http://schemas.openxmlformats.org/officeDocument/2006/relationships/slideLayout" Target="../slideLayouts/slideLayout364.xml"/><Relationship Id="rId5" Type="http://schemas.openxmlformats.org/officeDocument/2006/relationships/slideLayout" Target="../slideLayouts/slideLayout365.xml"/><Relationship Id="rId6" Type="http://schemas.openxmlformats.org/officeDocument/2006/relationships/slideLayout" Target="../slideLayouts/slideLayout366.xml"/><Relationship Id="rId7" Type="http://schemas.openxmlformats.org/officeDocument/2006/relationships/slideLayout" Target="../slideLayouts/slideLayout367.xml"/><Relationship Id="rId8" Type="http://schemas.openxmlformats.org/officeDocument/2006/relationships/slideLayout" Target="../slideLayouts/slideLayout368.xml"/><Relationship Id="rId9" Type="http://schemas.openxmlformats.org/officeDocument/2006/relationships/slideLayout" Target="../slideLayouts/slideLayout369.xml"/><Relationship Id="rId10" Type="http://schemas.openxmlformats.org/officeDocument/2006/relationships/slideLayout" Target="../slideLayouts/slideLayout370.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48.xml"/><Relationship Id="rId12" Type="http://schemas.openxmlformats.org/officeDocument/2006/relationships/slideLayout" Target="../slideLayouts/slideLayout49.xml"/><Relationship Id="rId13" Type="http://schemas.openxmlformats.org/officeDocument/2006/relationships/theme" Target="../theme/theme6.xml"/><Relationship Id="rId1" Type="http://schemas.openxmlformats.org/officeDocument/2006/relationships/slideLayout" Target="../slideLayouts/slideLayout38.xml"/><Relationship Id="rId2" Type="http://schemas.openxmlformats.org/officeDocument/2006/relationships/slideLayout" Target="../slideLayouts/slideLayout39.xml"/><Relationship Id="rId3" Type="http://schemas.openxmlformats.org/officeDocument/2006/relationships/slideLayout" Target="../slideLayouts/slideLayout40.xml"/><Relationship Id="rId4" Type="http://schemas.openxmlformats.org/officeDocument/2006/relationships/slideLayout" Target="../slideLayouts/slideLayout41.xml"/><Relationship Id="rId5" Type="http://schemas.openxmlformats.org/officeDocument/2006/relationships/slideLayout" Target="../slideLayouts/slideLayout42.xml"/><Relationship Id="rId6" Type="http://schemas.openxmlformats.org/officeDocument/2006/relationships/slideLayout" Target="../slideLayouts/slideLayout43.xml"/><Relationship Id="rId7" Type="http://schemas.openxmlformats.org/officeDocument/2006/relationships/slideLayout" Target="../slideLayouts/slideLayout44.xml"/><Relationship Id="rId8" Type="http://schemas.openxmlformats.org/officeDocument/2006/relationships/slideLayout" Target="../slideLayouts/slideLayout45.xml"/><Relationship Id="rId9" Type="http://schemas.openxmlformats.org/officeDocument/2006/relationships/slideLayout" Target="../slideLayouts/slideLayout46.xml"/><Relationship Id="rId10" Type="http://schemas.openxmlformats.org/officeDocument/2006/relationships/slideLayout" Target="../slideLayouts/slideLayout47.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60.xml"/><Relationship Id="rId12" Type="http://schemas.openxmlformats.org/officeDocument/2006/relationships/theme" Target="../theme/theme7.xml"/><Relationship Id="rId13" Type="http://schemas.openxmlformats.org/officeDocument/2006/relationships/image" Target="../media/image1.jpeg"/><Relationship Id="rId14" Type="http://schemas.openxmlformats.org/officeDocument/2006/relationships/image" Target="../media/image2.png"/><Relationship Id="rId1" Type="http://schemas.openxmlformats.org/officeDocument/2006/relationships/slideLayout" Target="../slideLayouts/slideLayout50.xml"/><Relationship Id="rId2" Type="http://schemas.openxmlformats.org/officeDocument/2006/relationships/slideLayout" Target="../slideLayouts/slideLayout51.xml"/><Relationship Id="rId3" Type="http://schemas.openxmlformats.org/officeDocument/2006/relationships/slideLayout" Target="../slideLayouts/slideLayout52.xml"/><Relationship Id="rId4" Type="http://schemas.openxmlformats.org/officeDocument/2006/relationships/slideLayout" Target="../slideLayouts/slideLayout53.xml"/><Relationship Id="rId5" Type="http://schemas.openxmlformats.org/officeDocument/2006/relationships/slideLayout" Target="../slideLayouts/slideLayout54.xml"/><Relationship Id="rId6" Type="http://schemas.openxmlformats.org/officeDocument/2006/relationships/slideLayout" Target="../slideLayouts/slideLayout55.xml"/><Relationship Id="rId7" Type="http://schemas.openxmlformats.org/officeDocument/2006/relationships/slideLayout" Target="../slideLayouts/slideLayout56.xml"/><Relationship Id="rId8" Type="http://schemas.openxmlformats.org/officeDocument/2006/relationships/slideLayout" Target="../slideLayouts/slideLayout57.xml"/><Relationship Id="rId9" Type="http://schemas.openxmlformats.org/officeDocument/2006/relationships/slideLayout" Target="../slideLayouts/slideLayout58.xml"/><Relationship Id="rId10" Type="http://schemas.openxmlformats.org/officeDocument/2006/relationships/slideLayout" Target="../slideLayouts/slideLayout59.xml"/></Relationships>
</file>

<file path=ppt/slideMasters/_rels/slideMaster8.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slideLayout" Target="../slideLayouts/slideLayout63.xml"/><Relationship Id="rId3"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10"/>
          <p:cNvSpPr>
            <a:spLocks noChangeArrowheads="1"/>
          </p:cNvSpPr>
          <p:nvPr userDrawn="1"/>
        </p:nvSpPr>
        <p:spPr bwMode="auto">
          <a:xfrm>
            <a:off x="1116013" y="0"/>
            <a:ext cx="8027987" cy="6858000"/>
          </a:xfrm>
          <a:prstGeom prst="rect">
            <a:avLst/>
          </a:prstGeom>
          <a:gradFill rotWithShape="1">
            <a:gsLst>
              <a:gs pos="0">
                <a:srgbClr val="6600CC"/>
              </a:gs>
              <a:gs pos="100000">
                <a:srgbClr val="000000"/>
              </a:gs>
            </a:gsLst>
            <a:path path="rect">
              <a:fillToRect l="50000" t="50000" r="50000" b="50000"/>
            </a:path>
          </a:gradFill>
          <a:ln w="12700" cap="sq">
            <a:solidFill>
              <a:srgbClr val="000000"/>
            </a:solidFill>
            <a:round/>
            <a:headEnd type="none" w="sm" len="sm"/>
            <a:tailEnd type="none" w="sm" len="sm"/>
          </a:ln>
        </p:spPr>
        <p:txBody>
          <a:bodyPr wrap="none" lIns="91365" tIns="45683" rIns="91365" bIns="45683"/>
          <a:lstStyle/>
          <a:p>
            <a:endParaRPr lang="en-US"/>
          </a:p>
        </p:txBody>
      </p:sp>
      <p:grpSp>
        <p:nvGrpSpPr>
          <p:cNvPr id="1027" name="Group 2"/>
          <p:cNvGrpSpPr>
            <a:grpSpLocks/>
          </p:cNvGrpSpPr>
          <p:nvPr/>
        </p:nvGrpSpPr>
        <p:grpSpPr bwMode="auto">
          <a:xfrm>
            <a:off x="0" y="0"/>
            <a:ext cx="1143000" cy="6856413"/>
            <a:chOff x="0" y="0"/>
            <a:chExt cx="720" cy="4319"/>
          </a:xfrm>
        </p:grpSpPr>
        <p:sp>
          <p:nvSpPr>
            <p:cNvPr id="1030"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w="9525">
              <a:solidFill>
                <a:srgbClr val="000000"/>
              </a:solidFill>
              <a:miter lim="800000"/>
              <a:headEnd/>
              <a:tailEnd/>
            </a:ln>
          </p:spPr>
          <p:txBody>
            <a:bodyPr wrap="none" lIns="92075" tIns="46038" rIns="92075" bIns="46038" anchor="ctr"/>
            <a:lstStyle/>
            <a:p>
              <a:pPr eaLnBrk="0" hangingPunct="0">
                <a:spcBef>
                  <a:spcPct val="50000"/>
                </a:spcBef>
              </a:pPr>
              <a:endParaRPr lang="en-US"/>
            </a:p>
          </p:txBody>
        </p:sp>
        <p:sp>
          <p:nvSpPr>
            <p:cNvPr id="1031"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w="9525">
              <a:solidFill>
                <a:srgbClr val="000000"/>
              </a:solidFill>
              <a:miter lim="800000"/>
              <a:headEnd/>
              <a:tailEnd/>
            </a:ln>
          </p:spPr>
          <p:txBody>
            <a:bodyPr wrap="none" lIns="92075" tIns="46038" rIns="92075" bIns="46038" anchor="ctr"/>
            <a:lstStyle/>
            <a:p>
              <a:pPr eaLnBrk="0" hangingPunct="0">
                <a:spcBef>
                  <a:spcPct val="50000"/>
                </a:spcBef>
              </a:pPr>
              <a:endParaRPr lang="en-US"/>
            </a:p>
          </p:txBody>
        </p:sp>
        <p:pic>
          <p:nvPicPr>
            <p:cNvPr id="1032" name="Picture 5"/>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312"/>
              <a:ext cx="720" cy="187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1028"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vert="horz" wrap="square" lIns="91354" tIns="45678" rIns="91354" bIns="45678" numCol="1" anchor="ctr" anchorCtr="0" compatLnSpc="1">
            <a:prstTxWarp prst="textNoShape">
              <a:avLst/>
            </a:prstTxWarp>
          </a:bodyPr>
          <a:lstStyle/>
          <a:p>
            <a:pPr lvl="0"/>
            <a:r>
              <a:rPr lang="en-US"/>
              <a:t>Click to edit Master title style</a:t>
            </a:r>
          </a:p>
        </p:txBody>
      </p:sp>
      <p:sp>
        <p:nvSpPr>
          <p:cNvPr id="1029"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vert="horz" wrap="square" lIns="91354" tIns="45678" rIns="91354" bIns="4567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5603" r:id="rId1"/>
    <p:sldLayoutId id="2147495604" r:id="rId2"/>
    <p:sldLayoutId id="2147495605" r:id="rId3"/>
    <p:sldLayoutId id="2147495606" r:id="rId4"/>
    <p:sldLayoutId id="2147495607" r:id="rId5"/>
    <p:sldLayoutId id="2147495608" r:id="rId6"/>
    <p:sldLayoutId id="2147495609" r:id="rId7"/>
    <p:sldLayoutId id="2147495610" r:id="rId8"/>
    <p:sldLayoutId id="2147495611" r:id="rId9"/>
    <p:sldLayoutId id="2147495612" r:id="rId10"/>
    <p:sldLayoutId id="2147495613" r:id="rId11"/>
    <p:sldLayoutId id="2147495614" r:id="rId12"/>
  </p:sldLayoutIdLst>
  <p:txStyles>
    <p:titleStyle>
      <a:lvl1pPr algn="l" rtl="0" eaLnBrk="0" fontAlgn="base" hangingPunct="0">
        <a:spcBef>
          <a:spcPct val="0"/>
        </a:spcBef>
        <a:spcAft>
          <a:spcPct val="0"/>
        </a:spcAft>
        <a:defRPr sz="4400">
          <a:solidFill>
            <a:schemeClr val="tx2"/>
          </a:solidFill>
          <a:latin typeface="Arial"/>
          <a:ea typeface="MS PGothic" pitchFamily="34" charset="-128"/>
          <a:cs typeface="Arial"/>
        </a:defRPr>
      </a:lvl1pPr>
      <a:lvl2pPr algn="l" rtl="0" eaLnBrk="0" fontAlgn="base" hangingPunct="0">
        <a:spcBef>
          <a:spcPct val="0"/>
        </a:spcBef>
        <a:spcAft>
          <a:spcPct val="0"/>
        </a:spcAft>
        <a:defRPr sz="4400">
          <a:solidFill>
            <a:schemeClr val="tx2"/>
          </a:solidFill>
          <a:latin typeface="Arial" charset="0"/>
          <a:ea typeface="MS PGothic" pitchFamily="34" charset="-128"/>
          <a:cs typeface="Arial" charset="0"/>
        </a:defRPr>
      </a:lvl2pPr>
      <a:lvl3pPr algn="l" rtl="0" eaLnBrk="0" fontAlgn="base" hangingPunct="0">
        <a:spcBef>
          <a:spcPct val="0"/>
        </a:spcBef>
        <a:spcAft>
          <a:spcPct val="0"/>
        </a:spcAft>
        <a:defRPr sz="4400">
          <a:solidFill>
            <a:schemeClr val="tx2"/>
          </a:solidFill>
          <a:latin typeface="Arial" charset="0"/>
          <a:ea typeface="MS PGothic" pitchFamily="34" charset="-128"/>
          <a:cs typeface="Arial" charset="0"/>
        </a:defRPr>
      </a:lvl3pPr>
      <a:lvl4pPr algn="l" rtl="0" eaLnBrk="0" fontAlgn="base" hangingPunct="0">
        <a:spcBef>
          <a:spcPct val="0"/>
        </a:spcBef>
        <a:spcAft>
          <a:spcPct val="0"/>
        </a:spcAft>
        <a:defRPr sz="4400">
          <a:solidFill>
            <a:schemeClr val="tx2"/>
          </a:solidFill>
          <a:latin typeface="Arial" charset="0"/>
          <a:ea typeface="MS PGothic" pitchFamily="34" charset="-128"/>
          <a:cs typeface="Arial" charset="0"/>
        </a:defRPr>
      </a:lvl4pPr>
      <a:lvl5pPr algn="l" rtl="0" eaLnBrk="0" fontAlgn="base" hangingPunct="0">
        <a:spcBef>
          <a:spcPct val="0"/>
        </a:spcBef>
        <a:spcAft>
          <a:spcPct val="0"/>
        </a:spcAft>
        <a:defRPr sz="4400">
          <a:solidFill>
            <a:schemeClr val="tx2"/>
          </a:solidFill>
          <a:latin typeface="Arial" charset="0"/>
          <a:ea typeface="MS PGothic" pitchFamily="34" charset="-128"/>
          <a:cs typeface="Arial" charset="0"/>
        </a:defRPr>
      </a:lvl5pPr>
      <a:lvl6pPr marL="456774" algn="l" rtl="0" fontAlgn="base">
        <a:spcBef>
          <a:spcPct val="0"/>
        </a:spcBef>
        <a:spcAft>
          <a:spcPct val="0"/>
        </a:spcAft>
        <a:defRPr sz="4400">
          <a:solidFill>
            <a:schemeClr val="tx2"/>
          </a:solidFill>
          <a:latin typeface="Times New Roman" pitchFamily="-111" charset="0"/>
        </a:defRPr>
      </a:lvl6pPr>
      <a:lvl7pPr marL="913544" algn="l" rtl="0" fontAlgn="base">
        <a:spcBef>
          <a:spcPct val="0"/>
        </a:spcBef>
        <a:spcAft>
          <a:spcPct val="0"/>
        </a:spcAft>
        <a:defRPr sz="4400">
          <a:solidFill>
            <a:schemeClr val="tx2"/>
          </a:solidFill>
          <a:latin typeface="Times New Roman" pitchFamily="-111" charset="0"/>
        </a:defRPr>
      </a:lvl7pPr>
      <a:lvl8pPr marL="1370319" algn="l" rtl="0" fontAlgn="base">
        <a:spcBef>
          <a:spcPct val="0"/>
        </a:spcBef>
        <a:spcAft>
          <a:spcPct val="0"/>
        </a:spcAft>
        <a:defRPr sz="4400">
          <a:solidFill>
            <a:schemeClr val="tx2"/>
          </a:solidFill>
          <a:latin typeface="Times New Roman" pitchFamily="-111" charset="0"/>
        </a:defRPr>
      </a:lvl8pPr>
      <a:lvl9pPr marL="1827089" algn="l" rtl="0" fontAlgn="base">
        <a:spcBef>
          <a:spcPct val="0"/>
        </a:spcBef>
        <a:spcAft>
          <a:spcPct val="0"/>
        </a:spcAft>
        <a:defRPr sz="4400">
          <a:solidFill>
            <a:schemeClr val="tx2"/>
          </a:solidFill>
          <a:latin typeface="Times New Roman" pitchFamily="-111" charset="0"/>
        </a:defRPr>
      </a:lvl9pPr>
    </p:titleStyle>
    <p:bodyStyle>
      <a:lvl1pPr marL="339725" indent="-339725" algn="l" rtl="0" eaLnBrk="0" fontAlgn="base" hangingPunct="0">
        <a:spcBef>
          <a:spcPct val="20000"/>
        </a:spcBef>
        <a:spcAft>
          <a:spcPct val="0"/>
        </a:spcAft>
        <a:buClr>
          <a:schemeClr val="tx2"/>
        </a:buClr>
        <a:buSzPct val="90000"/>
        <a:buFont typeface="Symbol" charset="0"/>
        <a:buChar char="¨"/>
        <a:defRPr sz="3200">
          <a:solidFill>
            <a:schemeClr val="tx1"/>
          </a:solidFill>
          <a:latin typeface="Arial"/>
          <a:ea typeface="MS PGothic" pitchFamily="34" charset="-128"/>
          <a:cs typeface="Arial"/>
        </a:defRPr>
      </a:lvl1pPr>
      <a:lvl2pPr marL="739775" indent="-282575" algn="l" rtl="0" eaLnBrk="0" fontAlgn="base" hangingPunct="0">
        <a:spcBef>
          <a:spcPct val="20000"/>
        </a:spcBef>
        <a:spcAft>
          <a:spcPct val="0"/>
        </a:spcAft>
        <a:buChar char="–"/>
        <a:defRPr sz="2800">
          <a:solidFill>
            <a:schemeClr val="tx1"/>
          </a:solidFill>
          <a:latin typeface="Arial"/>
          <a:ea typeface="MS PGothic" pitchFamily="34" charset="-128"/>
          <a:cs typeface="Arial"/>
        </a:defRPr>
      </a:lvl2pPr>
      <a:lvl3pPr marL="1139825" indent="-225425" algn="l" rtl="0" eaLnBrk="0" fontAlgn="base" hangingPunct="0">
        <a:spcBef>
          <a:spcPct val="20000"/>
        </a:spcBef>
        <a:spcAft>
          <a:spcPct val="0"/>
        </a:spcAft>
        <a:buChar char="•"/>
        <a:defRPr sz="2400">
          <a:solidFill>
            <a:schemeClr val="tx1"/>
          </a:solidFill>
          <a:latin typeface="Arial"/>
          <a:ea typeface="MS PGothic" pitchFamily="34" charset="-128"/>
          <a:cs typeface="Arial"/>
        </a:defRPr>
      </a:lvl3pPr>
      <a:lvl4pPr marL="1597025" indent="-225425" algn="l" rtl="0" eaLnBrk="0" fontAlgn="base" hangingPunct="0">
        <a:spcBef>
          <a:spcPct val="20000"/>
        </a:spcBef>
        <a:spcAft>
          <a:spcPct val="0"/>
        </a:spcAft>
        <a:buChar char="–"/>
        <a:defRPr sz="2000">
          <a:solidFill>
            <a:schemeClr val="tx1"/>
          </a:solidFill>
          <a:latin typeface="Arial"/>
          <a:ea typeface="MS PGothic" pitchFamily="34" charset="-128"/>
          <a:cs typeface="Arial"/>
        </a:defRPr>
      </a:lvl4pPr>
      <a:lvl5pPr marL="2052638" indent="-225425" algn="l" rtl="0" eaLnBrk="0" fontAlgn="base" hangingPunct="0">
        <a:spcBef>
          <a:spcPct val="20000"/>
        </a:spcBef>
        <a:spcAft>
          <a:spcPct val="0"/>
        </a:spcAft>
        <a:buChar char="•"/>
        <a:defRPr sz="2000">
          <a:solidFill>
            <a:schemeClr val="tx1"/>
          </a:solidFill>
          <a:latin typeface="Arial"/>
          <a:ea typeface="MS PGothic" pitchFamily="34" charset="-128"/>
          <a:cs typeface="Arial"/>
        </a:defRPr>
      </a:lvl5pPr>
      <a:lvl6pPr marL="2512248" indent="-228387" algn="l" rtl="0" fontAlgn="base">
        <a:spcBef>
          <a:spcPct val="20000"/>
        </a:spcBef>
        <a:spcAft>
          <a:spcPct val="0"/>
        </a:spcAft>
        <a:buChar char="•"/>
        <a:defRPr sz="2000">
          <a:solidFill>
            <a:schemeClr val="tx1"/>
          </a:solidFill>
          <a:latin typeface="+mn-lt"/>
          <a:ea typeface="ＭＳ Ｐゴシック" pitchFamily="-111" charset="-128"/>
        </a:defRPr>
      </a:lvl6pPr>
      <a:lvl7pPr marL="2969022" indent="-228387" algn="l" rtl="0" fontAlgn="base">
        <a:spcBef>
          <a:spcPct val="20000"/>
        </a:spcBef>
        <a:spcAft>
          <a:spcPct val="0"/>
        </a:spcAft>
        <a:buChar char="•"/>
        <a:defRPr sz="2000">
          <a:solidFill>
            <a:schemeClr val="tx1"/>
          </a:solidFill>
          <a:latin typeface="+mn-lt"/>
          <a:ea typeface="ＭＳ Ｐゴシック" pitchFamily="-111" charset="-128"/>
        </a:defRPr>
      </a:lvl7pPr>
      <a:lvl8pPr marL="3425793" indent="-228387" algn="l" rtl="0" fontAlgn="base">
        <a:spcBef>
          <a:spcPct val="20000"/>
        </a:spcBef>
        <a:spcAft>
          <a:spcPct val="0"/>
        </a:spcAft>
        <a:buChar char="•"/>
        <a:defRPr sz="2000">
          <a:solidFill>
            <a:schemeClr val="tx1"/>
          </a:solidFill>
          <a:latin typeface="+mn-lt"/>
          <a:ea typeface="ＭＳ Ｐゴシック" pitchFamily="-111" charset="-128"/>
        </a:defRPr>
      </a:lvl8pPr>
      <a:lvl9pPr marL="3882564" indent="-22838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774" rtl="0" eaLnBrk="1" latinLnBrk="0" hangingPunct="1">
        <a:defRPr sz="1800" kern="1200">
          <a:solidFill>
            <a:schemeClr val="tx1"/>
          </a:solidFill>
          <a:latin typeface="+mn-lt"/>
          <a:ea typeface="+mn-ea"/>
          <a:cs typeface="+mn-cs"/>
        </a:defRPr>
      </a:lvl1pPr>
      <a:lvl2pPr marL="456774" algn="l" defTabSz="456774" rtl="0" eaLnBrk="1" latinLnBrk="0" hangingPunct="1">
        <a:defRPr sz="1800" kern="1200">
          <a:solidFill>
            <a:schemeClr val="tx1"/>
          </a:solidFill>
          <a:latin typeface="+mn-lt"/>
          <a:ea typeface="+mn-ea"/>
          <a:cs typeface="+mn-cs"/>
        </a:defRPr>
      </a:lvl2pPr>
      <a:lvl3pPr marL="913544" algn="l" defTabSz="456774" rtl="0" eaLnBrk="1" latinLnBrk="0" hangingPunct="1">
        <a:defRPr sz="1800" kern="1200">
          <a:solidFill>
            <a:schemeClr val="tx1"/>
          </a:solidFill>
          <a:latin typeface="+mn-lt"/>
          <a:ea typeface="+mn-ea"/>
          <a:cs typeface="+mn-cs"/>
        </a:defRPr>
      </a:lvl3pPr>
      <a:lvl4pPr marL="1370319" algn="l" defTabSz="456774" rtl="0" eaLnBrk="1" latinLnBrk="0" hangingPunct="1">
        <a:defRPr sz="1800" kern="1200">
          <a:solidFill>
            <a:schemeClr val="tx1"/>
          </a:solidFill>
          <a:latin typeface="+mn-lt"/>
          <a:ea typeface="+mn-ea"/>
          <a:cs typeface="+mn-cs"/>
        </a:defRPr>
      </a:lvl4pPr>
      <a:lvl5pPr marL="1827089" algn="l" defTabSz="456774" rtl="0" eaLnBrk="1" latinLnBrk="0" hangingPunct="1">
        <a:defRPr sz="1800" kern="1200">
          <a:solidFill>
            <a:schemeClr val="tx1"/>
          </a:solidFill>
          <a:latin typeface="+mn-lt"/>
          <a:ea typeface="+mn-ea"/>
          <a:cs typeface="+mn-cs"/>
        </a:defRPr>
      </a:lvl5pPr>
      <a:lvl6pPr marL="2283864" algn="l" defTabSz="456774" rtl="0" eaLnBrk="1" latinLnBrk="0" hangingPunct="1">
        <a:defRPr sz="1800" kern="1200">
          <a:solidFill>
            <a:schemeClr val="tx1"/>
          </a:solidFill>
          <a:latin typeface="+mn-lt"/>
          <a:ea typeface="+mn-ea"/>
          <a:cs typeface="+mn-cs"/>
        </a:defRPr>
      </a:lvl6pPr>
      <a:lvl7pPr marL="2740634" algn="l" defTabSz="456774" rtl="0" eaLnBrk="1" latinLnBrk="0" hangingPunct="1">
        <a:defRPr sz="1800" kern="1200">
          <a:solidFill>
            <a:schemeClr val="tx1"/>
          </a:solidFill>
          <a:latin typeface="+mn-lt"/>
          <a:ea typeface="+mn-ea"/>
          <a:cs typeface="+mn-cs"/>
        </a:defRPr>
      </a:lvl7pPr>
      <a:lvl8pPr marL="3197408" algn="l" defTabSz="456774" rtl="0" eaLnBrk="1" latinLnBrk="0" hangingPunct="1">
        <a:defRPr sz="1800" kern="1200">
          <a:solidFill>
            <a:schemeClr val="tx1"/>
          </a:solidFill>
          <a:latin typeface="+mn-lt"/>
          <a:ea typeface="+mn-ea"/>
          <a:cs typeface="+mn-cs"/>
        </a:defRPr>
      </a:lvl8pPr>
      <a:lvl9pPr marL="3654179" algn="l" defTabSz="456774"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4754"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65" tIns="45683" rIns="91365" bIns="45683" numCol="1" anchor="ctr" anchorCtr="0" compatLnSpc="1">
            <a:prstTxWarp prst="textNoShape">
              <a:avLst/>
            </a:prstTxWarp>
          </a:bodyPr>
          <a:lstStyle/>
          <a:p>
            <a:pPr lvl="0"/>
            <a:r>
              <a:rPr lang="en-US"/>
              <a:t>Click to edit Master title style</a:t>
            </a:r>
          </a:p>
        </p:txBody>
      </p:sp>
      <p:sp>
        <p:nvSpPr>
          <p:cNvPr id="74755"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65" tIns="45683" rIns="91365" bIns="4568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65" tIns="45683" rIns="91365" bIns="45683" numCol="1" anchor="t" anchorCtr="0" compatLnSpc="1">
            <a:prstTxWarp prst="textNoShape">
              <a:avLst/>
            </a:prstTxWarp>
          </a:bodyPr>
          <a:lstStyle>
            <a:lvl1pPr eaLnBrk="1" hangingPunct="1">
              <a:defRPr sz="1400">
                <a:solidFill>
                  <a:srgbClr val="000000"/>
                </a:solidFill>
                <a:latin typeface="Arial" charset="0"/>
                <a:ea typeface="ＭＳ Ｐゴシック" charset="0"/>
                <a:cs typeface="ＭＳ Ｐゴシック" charset="0"/>
              </a:defRPr>
            </a:lvl1pPr>
          </a:lstStyle>
          <a:p>
            <a:pPr>
              <a:defRPr/>
            </a:pPr>
            <a:endParaRPr lang="en-US"/>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365" tIns="45683" rIns="91365" bIns="45683" numCol="1" anchor="t" anchorCtr="0" compatLnSpc="1">
            <a:prstTxWarp prst="textNoShape">
              <a:avLst/>
            </a:prstTxWarp>
          </a:bodyPr>
          <a:lstStyle>
            <a:lvl1pPr algn="ctr" eaLnBrk="1" hangingPunct="1">
              <a:defRPr sz="1400">
                <a:solidFill>
                  <a:srgbClr val="000000"/>
                </a:solidFill>
                <a:latin typeface="Arial" charset="0"/>
                <a:ea typeface="ＭＳ Ｐゴシック" charset="0"/>
                <a:cs typeface="ＭＳ Ｐゴシック" charset="0"/>
              </a:defRPr>
            </a:lvl1pPr>
          </a:lstStyle>
          <a:p>
            <a:pPr>
              <a:defRPr/>
            </a:pPr>
            <a:endParaRPr lang="en-US"/>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65" tIns="45683" rIns="91365" bIns="45683" numCol="1" anchor="t" anchorCtr="0" compatLnSpc="1">
            <a:prstTxWarp prst="textNoShape">
              <a:avLst/>
            </a:prstTxWarp>
          </a:bodyPr>
          <a:lstStyle>
            <a:lvl1pPr algn="r">
              <a:defRPr sz="1400">
                <a:solidFill>
                  <a:srgbClr val="000000"/>
                </a:solidFill>
                <a:latin typeface="Arial" charset="0"/>
              </a:defRPr>
            </a:lvl1pPr>
          </a:lstStyle>
          <a:p>
            <a:pPr>
              <a:defRPr/>
            </a:pPr>
            <a:fld id="{6BBF867C-75E7-1F4D-8582-120626881B5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5634" r:id="rId1"/>
  </p:sldLayoutIdLst>
  <p:txStyles>
    <p:titleStyle>
      <a:lvl1pPr algn="ctr" rtl="0" eaLnBrk="0" fontAlgn="base" hangingPunct="0">
        <a:spcBef>
          <a:spcPct val="0"/>
        </a:spcBef>
        <a:spcAft>
          <a:spcPct val="0"/>
        </a:spcAft>
        <a:defRPr sz="4400">
          <a:solidFill>
            <a:srgbClr val="FFFFFF"/>
          </a:solidFill>
          <a:latin typeface="Arial"/>
          <a:ea typeface="MS PGothic" pitchFamily="34" charset="-128"/>
          <a:cs typeface="Arial"/>
        </a:defRPr>
      </a:lvl1pPr>
      <a:lvl2pPr algn="ctr" rtl="0" eaLnBrk="0" fontAlgn="base" hangingPunct="0">
        <a:spcBef>
          <a:spcPct val="0"/>
        </a:spcBef>
        <a:spcAft>
          <a:spcPct val="0"/>
        </a:spcAft>
        <a:defRPr sz="4400">
          <a:solidFill>
            <a:srgbClr val="FFFFFF"/>
          </a:solidFill>
          <a:latin typeface="Arial" pitchFamily="-108" charset="0"/>
          <a:ea typeface="MS PGothic" pitchFamily="34" charset="-128"/>
          <a:cs typeface="Arial" charset="0"/>
        </a:defRPr>
      </a:lvl2pPr>
      <a:lvl3pPr algn="ctr" rtl="0" eaLnBrk="0" fontAlgn="base" hangingPunct="0">
        <a:spcBef>
          <a:spcPct val="0"/>
        </a:spcBef>
        <a:spcAft>
          <a:spcPct val="0"/>
        </a:spcAft>
        <a:defRPr sz="4400">
          <a:solidFill>
            <a:srgbClr val="FFFFFF"/>
          </a:solidFill>
          <a:latin typeface="Arial" pitchFamily="-108" charset="0"/>
          <a:ea typeface="MS PGothic" pitchFamily="34" charset="-128"/>
          <a:cs typeface="Arial" charset="0"/>
        </a:defRPr>
      </a:lvl3pPr>
      <a:lvl4pPr algn="ctr" rtl="0" eaLnBrk="0" fontAlgn="base" hangingPunct="0">
        <a:spcBef>
          <a:spcPct val="0"/>
        </a:spcBef>
        <a:spcAft>
          <a:spcPct val="0"/>
        </a:spcAft>
        <a:defRPr sz="4400">
          <a:solidFill>
            <a:srgbClr val="FFFFFF"/>
          </a:solidFill>
          <a:latin typeface="Arial" pitchFamily="-108" charset="0"/>
          <a:ea typeface="MS PGothic" pitchFamily="34" charset="-128"/>
          <a:cs typeface="Arial" charset="0"/>
        </a:defRPr>
      </a:lvl4pPr>
      <a:lvl5pPr algn="ctr" rtl="0" eaLnBrk="0" fontAlgn="base" hangingPunct="0">
        <a:spcBef>
          <a:spcPct val="0"/>
        </a:spcBef>
        <a:spcAft>
          <a:spcPct val="0"/>
        </a:spcAft>
        <a:defRPr sz="4400">
          <a:solidFill>
            <a:srgbClr val="FFFFFF"/>
          </a:solidFill>
          <a:latin typeface="Arial" pitchFamily="-108" charset="0"/>
          <a:ea typeface="MS PGothic" pitchFamily="34" charset="-128"/>
          <a:cs typeface="Arial" charset="0"/>
        </a:defRPr>
      </a:lvl5pPr>
      <a:lvl6pPr marL="456827" algn="ctr" rtl="0" fontAlgn="base">
        <a:spcBef>
          <a:spcPct val="0"/>
        </a:spcBef>
        <a:spcAft>
          <a:spcPct val="0"/>
        </a:spcAft>
        <a:defRPr sz="4400">
          <a:solidFill>
            <a:schemeClr val="tx2"/>
          </a:solidFill>
          <a:latin typeface="Arial" pitchFamily="-108" charset="0"/>
        </a:defRPr>
      </a:lvl6pPr>
      <a:lvl7pPr marL="913651" algn="ctr" rtl="0" fontAlgn="base">
        <a:spcBef>
          <a:spcPct val="0"/>
        </a:spcBef>
        <a:spcAft>
          <a:spcPct val="0"/>
        </a:spcAft>
        <a:defRPr sz="4400">
          <a:solidFill>
            <a:schemeClr val="tx2"/>
          </a:solidFill>
          <a:latin typeface="Arial" pitchFamily="-108" charset="0"/>
        </a:defRPr>
      </a:lvl7pPr>
      <a:lvl8pPr marL="1370479" algn="ctr" rtl="0" fontAlgn="base">
        <a:spcBef>
          <a:spcPct val="0"/>
        </a:spcBef>
        <a:spcAft>
          <a:spcPct val="0"/>
        </a:spcAft>
        <a:defRPr sz="4400">
          <a:solidFill>
            <a:schemeClr val="tx2"/>
          </a:solidFill>
          <a:latin typeface="Arial" pitchFamily="-108" charset="0"/>
        </a:defRPr>
      </a:lvl8pPr>
      <a:lvl9pPr marL="1827303" algn="ctr" rtl="0" fontAlgn="base">
        <a:spcBef>
          <a:spcPct val="0"/>
        </a:spcBef>
        <a:spcAft>
          <a:spcPct val="0"/>
        </a:spcAft>
        <a:defRPr sz="4400">
          <a:solidFill>
            <a:schemeClr val="tx2"/>
          </a:solidFill>
          <a:latin typeface="Arial" pitchFamily="-108" charset="0"/>
        </a:defRPr>
      </a:lvl9pPr>
    </p:titleStyle>
    <p:bodyStyle>
      <a:lvl1pPr marL="341313" indent="-341313" algn="l" rtl="0" eaLnBrk="0" fontAlgn="base" hangingPunct="0">
        <a:spcBef>
          <a:spcPct val="20000"/>
        </a:spcBef>
        <a:spcAft>
          <a:spcPct val="0"/>
        </a:spcAft>
        <a:buChar char="•"/>
        <a:defRPr sz="3200">
          <a:solidFill>
            <a:srgbClr val="FFFFFF"/>
          </a:solidFill>
          <a:latin typeface="Arial"/>
          <a:ea typeface="MS PGothic" pitchFamily="34" charset="-128"/>
          <a:cs typeface="Arial"/>
        </a:defRPr>
      </a:lvl1pPr>
      <a:lvl2pPr marL="741363" indent="-284163" algn="l" rtl="0" eaLnBrk="0" fontAlgn="base" hangingPunct="0">
        <a:spcBef>
          <a:spcPct val="20000"/>
        </a:spcBef>
        <a:spcAft>
          <a:spcPct val="0"/>
        </a:spcAft>
        <a:buChar char="–"/>
        <a:defRPr sz="2800">
          <a:solidFill>
            <a:srgbClr val="FFFFFF"/>
          </a:solidFill>
          <a:latin typeface="Arial"/>
          <a:ea typeface="MS PGothic" pitchFamily="34" charset="-128"/>
          <a:cs typeface="Arial"/>
        </a:defRPr>
      </a:lvl2pPr>
      <a:lvl3pPr marL="1141413" indent="-227013" algn="l" rtl="0" eaLnBrk="0" fontAlgn="base" hangingPunct="0">
        <a:spcBef>
          <a:spcPct val="20000"/>
        </a:spcBef>
        <a:spcAft>
          <a:spcPct val="0"/>
        </a:spcAft>
        <a:buChar char="•"/>
        <a:defRPr sz="2400">
          <a:solidFill>
            <a:srgbClr val="FFFFFF"/>
          </a:solidFill>
          <a:latin typeface="Arial"/>
          <a:ea typeface="MS PGothic" pitchFamily="34" charset="-128"/>
          <a:cs typeface="Arial"/>
        </a:defRPr>
      </a:lvl3pPr>
      <a:lvl4pPr marL="1598613" indent="-227013" algn="l" rtl="0" eaLnBrk="0" fontAlgn="base" hangingPunct="0">
        <a:spcBef>
          <a:spcPct val="20000"/>
        </a:spcBef>
        <a:spcAft>
          <a:spcPct val="0"/>
        </a:spcAft>
        <a:buChar char="–"/>
        <a:defRPr sz="2000">
          <a:solidFill>
            <a:srgbClr val="FFFFFF"/>
          </a:solidFill>
          <a:latin typeface="Arial"/>
          <a:ea typeface="Geneva" charset="-128"/>
          <a:cs typeface="Arial"/>
        </a:defRPr>
      </a:lvl4pPr>
      <a:lvl5pPr marL="2054225" indent="-227013" algn="l" rtl="0" eaLnBrk="0" fontAlgn="base" hangingPunct="0">
        <a:spcBef>
          <a:spcPct val="20000"/>
        </a:spcBef>
        <a:spcAft>
          <a:spcPct val="0"/>
        </a:spcAft>
        <a:buChar char="»"/>
        <a:defRPr sz="2000">
          <a:solidFill>
            <a:srgbClr val="FFFFFF"/>
          </a:solidFill>
          <a:latin typeface="Arial"/>
          <a:ea typeface="MS PGothic" pitchFamily="34" charset="-128"/>
          <a:cs typeface="Arial"/>
        </a:defRPr>
      </a:lvl5pPr>
      <a:lvl6pPr marL="2512542" indent="-228413" algn="l" rtl="0" fontAlgn="base">
        <a:spcBef>
          <a:spcPct val="20000"/>
        </a:spcBef>
        <a:spcAft>
          <a:spcPct val="0"/>
        </a:spcAft>
        <a:buChar char="»"/>
        <a:defRPr sz="2000">
          <a:solidFill>
            <a:schemeClr val="tx1"/>
          </a:solidFill>
          <a:latin typeface="+mn-lt"/>
          <a:ea typeface="ＭＳ Ｐゴシック" pitchFamily="-108" charset="-128"/>
        </a:defRPr>
      </a:lvl6pPr>
      <a:lvl7pPr marL="2969369" indent="-228413" algn="l" rtl="0" fontAlgn="base">
        <a:spcBef>
          <a:spcPct val="20000"/>
        </a:spcBef>
        <a:spcAft>
          <a:spcPct val="0"/>
        </a:spcAft>
        <a:buChar char="»"/>
        <a:defRPr sz="2000">
          <a:solidFill>
            <a:schemeClr val="tx1"/>
          </a:solidFill>
          <a:latin typeface="+mn-lt"/>
          <a:ea typeface="ＭＳ Ｐゴシック" pitchFamily="-108" charset="-128"/>
        </a:defRPr>
      </a:lvl7pPr>
      <a:lvl8pPr marL="3426194" indent="-228413" algn="l" rtl="0" fontAlgn="base">
        <a:spcBef>
          <a:spcPct val="20000"/>
        </a:spcBef>
        <a:spcAft>
          <a:spcPct val="0"/>
        </a:spcAft>
        <a:buChar char="»"/>
        <a:defRPr sz="2000">
          <a:solidFill>
            <a:schemeClr val="tx1"/>
          </a:solidFill>
          <a:latin typeface="+mn-lt"/>
          <a:ea typeface="ＭＳ Ｐゴシック" pitchFamily="-108" charset="-128"/>
        </a:defRPr>
      </a:lvl8pPr>
      <a:lvl9pPr marL="3883018" indent="-228413"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6827" rtl="0" eaLnBrk="1" latinLnBrk="0" hangingPunct="1">
        <a:defRPr sz="1800" kern="1200">
          <a:solidFill>
            <a:schemeClr val="tx1"/>
          </a:solidFill>
          <a:latin typeface="+mn-lt"/>
          <a:ea typeface="+mn-ea"/>
          <a:cs typeface="+mn-cs"/>
        </a:defRPr>
      </a:lvl1pPr>
      <a:lvl2pPr marL="456827" algn="l" defTabSz="456827" rtl="0" eaLnBrk="1" latinLnBrk="0" hangingPunct="1">
        <a:defRPr sz="1800" kern="1200">
          <a:solidFill>
            <a:schemeClr val="tx1"/>
          </a:solidFill>
          <a:latin typeface="+mn-lt"/>
          <a:ea typeface="+mn-ea"/>
          <a:cs typeface="+mn-cs"/>
        </a:defRPr>
      </a:lvl2pPr>
      <a:lvl3pPr marL="913651" algn="l" defTabSz="456827" rtl="0" eaLnBrk="1" latinLnBrk="0" hangingPunct="1">
        <a:defRPr sz="1800" kern="1200">
          <a:solidFill>
            <a:schemeClr val="tx1"/>
          </a:solidFill>
          <a:latin typeface="+mn-lt"/>
          <a:ea typeface="+mn-ea"/>
          <a:cs typeface="+mn-cs"/>
        </a:defRPr>
      </a:lvl3pPr>
      <a:lvl4pPr marL="1370479" algn="l" defTabSz="456827" rtl="0" eaLnBrk="1" latinLnBrk="0" hangingPunct="1">
        <a:defRPr sz="1800" kern="1200">
          <a:solidFill>
            <a:schemeClr val="tx1"/>
          </a:solidFill>
          <a:latin typeface="+mn-lt"/>
          <a:ea typeface="+mn-ea"/>
          <a:cs typeface="+mn-cs"/>
        </a:defRPr>
      </a:lvl4pPr>
      <a:lvl5pPr marL="1827303" algn="l" defTabSz="456827" rtl="0" eaLnBrk="1" latinLnBrk="0" hangingPunct="1">
        <a:defRPr sz="1800" kern="1200">
          <a:solidFill>
            <a:schemeClr val="tx1"/>
          </a:solidFill>
          <a:latin typeface="+mn-lt"/>
          <a:ea typeface="+mn-ea"/>
          <a:cs typeface="+mn-cs"/>
        </a:defRPr>
      </a:lvl5pPr>
      <a:lvl6pPr marL="2284131" algn="l" defTabSz="456827" rtl="0" eaLnBrk="1" latinLnBrk="0" hangingPunct="1">
        <a:defRPr sz="1800" kern="1200">
          <a:solidFill>
            <a:schemeClr val="tx1"/>
          </a:solidFill>
          <a:latin typeface="+mn-lt"/>
          <a:ea typeface="+mn-ea"/>
          <a:cs typeface="+mn-cs"/>
        </a:defRPr>
      </a:lvl6pPr>
      <a:lvl7pPr marL="2740955" algn="l" defTabSz="456827" rtl="0" eaLnBrk="1" latinLnBrk="0" hangingPunct="1">
        <a:defRPr sz="1800" kern="1200">
          <a:solidFill>
            <a:schemeClr val="tx1"/>
          </a:solidFill>
          <a:latin typeface="+mn-lt"/>
          <a:ea typeface="+mn-ea"/>
          <a:cs typeface="+mn-cs"/>
        </a:defRPr>
      </a:lvl7pPr>
      <a:lvl8pPr marL="3197782" algn="l" defTabSz="456827" rtl="0" eaLnBrk="1" latinLnBrk="0" hangingPunct="1">
        <a:defRPr sz="1800" kern="1200">
          <a:solidFill>
            <a:schemeClr val="tx1"/>
          </a:solidFill>
          <a:latin typeface="+mn-lt"/>
          <a:ea typeface="+mn-ea"/>
          <a:cs typeface="+mn-cs"/>
        </a:defRPr>
      </a:lvl8pPr>
      <a:lvl9pPr marL="3654606" algn="l" defTabSz="456827"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00" tIns="46000" rIns="92000" bIns="4600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00" tIns="46000" rIns="92000" bIns="4600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6804" name="Freeform 7"/>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lIns="91365" tIns="45683" rIns="91365" bIns="45683"/>
          <a:lstStyle/>
          <a:p>
            <a:endParaRPr lang="en-US"/>
          </a:p>
        </p:txBody>
      </p:sp>
      <p:sp>
        <p:nvSpPr>
          <p:cNvPr id="76805"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lIns="91365" tIns="45683" rIns="91365" bIns="45683"/>
          <a:lstStyle/>
          <a:p>
            <a:pPr algn="ctr"/>
            <a:endParaRPr kumimoji="1" lang="en-US">
              <a:solidFill>
                <a:srgbClr val="FFFFCC"/>
              </a:solidFill>
            </a:endParaRPr>
          </a:p>
        </p:txBody>
      </p:sp>
      <p:sp>
        <p:nvSpPr>
          <p:cNvPr id="76806" name="Freeform 9"/>
          <p:cNvSpPr>
            <a:spLocks/>
          </p:cNvSpPr>
          <p:nvPr/>
        </p:nvSpPr>
        <p:spPr bwMode="auto">
          <a:xfrm>
            <a:off x="3586163" y="452438"/>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lIns="91365" tIns="45683" rIns="91365" bIns="45683"/>
          <a:lstStyle/>
          <a:p>
            <a:endParaRPr lang="en-US"/>
          </a:p>
        </p:txBody>
      </p:sp>
      <p:sp>
        <p:nvSpPr>
          <p:cNvPr id="76807" name="Freeform 10"/>
          <p:cNvSpPr>
            <a:spLocks/>
          </p:cNvSpPr>
          <p:nvPr/>
        </p:nvSpPr>
        <p:spPr bwMode="auto">
          <a:xfrm>
            <a:off x="3586163"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lIns="91365" tIns="45683" rIns="91365" bIns="45683"/>
          <a:lstStyle/>
          <a:p>
            <a:endParaRPr lang="en-US"/>
          </a:p>
        </p:txBody>
      </p:sp>
      <p:sp>
        <p:nvSpPr>
          <p:cNvPr id="76808" name="Freeform 11"/>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lIns="91365" tIns="45683" rIns="91365" bIns="45683"/>
          <a:lstStyle/>
          <a:p>
            <a:endParaRPr lang="en-US"/>
          </a:p>
        </p:txBody>
      </p:sp>
      <p:sp>
        <p:nvSpPr>
          <p:cNvPr id="76809" name="Freeform 12"/>
          <p:cNvSpPr>
            <a:spLocks/>
          </p:cNvSpPr>
          <p:nvPr/>
        </p:nvSpPr>
        <p:spPr bwMode="auto">
          <a:xfrm>
            <a:off x="4868863"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lIns="91365" tIns="45683" rIns="91365" bIns="45683"/>
          <a:lstStyle/>
          <a:p>
            <a:endParaRPr lang="en-US"/>
          </a:p>
        </p:txBody>
      </p:sp>
      <p:sp>
        <p:nvSpPr>
          <p:cNvPr id="76810" name="Freeform 13"/>
          <p:cNvSpPr>
            <a:spLocks/>
          </p:cNvSpPr>
          <p:nvPr/>
        </p:nvSpPr>
        <p:spPr bwMode="auto">
          <a:xfrm>
            <a:off x="3605213" y="19050"/>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lIns="91365" tIns="45683" rIns="91365" bIns="45683"/>
          <a:lstStyle/>
          <a:p>
            <a:endParaRPr lang="en-US"/>
          </a:p>
        </p:txBody>
      </p:sp>
      <p:sp>
        <p:nvSpPr>
          <p:cNvPr id="76811" name="Freeform 14"/>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lIns="91365" tIns="45683" rIns="91365" bIns="45683"/>
          <a:lstStyle/>
          <a:p>
            <a:endParaRPr lang="en-US"/>
          </a:p>
        </p:txBody>
      </p:sp>
      <p:grpSp>
        <p:nvGrpSpPr>
          <p:cNvPr id="76812" name="Group 15"/>
          <p:cNvGrpSpPr>
            <a:grpSpLocks/>
          </p:cNvGrpSpPr>
          <p:nvPr/>
        </p:nvGrpSpPr>
        <p:grpSpPr bwMode="auto">
          <a:xfrm>
            <a:off x="63500" y="153988"/>
            <a:ext cx="3435350" cy="520700"/>
            <a:chOff x="40" y="97"/>
            <a:chExt cx="2164" cy="328"/>
          </a:xfrm>
        </p:grpSpPr>
        <p:sp>
          <p:nvSpPr>
            <p:cNvPr id="76822"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76823"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76824"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76825"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76826"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grpSp>
      <p:grpSp>
        <p:nvGrpSpPr>
          <p:cNvPr id="76813" name="Group 21"/>
          <p:cNvGrpSpPr>
            <a:grpSpLocks/>
          </p:cNvGrpSpPr>
          <p:nvPr/>
        </p:nvGrpSpPr>
        <p:grpSpPr bwMode="auto">
          <a:xfrm>
            <a:off x="5646738" y="153988"/>
            <a:ext cx="3435350" cy="552450"/>
            <a:chOff x="3557" y="97"/>
            <a:chExt cx="2164" cy="348"/>
          </a:xfrm>
        </p:grpSpPr>
        <p:sp>
          <p:nvSpPr>
            <p:cNvPr id="76817"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76818"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76819"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76820"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76821"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365" tIns="45683" rIns="91365" bIns="45683" numCol="1" anchor="t" anchorCtr="0" compatLnSpc="1">
            <a:prstTxWarp prst="textNoShape">
              <a:avLst/>
            </a:prstTxWarp>
          </a:bodyPr>
          <a:lstStyle>
            <a:lvl1pPr defTabSz="913651">
              <a:defRPr sz="1400">
                <a:solidFill>
                  <a:srgbClr val="FFFFCC"/>
                </a:solidFill>
                <a:effectLst/>
                <a:latin typeface="Times New Roman" pitchFamily="24" charset="0"/>
                <a:ea typeface="+mn-ea"/>
                <a:cs typeface="+mn-cs"/>
              </a:defRPr>
            </a:lvl1pPr>
          </a:lstStyle>
          <a:p>
            <a:pPr>
              <a:defRPr/>
            </a:pPr>
            <a:endParaRPr lang="en-US"/>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365" tIns="45683" rIns="91365" bIns="45683" numCol="1" anchor="t" anchorCtr="0" compatLnSpc="1">
            <a:prstTxWarp prst="textNoShape">
              <a:avLst/>
            </a:prstTxWarp>
          </a:bodyPr>
          <a:lstStyle>
            <a:lvl1pPr algn="ctr" defTabSz="913651">
              <a:defRPr sz="1400">
                <a:solidFill>
                  <a:srgbClr val="FFFFCC"/>
                </a:solidFill>
                <a:effectLst/>
                <a:latin typeface="Times New Roman" pitchFamily="24" charset="0"/>
                <a:ea typeface="+mn-ea"/>
                <a:cs typeface="+mn-cs"/>
              </a:defRPr>
            </a:lvl1pPr>
          </a:lstStyle>
          <a:p>
            <a:pPr>
              <a:defRPr/>
            </a:pPr>
            <a:endParaRPr lang="en-US"/>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365" tIns="45683" rIns="91365" bIns="45683" numCol="1" anchor="t" anchorCtr="0" compatLnSpc="1">
            <a:prstTxWarp prst="textNoShape">
              <a:avLst/>
            </a:prstTxWarp>
          </a:bodyPr>
          <a:lstStyle>
            <a:lvl1pPr algn="r">
              <a:defRPr sz="1400">
                <a:solidFill>
                  <a:srgbClr val="FFFFCC"/>
                </a:solidFill>
              </a:defRPr>
            </a:lvl1pPr>
          </a:lstStyle>
          <a:p>
            <a:pPr>
              <a:defRPr/>
            </a:pPr>
            <a:fld id="{C88C7515-D098-FC4C-B33F-831FE662F4E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5635" r:id="rId1"/>
    <p:sldLayoutId id="2147495636" r:id="rId2"/>
    <p:sldLayoutId id="2147495637" r:id="rId3"/>
    <p:sldLayoutId id="2147495638" r:id="rId4"/>
    <p:sldLayoutId id="2147495639" r:id="rId5"/>
    <p:sldLayoutId id="2147495640" r:id="rId6"/>
    <p:sldLayoutId id="2147495641" r:id="rId7"/>
    <p:sldLayoutId id="2147495642" r:id="rId8"/>
    <p:sldLayoutId id="2147495643" r:id="rId9"/>
    <p:sldLayoutId id="2147495644" r:id="rId10"/>
    <p:sldLayoutId id="2147495645" r:id="rId11"/>
    <p:sldLayoutId id="2147495646"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MS PGothic" pitchFamily="34" charset="-128"/>
          <a:cs typeface="Arial"/>
        </a:defRPr>
      </a:lvl1pPr>
      <a:lvl2pPr algn="ctr" rtl="0" eaLnBrk="0" fontAlgn="base" hangingPunct="0">
        <a:spcBef>
          <a:spcPct val="0"/>
        </a:spcBef>
        <a:spcAft>
          <a:spcPct val="0"/>
        </a:spcAft>
        <a:defRPr sz="4400" b="1">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b="1">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b="1">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b="1">
          <a:solidFill>
            <a:schemeClr val="tx2"/>
          </a:solidFill>
          <a:latin typeface="Arial" charset="0"/>
          <a:ea typeface="MS PGothic" pitchFamily="34" charset="-128"/>
          <a:cs typeface="Arial" charset="0"/>
        </a:defRPr>
      </a:lvl5pPr>
      <a:lvl6pPr marL="456827" algn="ctr" rtl="0" fontAlgn="base">
        <a:spcBef>
          <a:spcPct val="0"/>
        </a:spcBef>
        <a:spcAft>
          <a:spcPct val="0"/>
        </a:spcAft>
        <a:defRPr sz="4400">
          <a:solidFill>
            <a:schemeClr val="tx2"/>
          </a:solidFill>
          <a:latin typeface="Times New Roman" pitchFamily="-111" charset="0"/>
        </a:defRPr>
      </a:lvl6pPr>
      <a:lvl7pPr marL="913651" algn="ctr" rtl="0" fontAlgn="base">
        <a:spcBef>
          <a:spcPct val="0"/>
        </a:spcBef>
        <a:spcAft>
          <a:spcPct val="0"/>
        </a:spcAft>
        <a:defRPr sz="4400">
          <a:solidFill>
            <a:schemeClr val="tx2"/>
          </a:solidFill>
          <a:latin typeface="Times New Roman" pitchFamily="-111" charset="0"/>
        </a:defRPr>
      </a:lvl7pPr>
      <a:lvl8pPr marL="1370479" algn="ctr" rtl="0" fontAlgn="base">
        <a:spcBef>
          <a:spcPct val="0"/>
        </a:spcBef>
        <a:spcAft>
          <a:spcPct val="0"/>
        </a:spcAft>
        <a:defRPr sz="4400">
          <a:solidFill>
            <a:schemeClr val="tx2"/>
          </a:solidFill>
          <a:latin typeface="Times New Roman" pitchFamily="-111" charset="0"/>
        </a:defRPr>
      </a:lvl8pPr>
      <a:lvl9pPr marL="1827303" algn="ctr" rtl="0" fontAlgn="base">
        <a:spcBef>
          <a:spcPct val="0"/>
        </a:spcBef>
        <a:spcAft>
          <a:spcPct val="0"/>
        </a:spcAft>
        <a:defRPr sz="4400">
          <a:solidFill>
            <a:schemeClr val="tx2"/>
          </a:solidFill>
          <a:latin typeface="Times New Roman" pitchFamily="-111" charset="0"/>
        </a:defRPr>
      </a:lvl9pPr>
    </p:titleStyle>
    <p:bodyStyle>
      <a:lvl1pPr marL="341313" indent="-341313" algn="l" rtl="0" eaLnBrk="0" fontAlgn="base" hangingPunct="0">
        <a:spcBef>
          <a:spcPct val="20000"/>
        </a:spcBef>
        <a:spcAft>
          <a:spcPct val="0"/>
        </a:spcAft>
        <a:buSzPct val="75000"/>
        <a:buFont typeface="Wingdings" charset="0"/>
        <a:buChar char="v"/>
        <a:defRPr sz="3200" b="1">
          <a:solidFill>
            <a:schemeClr val="tx1"/>
          </a:solidFill>
          <a:effectLst>
            <a:outerShdw blurRad="38100" dist="38100" dir="2700000" algn="tl">
              <a:srgbClr val="000000">
                <a:alpha val="43137"/>
              </a:srgbClr>
            </a:outerShdw>
          </a:effectLst>
          <a:latin typeface="Arial"/>
          <a:ea typeface="MS PGothic" pitchFamily="34" charset="-128"/>
          <a:cs typeface="Arial"/>
        </a:defRPr>
      </a:lvl1pPr>
      <a:lvl2pPr marL="741363" indent="-284163" algn="l" rtl="0" eaLnBrk="0" fontAlgn="base" hangingPunct="0">
        <a:spcBef>
          <a:spcPct val="20000"/>
        </a:spcBef>
        <a:spcAft>
          <a:spcPct val="0"/>
        </a:spcAft>
        <a:buSzPct val="75000"/>
        <a:buFont typeface="Wingdings" charset="0"/>
        <a:buChar char="v"/>
        <a:defRPr sz="2800" b="1">
          <a:solidFill>
            <a:schemeClr val="tx1"/>
          </a:solidFill>
          <a:effectLst>
            <a:outerShdw blurRad="38100" dist="38100" dir="2700000" algn="tl">
              <a:srgbClr val="000000">
                <a:alpha val="43137"/>
              </a:srgbClr>
            </a:outerShdw>
          </a:effectLst>
          <a:latin typeface="Arial"/>
          <a:ea typeface="MS PGothic" pitchFamily="34" charset="-128"/>
          <a:cs typeface="Arial"/>
        </a:defRPr>
      </a:lvl2pPr>
      <a:lvl3pPr marL="1141413" indent="-227013" algn="l" rtl="0" eaLnBrk="0" fontAlgn="base" hangingPunct="0">
        <a:spcBef>
          <a:spcPct val="20000"/>
        </a:spcBef>
        <a:spcAft>
          <a:spcPct val="0"/>
        </a:spcAft>
        <a:buSzPct val="75000"/>
        <a:buFont typeface="Wingdings" charset="0"/>
        <a:buChar char="v"/>
        <a:defRPr sz="2400" b="1">
          <a:solidFill>
            <a:schemeClr val="tx1"/>
          </a:solidFill>
          <a:effectLst>
            <a:outerShdw blurRad="38100" dist="38100" dir="2700000" algn="tl">
              <a:srgbClr val="000000">
                <a:alpha val="43137"/>
              </a:srgbClr>
            </a:outerShdw>
          </a:effectLst>
          <a:latin typeface="Arial"/>
          <a:ea typeface="MS PGothic" pitchFamily="34" charset="-128"/>
          <a:cs typeface="Arial"/>
        </a:defRPr>
      </a:lvl3pPr>
      <a:lvl4pPr marL="1598613" indent="-227013"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MS PGothic" pitchFamily="34" charset="-128"/>
          <a:cs typeface="Arial"/>
        </a:defRPr>
      </a:lvl4pPr>
      <a:lvl5pPr marL="2054225" indent="-227013"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MS PGothic" pitchFamily="34" charset="-128"/>
          <a:cs typeface="Arial"/>
        </a:defRPr>
      </a:lvl5pPr>
      <a:lvl6pPr marL="2512542" indent="-228413"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69369" indent="-228413"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6194" indent="-228413"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3018" indent="-228413"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6827" rtl="0" eaLnBrk="1" latinLnBrk="0" hangingPunct="1">
        <a:defRPr sz="1800" kern="1200">
          <a:solidFill>
            <a:schemeClr val="tx1"/>
          </a:solidFill>
          <a:latin typeface="+mn-lt"/>
          <a:ea typeface="+mn-ea"/>
          <a:cs typeface="+mn-cs"/>
        </a:defRPr>
      </a:lvl1pPr>
      <a:lvl2pPr marL="456827" algn="l" defTabSz="456827" rtl="0" eaLnBrk="1" latinLnBrk="0" hangingPunct="1">
        <a:defRPr sz="1800" kern="1200">
          <a:solidFill>
            <a:schemeClr val="tx1"/>
          </a:solidFill>
          <a:latin typeface="+mn-lt"/>
          <a:ea typeface="+mn-ea"/>
          <a:cs typeface="+mn-cs"/>
        </a:defRPr>
      </a:lvl2pPr>
      <a:lvl3pPr marL="913651" algn="l" defTabSz="456827" rtl="0" eaLnBrk="1" latinLnBrk="0" hangingPunct="1">
        <a:defRPr sz="1800" kern="1200">
          <a:solidFill>
            <a:schemeClr val="tx1"/>
          </a:solidFill>
          <a:latin typeface="+mn-lt"/>
          <a:ea typeface="+mn-ea"/>
          <a:cs typeface="+mn-cs"/>
        </a:defRPr>
      </a:lvl3pPr>
      <a:lvl4pPr marL="1370479" algn="l" defTabSz="456827" rtl="0" eaLnBrk="1" latinLnBrk="0" hangingPunct="1">
        <a:defRPr sz="1800" kern="1200">
          <a:solidFill>
            <a:schemeClr val="tx1"/>
          </a:solidFill>
          <a:latin typeface="+mn-lt"/>
          <a:ea typeface="+mn-ea"/>
          <a:cs typeface="+mn-cs"/>
        </a:defRPr>
      </a:lvl4pPr>
      <a:lvl5pPr marL="1827303" algn="l" defTabSz="456827" rtl="0" eaLnBrk="1" latinLnBrk="0" hangingPunct="1">
        <a:defRPr sz="1800" kern="1200">
          <a:solidFill>
            <a:schemeClr val="tx1"/>
          </a:solidFill>
          <a:latin typeface="+mn-lt"/>
          <a:ea typeface="+mn-ea"/>
          <a:cs typeface="+mn-cs"/>
        </a:defRPr>
      </a:lvl5pPr>
      <a:lvl6pPr marL="2284131" algn="l" defTabSz="456827" rtl="0" eaLnBrk="1" latinLnBrk="0" hangingPunct="1">
        <a:defRPr sz="1800" kern="1200">
          <a:solidFill>
            <a:schemeClr val="tx1"/>
          </a:solidFill>
          <a:latin typeface="+mn-lt"/>
          <a:ea typeface="+mn-ea"/>
          <a:cs typeface="+mn-cs"/>
        </a:defRPr>
      </a:lvl6pPr>
      <a:lvl7pPr marL="2740955" algn="l" defTabSz="456827" rtl="0" eaLnBrk="1" latinLnBrk="0" hangingPunct="1">
        <a:defRPr sz="1800" kern="1200">
          <a:solidFill>
            <a:schemeClr val="tx1"/>
          </a:solidFill>
          <a:latin typeface="+mn-lt"/>
          <a:ea typeface="+mn-ea"/>
          <a:cs typeface="+mn-cs"/>
        </a:defRPr>
      </a:lvl7pPr>
      <a:lvl8pPr marL="3197782" algn="l" defTabSz="456827" rtl="0" eaLnBrk="1" latinLnBrk="0" hangingPunct="1">
        <a:defRPr sz="1800" kern="1200">
          <a:solidFill>
            <a:schemeClr val="tx1"/>
          </a:solidFill>
          <a:latin typeface="+mn-lt"/>
          <a:ea typeface="+mn-ea"/>
          <a:cs typeface="+mn-cs"/>
        </a:defRPr>
      </a:lvl8pPr>
      <a:lvl9pPr marL="3654606" algn="l" defTabSz="456827"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0114" name="Rectangle 10"/>
          <p:cNvSpPr>
            <a:spLocks noChangeArrowheads="1"/>
          </p:cNvSpPr>
          <p:nvPr userDrawn="1"/>
        </p:nvSpPr>
        <p:spPr bwMode="auto">
          <a:xfrm>
            <a:off x="1116013" y="0"/>
            <a:ext cx="8027987" cy="6858000"/>
          </a:xfrm>
          <a:prstGeom prst="rect">
            <a:avLst/>
          </a:prstGeom>
          <a:gradFill rotWithShape="1">
            <a:gsLst>
              <a:gs pos="0">
                <a:srgbClr val="6600CC"/>
              </a:gs>
              <a:gs pos="100000">
                <a:srgbClr val="000000"/>
              </a:gs>
            </a:gsLst>
            <a:path path="rect">
              <a:fillToRect l="50000" t="50000" r="50000" b="50000"/>
            </a:path>
          </a:gra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91365" tIns="45683" rIns="91365" bIns="45683"/>
          <a:lstStyle/>
          <a:p>
            <a:endParaRPr lang="en-US"/>
          </a:p>
        </p:txBody>
      </p:sp>
      <p:grpSp>
        <p:nvGrpSpPr>
          <p:cNvPr id="90115" name="Group 2"/>
          <p:cNvGrpSpPr>
            <a:grpSpLocks/>
          </p:cNvGrpSpPr>
          <p:nvPr/>
        </p:nvGrpSpPr>
        <p:grpSpPr bwMode="auto">
          <a:xfrm>
            <a:off x="0" y="0"/>
            <a:ext cx="1143000" cy="6856413"/>
            <a:chOff x="0" y="0"/>
            <a:chExt cx="720" cy="4319"/>
          </a:xfrm>
        </p:grpSpPr>
        <p:sp>
          <p:nvSpPr>
            <p:cNvPr id="90121"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endParaRPr>
            </a:p>
          </p:txBody>
        </p:sp>
        <p:sp>
          <p:nvSpPr>
            <p:cNvPr id="90122"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endParaRPr>
            </a:p>
          </p:txBody>
        </p:sp>
        <p:pic>
          <p:nvPicPr>
            <p:cNvPr id="90123" name="Picture 5"/>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0116"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vert="horz" wrap="square" lIns="91354" tIns="45678" rIns="91354" bIns="45678" numCol="1" anchor="ctr" anchorCtr="0" compatLnSpc="1">
            <a:prstTxWarp prst="textNoShape">
              <a:avLst/>
            </a:prstTxWarp>
          </a:bodyPr>
          <a:lstStyle/>
          <a:p>
            <a:pPr lvl="0"/>
            <a:r>
              <a:rPr lang="en-US"/>
              <a:t>Click to edit Master title style</a:t>
            </a:r>
          </a:p>
        </p:txBody>
      </p:sp>
      <p:sp>
        <p:nvSpPr>
          <p:cNvPr id="90117"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vert="horz" wrap="square" lIns="91354" tIns="45678" rIns="91354" bIns="4567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354" tIns="45678" rIns="91354" bIns="45678" numCol="1" anchor="b" anchorCtr="0" compatLnSpc="1">
            <a:prstTxWarp prst="textNoShape">
              <a:avLst/>
            </a:prstTxWarp>
          </a:bodyPr>
          <a:lstStyle>
            <a:lvl1pPr defTabSz="913651">
              <a:defRPr sz="1400">
                <a:solidFill>
                  <a:srgbClr val="EAEAEA"/>
                </a:solidFill>
                <a:latin typeface="Times New Roman" pitchFamily="-111" charset="0"/>
                <a:ea typeface="+mn-ea"/>
                <a:cs typeface="+mn-cs"/>
              </a:defRPr>
            </a:lvl1pPr>
          </a:lstStyle>
          <a:p>
            <a:pPr>
              <a:defRPr/>
            </a:pPr>
            <a:endParaRPr lang="en-US"/>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354" tIns="45678" rIns="91354" bIns="45678" numCol="1" anchor="b" anchorCtr="0" compatLnSpc="1">
            <a:prstTxWarp prst="textNoShape">
              <a:avLst/>
            </a:prstTxWarp>
          </a:bodyPr>
          <a:lstStyle>
            <a:lvl1pPr algn="ctr" defTabSz="913651">
              <a:defRPr sz="1400">
                <a:solidFill>
                  <a:srgbClr val="EAEAEA"/>
                </a:solidFill>
                <a:latin typeface="Times New Roman" pitchFamily="-111" charset="0"/>
                <a:ea typeface="+mn-ea"/>
                <a:cs typeface="+mn-cs"/>
              </a:defRPr>
            </a:lvl1pPr>
          </a:lstStyle>
          <a:p>
            <a:pPr>
              <a:defRPr/>
            </a:pPr>
            <a:endParaRPr lang="en-US"/>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354" tIns="45678" rIns="91354" bIns="45678" numCol="1" anchor="b" anchorCtr="0" compatLnSpc="1">
            <a:prstTxWarp prst="textNoShape">
              <a:avLst/>
            </a:prstTxWarp>
          </a:bodyPr>
          <a:lstStyle>
            <a:lvl1pPr algn="r">
              <a:defRPr sz="1400">
                <a:solidFill>
                  <a:srgbClr val="EAEAEA"/>
                </a:solidFill>
              </a:defRPr>
            </a:lvl1pPr>
          </a:lstStyle>
          <a:p>
            <a:pPr>
              <a:defRPr/>
            </a:pPr>
            <a:fld id="{3C0205E5-7BD7-914F-86A8-25FF66EA03A8}"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5647" r:id="rId1"/>
    <p:sldLayoutId id="2147495648" r:id="rId2"/>
    <p:sldLayoutId id="2147495649" r:id="rId3"/>
    <p:sldLayoutId id="2147495650" r:id="rId4"/>
    <p:sldLayoutId id="2147495651" r:id="rId5"/>
    <p:sldLayoutId id="2147495652" r:id="rId6"/>
    <p:sldLayoutId id="2147495653" r:id="rId7"/>
    <p:sldLayoutId id="2147495654" r:id="rId8"/>
    <p:sldLayoutId id="2147495655" r:id="rId9"/>
    <p:sldLayoutId id="2147495656" r:id="rId10"/>
    <p:sldLayoutId id="2147495657" r:id="rId11"/>
  </p:sldLayoutIdLst>
  <p:txStyles>
    <p:titleStyle>
      <a:lvl1pPr algn="l" rtl="0" eaLnBrk="0" fontAlgn="base" hangingPunct="0">
        <a:spcBef>
          <a:spcPct val="0"/>
        </a:spcBef>
        <a:spcAft>
          <a:spcPct val="0"/>
        </a:spcAft>
        <a:defRPr sz="4400">
          <a:solidFill>
            <a:schemeClr val="tx2"/>
          </a:solidFill>
          <a:latin typeface="Arial"/>
          <a:ea typeface="MS PGothic" pitchFamily="34" charset="-128"/>
          <a:cs typeface="Arial"/>
        </a:defRPr>
      </a:lvl1pPr>
      <a:lvl2pPr algn="l" rtl="0" eaLnBrk="0" fontAlgn="base" hangingPunct="0">
        <a:spcBef>
          <a:spcPct val="0"/>
        </a:spcBef>
        <a:spcAft>
          <a:spcPct val="0"/>
        </a:spcAft>
        <a:defRPr sz="4400">
          <a:solidFill>
            <a:schemeClr val="tx2"/>
          </a:solidFill>
          <a:latin typeface="Arial" charset="0"/>
          <a:ea typeface="MS PGothic" pitchFamily="34" charset="-128"/>
          <a:cs typeface="Arial" charset="0"/>
        </a:defRPr>
      </a:lvl2pPr>
      <a:lvl3pPr algn="l" rtl="0" eaLnBrk="0" fontAlgn="base" hangingPunct="0">
        <a:spcBef>
          <a:spcPct val="0"/>
        </a:spcBef>
        <a:spcAft>
          <a:spcPct val="0"/>
        </a:spcAft>
        <a:defRPr sz="4400">
          <a:solidFill>
            <a:schemeClr val="tx2"/>
          </a:solidFill>
          <a:latin typeface="Arial" charset="0"/>
          <a:ea typeface="MS PGothic" pitchFamily="34" charset="-128"/>
          <a:cs typeface="Arial" charset="0"/>
        </a:defRPr>
      </a:lvl3pPr>
      <a:lvl4pPr algn="l" rtl="0" eaLnBrk="0" fontAlgn="base" hangingPunct="0">
        <a:spcBef>
          <a:spcPct val="0"/>
        </a:spcBef>
        <a:spcAft>
          <a:spcPct val="0"/>
        </a:spcAft>
        <a:defRPr sz="4400">
          <a:solidFill>
            <a:schemeClr val="tx2"/>
          </a:solidFill>
          <a:latin typeface="Arial" charset="0"/>
          <a:ea typeface="MS PGothic" pitchFamily="34" charset="-128"/>
          <a:cs typeface="Arial" charset="0"/>
        </a:defRPr>
      </a:lvl4pPr>
      <a:lvl5pPr algn="l" rtl="0" eaLnBrk="0" fontAlgn="base" hangingPunct="0">
        <a:spcBef>
          <a:spcPct val="0"/>
        </a:spcBef>
        <a:spcAft>
          <a:spcPct val="0"/>
        </a:spcAft>
        <a:defRPr sz="4400">
          <a:solidFill>
            <a:schemeClr val="tx2"/>
          </a:solidFill>
          <a:latin typeface="Arial" charset="0"/>
          <a:ea typeface="MS PGothic" pitchFamily="34" charset="-128"/>
          <a:cs typeface="Arial" charset="0"/>
        </a:defRPr>
      </a:lvl5pPr>
      <a:lvl6pPr marL="456774" algn="l" rtl="0" fontAlgn="base">
        <a:spcBef>
          <a:spcPct val="0"/>
        </a:spcBef>
        <a:spcAft>
          <a:spcPct val="0"/>
        </a:spcAft>
        <a:defRPr sz="4400">
          <a:solidFill>
            <a:schemeClr val="tx2"/>
          </a:solidFill>
          <a:latin typeface="Times New Roman" pitchFamily="-111" charset="0"/>
        </a:defRPr>
      </a:lvl6pPr>
      <a:lvl7pPr marL="913544" algn="l" rtl="0" fontAlgn="base">
        <a:spcBef>
          <a:spcPct val="0"/>
        </a:spcBef>
        <a:spcAft>
          <a:spcPct val="0"/>
        </a:spcAft>
        <a:defRPr sz="4400">
          <a:solidFill>
            <a:schemeClr val="tx2"/>
          </a:solidFill>
          <a:latin typeface="Times New Roman" pitchFamily="-111" charset="0"/>
        </a:defRPr>
      </a:lvl7pPr>
      <a:lvl8pPr marL="1370319" algn="l" rtl="0" fontAlgn="base">
        <a:spcBef>
          <a:spcPct val="0"/>
        </a:spcBef>
        <a:spcAft>
          <a:spcPct val="0"/>
        </a:spcAft>
        <a:defRPr sz="4400">
          <a:solidFill>
            <a:schemeClr val="tx2"/>
          </a:solidFill>
          <a:latin typeface="Times New Roman" pitchFamily="-111" charset="0"/>
        </a:defRPr>
      </a:lvl8pPr>
      <a:lvl9pPr marL="1827089" algn="l" rtl="0" fontAlgn="base">
        <a:spcBef>
          <a:spcPct val="0"/>
        </a:spcBef>
        <a:spcAft>
          <a:spcPct val="0"/>
        </a:spcAft>
        <a:defRPr sz="4400">
          <a:solidFill>
            <a:schemeClr val="tx2"/>
          </a:solidFill>
          <a:latin typeface="Times New Roman" pitchFamily="-111" charset="0"/>
        </a:defRPr>
      </a:lvl9pPr>
    </p:titleStyle>
    <p:bodyStyle>
      <a:lvl1pPr marL="339725" indent="-339725" algn="l" rtl="0" eaLnBrk="0" fontAlgn="base" hangingPunct="0">
        <a:spcBef>
          <a:spcPct val="20000"/>
        </a:spcBef>
        <a:spcAft>
          <a:spcPct val="0"/>
        </a:spcAft>
        <a:buClr>
          <a:schemeClr val="tx2"/>
        </a:buClr>
        <a:buSzPct val="90000"/>
        <a:buFont typeface="Symbol" charset="0"/>
        <a:buChar char="¨"/>
        <a:defRPr sz="3200">
          <a:solidFill>
            <a:schemeClr val="tx1"/>
          </a:solidFill>
          <a:latin typeface="Arial"/>
          <a:ea typeface="MS PGothic" pitchFamily="34" charset="-128"/>
          <a:cs typeface="Arial"/>
        </a:defRPr>
      </a:lvl1pPr>
      <a:lvl2pPr marL="739775" indent="-282575" algn="l" rtl="0" eaLnBrk="0" fontAlgn="base" hangingPunct="0">
        <a:spcBef>
          <a:spcPct val="20000"/>
        </a:spcBef>
        <a:spcAft>
          <a:spcPct val="0"/>
        </a:spcAft>
        <a:buChar char="–"/>
        <a:defRPr sz="2800">
          <a:solidFill>
            <a:schemeClr val="tx1"/>
          </a:solidFill>
          <a:latin typeface="Arial"/>
          <a:ea typeface="MS PGothic" pitchFamily="34" charset="-128"/>
          <a:cs typeface="Arial"/>
        </a:defRPr>
      </a:lvl2pPr>
      <a:lvl3pPr marL="1139825" indent="-225425" algn="l" rtl="0" eaLnBrk="0" fontAlgn="base" hangingPunct="0">
        <a:spcBef>
          <a:spcPct val="20000"/>
        </a:spcBef>
        <a:spcAft>
          <a:spcPct val="0"/>
        </a:spcAft>
        <a:buChar char="•"/>
        <a:defRPr sz="2400">
          <a:solidFill>
            <a:schemeClr val="tx1"/>
          </a:solidFill>
          <a:latin typeface="Arial"/>
          <a:ea typeface="MS PGothic" pitchFamily="34" charset="-128"/>
          <a:cs typeface="Arial"/>
        </a:defRPr>
      </a:lvl3pPr>
      <a:lvl4pPr marL="1597025" indent="-225425" algn="l" rtl="0" eaLnBrk="0" fontAlgn="base" hangingPunct="0">
        <a:spcBef>
          <a:spcPct val="20000"/>
        </a:spcBef>
        <a:spcAft>
          <a:spcPct val="0"/>
        </a:spcAft>
        <a:buChar char="–"/>
        <a:defRPr sz="2000">
          <a:solidFill>
            <a:schemeClr val="tx1"/>
          </a:solidFill>
          <a:latin typeface="Arial"/>
          <a:ea typeface="MS PGothic" pitchFamily="34" charset="-128"/>
          <a:cs typeface="Arial"/>
        </a:defRPr>
      </a:lvl4pPr>
      <a:lvl5pPr marL="2052638" indent="-225425" algn="l" rtl="0" eaLnBrk="0" fontAlgn="base" hangingPunct="0">
        <a:spcBef>
          <a:spcPct val="20000"/>
        </a:spcBef>
        <a:spcAft>
          <a:spcPct val="0"/>
        </a:spcAft>
        <a:buChar char="•"/>
        <a:defRPr sz="2000">
          <a:solidFill>
            <a:schemeClr val="tx1"/>
          </a:solidFill>
          <a:latin typeface="Arial"/>
          <a:ea typeface="MS PGothic" pitchFamily="34" charset="-128"/>
          <a:cs typeface="Arial"/>
        </a:defRPr>
      </a:lvl5pPr>
      <a:lvl6pPr marL="2512248" indent="-228387" algn="l" rtl="0" fontAlgn="base">
        <a:spcBef>
          <a:spcPct val="20000"/>
        </a:spcBef>
        <a:spcAft>
          <a:spcPct val="0"/>
        </a:spcAft>
        <a:buChar char="•"/>
        <a:defRPr sz="2000">
          <a:solidFill>
            <a:schemeClr val="tx1"/>
          </a:solidFill>
          <a:latin typeface="+mn-lt"/>
          <a:ea typeface="ＭＳ Ｐゴシック" pitchFamily="-111" charset="-128"/>
        </a:defRPr>
      </a:lvl6pPr>
      <a:lvl7pPr marL="2969022" indent="-228387" algn="l" rtl="0" fontAlgn="base">
        <a:spcBef>
          <a:spcPct val="20000"/>
        </a:spcBef>
        <a:spcAft>
          <a:spcPct val="0"/>
        </a:spcAft>
        <a:buChar char="•"/>
        <a:defRPr sz="2000">
          <a:solidFill>
            <a:schemeClr val="tx1"/>
          </a:solidFill>
          <a:latin typeface="+mn-lt"/>
          <a:ea typeface="ＭＳ Ｐゴシック" pitchFamily="-111" charset="-128"/>
        </a:defRPr>
      </a:lvl7pPr>
      <a:lvl8pPr marL="3425793" indent="-228387" algn="l" rtl="0" fontAlgn="base">
        <a:spcBef>
          <a:spcPct val="20000"/>
        </a:spcBef>
        <a:spcAft>
          <a:spcPct val="0"/>
        </a:spcAft>
        <a:buChar char="•"/>
        <a:defRPr sz="2000">
          <a:solidFill>
            <a:schemeClr val="tx1"/>
          </a:solidFill>
          <a:latin typeface="+mn-lt"/>
          <a:ea typeface="ＭＳ Ｐゴシック" pitchFamily="-111" charset="-128"/>
        </a:defRPr>
      </a:lvl8pPr>
      <a:lvl9pPr marL="3882564" indent="-22838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774" rtl="0" eaLnBrk="1" latinLnBrk="0" hangingPunct="1">
        <a:defRPr sz="1800" kern="1200">
          <a:solidFill>
            <a:schemeClr val="tx1"/>
          </a:solidFill>
          <a:latin typeface="+mn-lt"/>
          <a:ea typeface="+mn-ea"/>
          <a:cs typeface="+mn-cs"/>
        </a:defRPr>
      </a:lvl1pPr>
      <a:lvl2pPr marL="456774" algn="l" defTabSz="456774" rtl="0" eaLnBrk="1" latinLnBrk="0" hangingPunct="1">
        <a:defRPr sz="1800" kern="1200">
          <a:solidFill>
            <a:schemeClr val="tx1"/>
          </a:solidFill>
          <a:latin typeface="+mn-lt"/>
          <a:ea typeface="+mn-ea"/>
          <a:cs typeface="+mn-cs"/>
        </a:defRPr>
      </a:lvl2pPr>
      <a:lvl3pPr marL="913544" algn="l" defTabSz="456774" rtl="0" eaLnBrk="1" latinLnBrk="0" hangingPunct="1">
        <a:defRPr sz="1800" kern="1200">
          <a:solidFill>
            <a:schemeClr val="tx1"/>
          </a:solidFill>
          <a:latin typeface="+mn-lt"/>
          <a:ea typeface="+mn-ea"/>
          <a:cs typeface="+mn-cs"/>
        </a:defRPr>
      </a:lvl3pPr>
      <a:lvl4pPr marL="1370319" algn="l" defTabSz="456774" rtl="0" eaLnBrk="1" latinLnBrk="0" hangingPunct="1">
        <a:defRPr sz="1800" kern="1200">
          <a:solidFill>
            <a:schemeClr val="tx1"/>
          </a:solidFill>
          <a:latin typeface="+mn-lt"/>
          <a:ea typeface="+mn-ea"/>
          <a:cs typeface="+mn-cs"/>
        </a:defRPr>
      </a:lvl4pPr>
      <a:lvl5pPr marL="1827089" algn="l" defTabSz="456774" rtl="0" eaLnBrk="1" latinLnBrk="0" hangingPunct="1">
        <a:defRPr sz="1800" kern="1200">
          <a:solidFill>
            <a:schemeClr val="tx1"/>
          </a:solidFill>
          <a:latin typeface="+mn-lt"/>
          <a:ea typeface="+mn-ea"/>
          <a:cs typeface="+mn-cs"/>
        </a:defRPr>
      </a:lvl5pPr>
      <a:lvl6pPr marL="2283864" algn="l" defTabSz="456774" rtl="0" eaLnBrk="1" latinLnBrk="0" hangingPunct="1">
        <a:defRPr sz="1800" kern="1200">
          <a:solidFill>
            <a:schemeClr val="tx1"/>
          </a:solidFill>
          <a:latin typeface="+mn-lt"/>
          <a:ea typeface="+mn-ea"/>
          <a:cs typeface="+mn-cs"/>
        </a:defRPr>
      </a:lvl6pPr>
      <a:lvl7pPr marL="2740634" algn="l" defTabSz="456774" rtl="0" eaLnBrk="1" latinLnBrk="0" hangingPunct="1">
        <a:defRPr sz="1800" kern="1200">
          <a:solidFill>
            <a:schemeClr val="tx1"/>
          </a:solidFill>
          <a:latin typeface="+mn-lt"/>
          <a:ea typeface="+mn-ea"/>
          <a:cs typeface="+mn-cs"/>
        </a:defRPr>
      </a:lvl7pPr>
      <a:lvl8pPr marL="3197408" algn="l" defTabSz="456774" rtl="0" eaLnBrk="1" latinLnBrk="0" hangingPunct="1">
        <a:defRPr sz="1800" kern="1200">
          <a:solidFill>
            <a:schemeClr val="tx1"/>
          </a:solidFill>
          <a:latin typeface="+mn-lt"/>
          <a:ea typeface="+mn-ea"/>
          <a:cs typeface="+mn-cs"/>
        </a:defRPr>
      </a:lvl8pPr>
      <a:lvl9pPr marL="3654179" algn="l" defTabSz="456774"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bwMode="auto">
          <a:xfrm>
            <a:off x="1295400" y="381000"/>
            <a:ext cx="7162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65" tIns="45683" rIns="91365" bIns="45683" numCol="1" anchor="b" anchorCtr="0" compatLnSpc="1">
            <a:prstTxWarp prst="textNoShape">
              <a:avLst/>
            </a:prstTxWarp>
          </a:bodyPr>
          <a:lstStyle/>
          <a:p>
            <a:pPr lvl="0"/>
            <a:r>
              <a:rPr lang="en-US"/>
              <a:t>Click to edit Master title style</a:t>
            </a:r>
          </a:p>
        </p:txBody>
      </p:sp>
      <p:sp>
        <p:nvSpPr>
          <p:cNvPr id="102403" name="Rectangle 3"/>
          <p:cNvSpPr>
            <a:spLocks noGrp="1" noChangeArrowheads="1"/>
          </p:cNvSpPr>
          <p:nvPr>
            <p:ph type="body" idx="1"/>
          </p:nvPr>
        </p:nvSpPr>
        <p:spPr bwMode="auto">
          <a:xfrm>
            <a:off x="1066800" y="1981200"/>
            <a:ext cx="7391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65" tIns="45683" rIns="91365" bIns="4568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49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65" tIns="45683" rIns="91365" bIns="45683" numCol="1" anchor="t" anchorCtr="0" compatLnSpc="1">
            <a:prstTxWarp prst="textNoShape">
              <a:avLst/>
            </a:prstTxWarp>
          </a:bodyPr>
          <a:lstStyle>
            <a:lvl1pPr defTabSz="913651" eaLnBrk="0" hangingPunct="0">
              <a:defRPr sz="1400">
                <a:solidFill>
                  <a:srgbClr val="FFFFFF"/>
                </a:solidFill>
                <a:latin typeface="Times New Roman"/>
                <a:ea typeface="ヒラギノ角ゴ Pro W3"/>
                <a:cs typeface="ヒラギノ角ゴ Pro W3"/>
              </a:defRPr>
            </a:lvl1pPr>
          </a:lstStyle>
          <a:p>
            <a:pPr>
              <a:defRPr/>
            </a:pPr>
            <a:endParaRPr lang="en-US"/>
          </a:p>
        </p:txBody>
      </p:sp>
      <p:sp>
        <p:nvSpPr>
          <p:cNvPr id="1249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65" tIns="45683" rIns="91365" bIns="45683" numCol="1" anchor="t" anchorCtr="0" compatLnSpc="1">
            <a:prstTxWarp prst="textNoShape">
              <a:avLst/>
            </a:prstTxWarp>
          </a:bodyPr>
          <a:lstStyle>
            <a:lvl1pPr algn="ctr" defTabSz="913651" eaLnBrk="0" hangingPunct="0">
              <a:defRPr sz="1400">
                <a:solidFill>
                  <a:srgbClr val="000000"/>
                </a:solidFill>
                <a:latin typeface="Times New Roman"/>
                <a:ea typeface="ヒラギノ角ゴ Pro W3"/>
                <a:cs typeface="ヒラギノ角ゴ Pro W3"/>
              </a:defRPr>
            </a:lvl1pPr>
          </a:lstStyle>
          <a:p>
            <a:pPr>
              <a:defRPr/>
            </a:pPr>
            <a:endParaRPr lang="en-US"/>
          </a:p>
        </p:txBody>
      </p:sp>
      <p:sp>
        <p:nvSpPr>
          <p:cNvPr id="1249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65" tIns="45683" rIns="91365" bIns="45683" numCol="1" anchor="t" anchorCtr="0" compatLnSpc="1">
            <a:prstTxWarp prst="textNoShape">
              <a:avLst/>
            </a:prstTxWarp>
          </a:bodyPr>
          <a:lstStyle>
            <a:lvl1pPr algn="r" eaLnBrk="0" hangingPunct="0">
              <a:defRPr sz="1400">
                <a:solidFill>
                  <a:srgbClr val="000000"/>
                </a:solidFill>
                <a:ea typeface="ヒラギノ角ゴ Pro W3" charset="0"/>
                <a:cs typeface="ヒラギノ角ゴ Pro W3" charset="0"/>
              </a:defRPr>
            </a:lvl1pPr>
          </a:lstStyle>
          <a:p>
            <a:pPr>
              <a:defRPr/>
            </a:pPr>
            <a:fld id="{AEA06A58-3EF2-1140-BCE9-30ABEA71B7D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5658" r:id="rId1"/>
  </p:sldLayoutIdLst>
  <p:txStyles>
    <p:titleStyle>
      <a:lvl1pPr algn="r" rtl="0" eaLnBrk="0" fontAlgn="base" hangingPunct="0">
        <a:spcBef>
          <a:spcPct val="0"/>
        </a:spcBef>
        <a:spcAft>
          <a:spcPct val="0"/>
        </a:spcAft>
        <a:defRPr sz="4400" b="1" i="1">
          <a:solidFill>
            <a:schemeClr val="tx2"/>
          </a:solidFill>
          <a:latin typeface="Arial"/>
          <a:ea typeface="+mj-ea"/>
          <a:cs typeface="Arial"/>
        </a:defRPr>
      </a:lvl1pPr>
      <a:lvl2pPr algn="r" rtl="0" eaLnBrk="0" fontAlgn="base" hangingPunct="0">
        <a:spcBef>
          <a:spcPct val="0"/>
        </a:spcBef>
        <a:spcAft>
          <a:spcPct val="0"/>
        </a:spcAft>
        <a:defRPr sz="4400" b="1" i="1">
          <a:solidFill>
            <a:schemeClr val="tx2"/>
          </a:solidFill>
          <a:latin typeface="Arial" charset="0"/>
          <a:ea typeface="ヒラギノ角ゴ Pro W3" pitchFamily="-112" charset="-128"/>
          <a:cs typeface="Arial" charset="0"/>
        </a:defRPr>
      </a:lvl2pPr>
      <a:lvl3pPr algn="r" rtl="0" eaLnBrk="0" fontAlgn="base" hangingPunct="0">
        <a:spcBef>
          <a:spcPct val="0"/>
        </a:spcBef>
        <a:spcAft>
          <a:spcPct val="0"/>
        </a:spcAft>
        <a:defRPr sz="4400" b="1" i="1">
          <a:solidFill>
            <a:schemeClr val="tx2"/>
          </a:solidFill>
          <a:latin typeface="Arial" charset="0"/>
          <a:ea typeface="ヒラギノ角ゴ Pro W3" pitchFamily="-112" charset="-128"/>
          <a:cs typeface="Arial" charset="0"/>
        </a:defRPr>
      </a:lvl3pPr>
      <a:lvl4pPr algn="r" rtl="0" eaLnBrk="0" fontAlgn="base" hangingPunct="0">
        <a:spcBef>
          <a:spcPct val="0"/>
        </a:spcBef>
        <a:spcAft>
          <a:spcPct val="0"/>
        </a:spcAft>
        <a:defRPr sz="4400" b="1" i="1">
          <a:solidFill>
            <a:schemeClr val="tx2"/>
          </a:solidFill>
          <a:latin typeface="Arial" charset="0"/>
          <a:ea typeface="ヒラギノ角ゴ Pro W3" pitchFamily="-112" charset="-128"/>
          <a:cs typeface="Arial" charset="0"/>
        </a:defRPr>
      </a:lvl4pPr>
      <a:lvl5pPr algn="r" rtl="0" eaLnBrk="0" fontAlgn="base" hangingPunct="0">
        <a:spcBef>
          <a:spcPct val="0"/>
        </a:spcBef>
        <a:spcAft>
          <a:spcPct val="0"/>
        </a:spcAft>
        <a:defRPr sz="4400" b="1" i="1">
          <a:solidFill>
            <a:schemeClr val="tx2"/>
          </a:solidFill>
          <a:latin typeface="Arial" charset="0"/>
          <a:ea typeface="ヒラギノ角ゴ Pro W3" pitchFamily="-112" charset="-128"/>
          <a:cs typeface="Arial" charset="0"/>
        </a:defRPr>
      </a:lvl5pPr>
      <a:lvl6pPr marL="456827" algn="r" rtl="0" fontAlgn="base">
        <a:spcBef>
          <a:spcPct val="0"/>
        </a:spcBef>
        <a:spcAft>
          <a:spcPct val="0"/>
        </a:spcAft>
        <a:defRPr sz="4400" i="1">
          <a:solidFill>
            <a:schemeClr val="tx2"/>
          </a:solidFill>
          <a:latin typeface="Times New Roman" pitchFamily="-112" charset="0"/>
          <a:ea typeface="ヒラギノ角ゴ Pro W3" pitchFamily="-112" charset="-128"/>
          <a:cs typeface="ヒラギノ角ゴ Pro W3" pitchFamily="-112" charset="-128"/>
        </a:defRPr>
      </a:lvl6pPr>
      <a:lvl7pPr marL="913651" algn="r" rtl="0" fontAlgn="base">
        <a:spcBef>
          <a:spcPct val="0"/>
        </a:spcBef>
        <a:spcAft>
          <a:spcPct val="0"/>
        </a:spcAft>
        <a:defRPr sz="4400" i="1">
          <a:solidFill>
            <a:schemeClr val="tx2"/>
          </a:solidFill>
          <a:latin typeface="Times New Roman" pitchFamily="-112" charset="0"/>
          <a:ea typeface="ヒラギノ角ゴ Pro W3" pitchFamily="-112" charset="-128"/>
          <a:cs typeface="ヒラギノ角ゴ Pro W3" pitchFamily="-112" charset="-128"/>
        </a:defRPr>
      </a:lvl7pPr>
      <a:lvl8pPr marL="1370479" algn="r" rtl="0" fontAlgn="base">
        <a:spcBef>
          <a:spcPct val="0"/>
        </a:spcBef>
        <a:spcAft>
          <a:spcPct val="0"/>
        </a:spcAft>
        <a:defRPr sz="4400" i="1">
          <a:solidFill>
            <a:schemeClr val="tx2"/>
          </a:solidFill>
          <a:latin typeface="Times New Roman" pitchFamily="-112" charset="0"/>
          <a:ea typeface="ヒラギノ角ゴ Pro W3" pitchFamily="-112" charset="-128"/>
          <a:cs typeface="ヒラギノ角ゴ Pro W3" pitchFamily="-112" charset="-128"/>
        </a:defRPr>
      </a:lvl8pPr>
      <a:lvl9pPr marL="1827303" algn="r" rtl="0" fontAlgn="base">
        <a:spcBef>
          <a:spcPct val="0"/>
        </a:spcBef>
        <a:spcAft>
          <a:spcPct val="0"/>
        </a:spcAft>
        <a:defRPr sz="4400" i="1">
          <a:solidFill>
            <a:schemeClr val="tx2"/>
          </a:solidFill>
          <a:latin typeface="Times New Roman" pitchFamily="-112" charset="0"/>
          <a:ea typeface="ヒラギノ角ゴ Pro W3" pitchFamily="-112" charset="-128"/>
          <a:cs typeface="ヒラギノ角ゴ Pro W3" pitchFamily="-112" charset="-128"/>
        </a:defRPr>
      </a:lvl9pPr>
    </p:titleStyle>
    <p:bodyStyle>
      <a:lvl1pPr marL="341313" indent="-341313" algn="l" rtl="0" eaLnBrk="0" fontAlgn="base" hangingPunct="0">
        <a:spcBef>
          <a:spcPct val="20000"/>
        </a:spcBef>
        <a:spcAft>
          <a:spcPct val="0"/>
        </a:spcAft>
        <a:buSzPct val="90000"/>
        <a:buFont typeface="Wingdings" charset="0"/>
        <a:buChar char=""/>
        <a:defRPr sz="3200" b="1">
          <a:solidFill>
            <a:schemeClr val="tx1"/>
          </a:solidFill>
          <a:latin typeface="Arial"/>
          <a:ea typeface="+mn-ea"/>
          <a:cs typeface="Arial"/>
        </a:defRPr>
      </a:lvl1pPr>
      <a:lvl2pPr marL="741363" indent="-284163" algn="l" rtl="0" eaLnBrk="0" fontAlgn="base" hangingPunct="0">
        <a:spcBef>
          <a:spcPct val="20000"/>
        </a:spcBef>
        <a:spcAft>
          <a:spcPct val="0"/>
        </a:spcAft>
        <a:buSzPct val="90000"/>
        <a:buFont typeface="Wingdings" charset="0"/>
        <a:buChar char=""/>
        <a:defRPr sz="2800" b="1">
          <a:solidFill>
            <a:schemeClr val="tx1"/>
          </a:solidFill>
          <a:latin typeface="Arial"/>
          <a:ea typeface="+mn-ea"/>
          <a:cs typeface="Arial"/>
        </a:defRPr>
      </a:lvl2pPr>
      <a:lvl3pPr marL="1141413" indent="-227013" algn="l" rtl="0" eaLnBrk="0" fontAlgn="base" hangingPunct="0">
        <a:spcBef>
          <a:spcPct val="20000"/>
        </a:spcBef>
        <a:spcAft>
          <a:spcPct val="0"/>
        </a:spcAft>
        <a:buSzPct val="90000"/>
        <a:buFont typeface="Wingdings" charset="0"/>
        <a:buChar char=""/>
        <a:defRPr sz="2400" b="1">
          <a:solidFill>
            <a:schemeClr val="tx1"/>
          </a:solidFill>
          <a:latin typeface="Arial"/>
          <a:ea typeface="+mn-ea"/>
          <a:cs typeface="Arial"/>
        </a:defRPr>
      </a:lvl3pPr>
      <a:lvl4pPr marL="1598613" indent="-227013" algn="l" rtl="0" eaLnBrk="0" fontAlgn="base" hangingPunct="0">
        <a:spcBef>
          <a:spcPct val="20000"/>
        </a:spcBef>
        <a:spcAft>
          <a:spcPct val="0"/>
        </a:spcAft>
        <a:buSzPct val="90000"/>
        <a:buFont typeface="Wingdings" charset="0"/>
        <a:buChar char=""/>
        <a:defRPr sz="2000" b="1">
          <a:solidFill>
            <a:schemeClr val="tx1"/>
          </a:solidFill>
          <a:latin typeface="Arial"/>
          <a:ea typeface="+mn-ea"/>
          <a:cs typeface="Arial"/>
        </a:defRPr>
      </a:lvl4pPr>
      <a:lvl5pPr marL="2054225" indent="-227013" algn="l" rtl="0" eaLnBrk="0" fontAlgn="base" hangingPunct="0">
        <a:spcBef>
          <a:spcPct val="20000"/>
        </a:spcBef>
        <a:spcAft>
          <a:spcPct val="0"/>
        </a:spcAft>
        <a:buSzPct val="90000"/>
        <a:buFont typeface="Wingdings" charset="0"/>
        <a:buChar char=""/>
        <a:defRPr sz="2000" b="1">
          <a:solidFill>
            <a:schemeClr val="tx1"/>
          </a:solidFill>
          <a:latin typeface="Arial"/>
          <a:ea typeface="+mn-ea"/>
          <a:cs typeface="Arial"/>
        </a:defRPr>
      </a:lvl5pPr>
      <a:lvl6pPr marL="2512542" indent="-228413" algn="l" rtl="0" fontAlgn="base">
        <a:spcBef>
          <a:spcPct val="20000"/>
        </a:spcBef>
        <a:spcAft>
          <a:spcPct val="0"/>
        </a:spcAft>
        <a:buSzPct val="90000"/>
        <a:buFont typeface="Wingdings" pitchFamily="-112" charset="2"/>
        <a:buChar char=""/>
        <a:defRPr sz="2000">
          <a:solidFill>
            <a:schemeClr val="tx1"/>
          </a:solidFill>
          <a:latin typeface="+mn-lt"/>
          <a:ea typeface="+mn-ea"/>
          <a:cs typeface="+mn-cs"/>
        </a:defRPr>
      </a:lvl6pPr>
      <a:lvl7pPr marL="2969369" indent="-228413" algn="l" rtl="0" fontAlgn="base">
        <a:spcBef>
          <a:spcPct val="20000"/>
        </a:spcBef>
        <a:spcAft>
          <a:spcPct val="0"/>
        </a:spcAft>
        <a:buSzPct val="90000"/>
        <a:buFont typeface="Wingdings" pitchFamily="-112" charset="2"/>
        <a:buChar char=""/>
        <a:defRPr sz="2000">
          <a:solidFill>
            <a:schemeClr val="tx1"/>
          </a:solidFill>
          <a:latin typeface="+mn-lt"/>
          <a:ea typeface="+mn-ea"/>
          <a:cs typeface="+mn-cs"/>
        </a:defRPr>
      </a:lvl7pPr>
      <a:lvl8pPr marL="3426194" indent="-228413" algn="l" rtl="0" fontAlgn="base">
        <a:spcBef>
          <a:spcPct val="20000"/>
        </a:spcBef>
        <a:spcAft>
          <a:spcPct val="0"/>
        </a:spcAft>
        <a:buSzPct val="90000"/>
        <a:buFont typeface="Wingdings" pitchFamily="-112" charset="2"/>
        <a:buChar char=""/>
        <a:defRPr sz="2000">
          <a:solidFill>
            <a:schemeClr val="tx1"/>
          </a:solidFill>
          <a:latin typeface="+mn-lt"/>
          <a:ea typeface="+mn-ea"/>
          <a:cs typeface="+mn-cs"/>
        </a:defRPr>
      </a:lvl8pPr>
      <a:lvl9pPr marL="3883018" indent="-228413" algn="l" rtl="0" fontAlgn="base">
        <a:spcBef>
          <a:spcPct val="20000"/>
        </a:spcBef>
        <a:spcAft>
          <a:spcPct val="0"/>
        </a:spcAft>
        <a:buSzPct val="90000"/>
        <a:buFont typeface="Wingdings" pitchFamily="-112" charset="2"/>
        <a:buChar char=""/>
        <a:defRPr sz="2000">
          <a:solidFill>
            <a:schemeClr val="tx1"/>
          </a:solidFill>
          <a:latin typeface="+mn-lt"/>
          <a:ea typeface="+mn-ea"/>
          <a:cs typeface="+mn-cs"/>
        </a:defRPr>
      </a:lvl9pPr>
    </p:bodyStyle>
    <p:otherStyle>
      <a:defPPr>
        <a:defRPr lang="en-US"/>
      </a:defPPr>
      <a:lvl1pPr marL="0" algn="l" defTabSz="456827" rtl="0" eaLnBrk="1" latinLnBrk="0" hangingPunct="1">
        <a:defRPr sz="1800" kern="1200">
          <a:solidFill>
            <a:schemeClr val="tx1"/>
          </a:solidFill>
          <a:latin typeface="+mn-lt"/>
          <a:ea typeface="+mn-ea"/>
          <a:cs typeface="+mn-cs"/>
        </a:defRPr>
      </a:lvl1pPr>
      <a:lvl2pPr marL="456827" algn="l" defTabSz="456827" rtl="0" eaLnBrk="1" latinLnBrk="0" hangingPunct="1">
        <a:defRPr sz="1800" kern="1200">
          <a:solidFill>
            <a:schemeClr val="tx1"/>
          </a:solidFill>
          <a:latin typeface="+mn-lt"/>
          <a:ea typeface="+mn-ea"/>
          <a:cs typeface="+mn-cs"/>
        </a:defRPr>
      </a:lvl2pPr>
      <a:lvl3pPr marL="913651" algn="l" defTabSz="456827" rtl="0" eaLnBrk="1" latinLnBrk="0" hangingPunct="1">
        <a:defRPr sz="1800" kern="1200">
          <a:solidFill>
            <a:schemeClr val="tx1"/>
          </a:solidFill>
          <a:latin typeface="+mn-lt"/>
          <a:ea typeface="+mn-ea"/>
          <a:cs typeface="+mn-cs"/>
        </a:defRPr>
      </a:lvl3pPr>
      <a:lvl4pPr marL="1370479" algn="l" defTabSz="456827" rtl="0" eaLnBrk="1" latinLnBrk="0" hangingPunct="1">
        <a:defRPr sz="1800" kern="1200">
          <a:solidFill>
            <a:schemeClr val="tx1"/>
          </a:solidFill>
          <a:latin typeface="+mn-lt"/>
          <a:ea typeface="+mn-ea"/>
          <a:cs typeface="+mn-cs"/>
        </a:defRPr>
      </a:lvl4pPr>
      <a:lvl5pPr marL="1827303" algn="l" defTabSz="456827" rtl="0" eaLnBrk="1" latinLnBrk="0" hangingPunct="1">
        <a:defRPr sz="1800" kern="1200">
          <a:solidFill>
            <a:schemeClr val="tx1"/>
          </a:solidFill>
          <a:latin typeface="+mn-lt"/>
          <a:ea typeface="+mn-ea"/>
          <a:cs typeface="+mn-cs"/>
        </a:defRPr>
      </a:lvl5pPr>
      <a:lvl6pPr marL="2284131" algn="l" defTabSz="456827" rtl="0" eaLnBrk="1" latinLnBrk="0" hangingPunct="1">
        <a:defRPr sz="1800" kern="1200">
          <a:solidFill>
            <a:schemeClr val="tx1"/>
          </a:solidFill>
          <a:latin typeface="+mn-lt"/>
          <a:ea typeface="+mn-ea"/>
          <a:cs typeface="+mn-cs"/>
        </a:defRPr>
      </a:lvl6pPr>
      <a:lvl7pPr marL="2740955" algn="l" defTabSz="456827" rtl="0" eaLnBrk="1" latinLnBrk="0" hangingPunct="1">
        <a:defRPr sz="1800" kern="1200">
          <a:solidFill>
            <a:schemeClr val="tx1"/>
          </a:solidFill>
          <a:latin typeface="+mn-lt"/>
          <a:ea typeface="+mn-ea"/>
          <a:cs typeface="+mn-cs"/>
        </a:defRPr>
      </a:lvl7pPr>
      <a:lvl8pPr marL="3197782" algn="l" defTabSz="456827" rtl="0" eaLnBrk="1" latinLnBrk="0" hangingPunct="1">
        <a:defRPr sz="1800" kern="1200">
          <a:solidFill>
            <a:schemeClr val="tx1"/>
          </a:solidFill>
          <a:latin typeface="+mn-lt"/>
          <a:ea typeface="+mn-ea"/>
          <a:cs typeface="+mn-cs"/>
        </a:defRPr>
      </a:lvl8pPr>
      <a:lvl9pPr marL="3654606" algn="l" defTabSz="456827"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4450" name="Rectangle 10"/>
          <p:cNvSpPr>
            <a:spLocks noChangeArrowheads="1"/>
          </p:cNvSpPr>
          <p:nvPr/>
        </p:nvSpPr>
        <p:spPr bwMode="auto">
          <a:xfrm>
            <a:off x="1116013" y="0"/>
            <a:ext cx="8027987" cy="6858000"/>
          </a:xfrm>
          <a:prstGeom prst="rect">
            <a:avLst/>
          </a:prstGeom>
          <a:gradFill rotWithShape="1">
            <a:gsLst>
              <a:gs pos="0">
                <a:srgbClr val="6600CC"/>
              </a:gs>
              <a:gs pos="100000">
                <a:srgbClr val="000000"/>
              </a:gs>
            </a:gsLst>
            <a:path path="rect">
              <a:fillToRect l="50000" t="50000" r="50000" b="50000"/>
            </a:path>
          </a:gra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91365" tIns="45683" rIns="91365" bIns="45683"/>
          <a:lstStyle/>
          <a:p>
            <a:endParaRPr lang="en-US"/>
          </a:p>
        </p:txBody>
      </p:sp>
      <p:grpSp>
        <p:nvGrpSpPr>
          <p:cNvPr id="104451" name="Group 2"/>
          <p:cNvGrpSpPr>
            <a:grpSpLocks/>
          </p:cNvGrpSpPr>
          <p:nvPr/>
        </p:nvGrpSpPr>
        <p:grpSpPr bwMode="auto">
          <a:xfrm>
            <a:off x="0" y="0"/>
            <a:ext cx="1143000" cy="6856413"/>
            <a:chOff x="0" y="0"/>
            <a:chExt cx="720" cy="4319"/>
          </a:xfrm>
        </p:grpSpPr>
        <p:sp>
          <p:nvSpPr>
            <p:cNvPr id="104457"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endParaRPr>
            </a:p>
          </p:txBody>
        </p:sp>
        <p:sp>
          <p:nvSpPr>
            <p:cNvPr id="104458"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endParaRPr>
            </a:p>
          </p:txBody>
        </p:sp>
        <p:pic>
          <p:nvPicPr>
            <p:cNvPr id="104459" name="Picture 5"/>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4452"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vert="horz" wrap="square" lIns="91354" tIns="45678" rIns="91354" bIns="45678" numCol="1" anchor="ctr" anchorCtr="0" compatLnSpc="1">
            <a:prstTxWarp prst="textNoShape">
              <a:avLst/>
            </a:prstTxWarp>
          </a:bodyPr>
          <a:lstStyle/>
          <a:p>
            <a:pPr lvl="0"/>
            <a:r>
              <a:rPr lang="en-US"/>
              <a:t>Click to edit Master title style</a:t>
            </a:r>
          </a:p>
        </p:txBody>
      </p:sp>
      <p:sp>
        <p:nvSpPr>
          <p:cNvPr id="104453"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vert="horz" wrap="square" lIns="91354" tIns="45678" rIns="91354" bIns="4567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354" tIns="45678" rIns="91354" bIns="45678" numCol="1" anchor="b" anchorCtr="0" compatLnSpc="1">
            <a:prstTxWarp prst="textNoShape">
              <a:avLst/>
            </a:prstTxWarp>
          </a:bodyPr>
          <a:lstStyle>
            <a:lvl1pPr defTabSz="913651">
              <a:defRPr sz="1400">
                <a:solidFill>
                  <a:srgbClr val="EAEAEA"/>
                </a:solidFill>
                <a:latin typeface="Times New Roman" pitchFamily="-111" charset="0"/>
                <a:ea typeface="+mn-ea"/>
                <a:cs typeface="+mn-cs"/>
              </a:defRPr>
            </a:lvl1pPr>
          </a:lstStyle>
          <a:p>
            <a:pPr>
              <a:defRPr/>
            </a:pPr>
            <a:endParaRPr lang="en-US"/>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354" tIns="45678" rIns="91354" bIns="45678" numCol="1" anchor="b" anchorCtr="0" compatLnSpc="1">
            <a:prstTxWarp prst="textNoShape">
              <a:avLst/>
            </a:prstTxWarp>
          </a:bodyPr>
          <a:lstStyle>
            <a:lvl1pPr algn="ctr" defTabSz="913651">
              <a:defRPr sz="1400">
                <a:solidFill>
                  <a:srgbClr val="EAEAEA"/>
                </a:solidFill>
                <a:latin typeface="Times New Roman" pitchFamily="-111" charset="0"/>
                <a:ea typeface="+mn-ea"/>
                <a:cs typeface="+mn-cs"/>
              </a:defRPr>
            </a:lvl1pPr>
          </a:lstStyle>
          <a:p>
            <a:pPr>
              <a:defRPr/>
            </a:pPr>
            <a:endParaRPr lang="en-US"/>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354" tIns="45678" rIns="91354" bIns="45678" numCol="1" anchor="b" anchorCtr="0" compatLnSpc="1">
            <a:prstTxWarp prst="textNoShape">
              <a:avLst/>
            </a:prstTxWarp>
          </a:bodyPr>
          <a:lstStyle>
            <a:lvl1pPr algn="r">
              <a:defRPr sz="1400">
                <a:solidFill>
                  <a:srgbClr val="EAEAEA"/>
                </a:solidFill>
              </a:defRPr>
            </a:lvl1pPr>
          </a:lstStyle>
          <a:p>
            <a:pPr>
              <a:defRPr/>
            </a:pPr>
            <a:fld id="{3E643FDB-B541-A242-9AFF-C10823EE7F98}"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5659" r:id="rId1"/>
    <p:sldLayoutId id="2147495660" r:id="rId2"/>
    <p:sldLayoutId id="2147495661" r:id="rId3"/>
    <p:sldLayoutId id="2147495662" r:id="rId4"/>
    <p:sldLayoutId id="2147495663" r:id="rId5"/>
    <p:sldLayoutId id="2147495664" r:id="rId6"/>
    <p:sldLayoutId id="2147495665" r:id="rId7"/>
    <p:sldLayoutId id="2147495666" r:id="rId8"/>
    <p:sldLayoutId id="2147495667" r:id="rId9"/>
    <p:sldLayoutId id="2147495668" r:id="rId10"/>
    <p:sldLayoutId id="2147495669" r:id="rId11"/>
  </p:sldLayoutIdLst>
  <p:txStyles>
    <p:titleStyle>
      <a:lvl1pPr algn="l" rtl="0" eaLnBrk="0" fontAlgn="base" hangingPunct="0">
        <a:spcBef>
          <a:spcPct val="0"/>
        </a:spcBef>
        <a:spcAft>
          <a:spcPct val="0"/>
        </a:spcAft>
        <a:defRPr sz="4400">
          <a:solidFill>
            <a:schemeClr val="tx2"/>
          </a:solidFill>
          <a:latin typeface="Arial"/>
          <a:ea typeface="MS PGothic" pitchFamily="34" charset="-128"/>
          <a:cs typeface="Arial"/>
        </a:defRPr>
      </a:lvl1pPr>
      <a:lvl2pPr algn="l" rtl="0" eaLnBrk="0" fontAlgn="base" hangingPunct="0">
        <a:spcBef>
          <a:spcPct val="0"/>
        </a:spcBef>
        <a:spcAft>
          <a:spcPct val="0"/>
        </a:spcAft>
        <a:defRPr sz="4400">
          <a:solidFill>
            <a:schemeClr val="tx2"/>
          </a:solidFill>
          <a:latin typeface="Arial" charset="0"/>
          <a:ea typeface="MS PGothic" pitchFamily="34" charset="-128"/>
          <a:cs typeface="Arial" charset="0"/>
        </a:defRPr>
      </a:lvl2pPr>
      <a:lvl3pPr algn="l" rtl="0" eaLnBrk="0" fontAlgn="base" hangingPunct="0">
        <a:spcBef>
          <a:spcPct val="0"/>
        </a:spcBef>
        <a:spcAft>
          <a:spcPct val="0"/>
        </a:spcAft>
        <a:defRPr sz="4400">
          <a:solidFill>
            <a:schemeClr val="tx2"/>
          </a:solidFill>
          <a:latin typeface="Arial" charset="0"/>
          <a:ea typeface="MS PGothic" pitchFamily="34" charset="-128"/>
          <a:cs typeface="Arial" charset="0"/>
        </a:defRPr>
      </a:lvl3pPr>
      <a:lvl4pPr algn="l" rtl="0" eaLnBrk="0" fontAlgn="base" hangingPunct="0">
        <a:spcBef>
          <a:spcPct val="0"/>
        </a:spcBef>
        <a:spcAft>
          <a:spcPct val="0"/>
        </a:spcAft>
        <a:defRPr sz="4400">
          <a:solidFill>
            <a:schemeClr val="tx2"/>
          </a:solidFill>
          <a:latin typeface="Arial" charset="0"/>
          <a:ea typeface="MS PGothic" pitchFamily="34" charset="-128"/>
          <a:cs typeface="Arial" charset="0"/>
        </a:defRPr>
      </a:lvl4pPr>
      <a:lvl5pPr algn="l" rtl="0" eaLnBrk="0" fontAlgn="base" hangingPunct="0">
        <a:spcBef>
          <a:spcPct val="0"/>
        </a:spcBef>
        <a:spcAft>
          <a:spcPct val="0"/>
        </a:spcAft>
        <a:defRPr sz="4400">
          <a:solidFill>
            <a:schemeClr val="tx2"/>
          </a:solidFill>
          <a:latin typeface="Arial" charset="0"/>
          <a:ea typeface="MS PGothic" pitchFamily="34" charset="-128"/>
          <a:cs typeface="Arial" charset="0"/>
        </a:defRPr>
      </a:lvl5pPr>
      <a:lvl6pPr marL="456774" algn="l" rtl="0" fontAlgn="base">
        <a:spcBef>
          <a:spcPct val="0"/>
        </a:spcBef>
        <a:spcAft>
          <a:spcPct val="0"/>
        </a:spcAft>
        <a:defRPr sz="4400">
          <a:solidFill>
            <a:schemeClr val="tx2"/>
          </a:solidFill>
          <a:latin typeface="Times New Roman" pitchFamily="-111" charset="0"/>
        </a:defRPr>
      </a:lvl6pPr>
      <a:lvl7pPr marL="913544" algn="l" rtl="0" fontAlgn="base">
        <a:spcBef>
          <a:spcPct val="0"/>
        </a:spcBef>
        <a:spcAft>
          <a:spcPct val="0"/>
        </a:spcAft>
        <a:defRPr sz="4400">
          <a:solidFill>
            <a:schemeClr val="tx2"/>
          </a:solidFill>
          <a:latin typeface="Times New Roman" pitchFamily="-111" charset="0"/>
        </a:defRPr>
      </a:lvl7pPr>
      <a:lvl8pPr marL="1370319" algn="l" rtl="0" fontAlgn="base">
        <a:spcBef>
          <a:spcPct val="0"/>
        </a:spcBef>
        <a:spcAft>
          <a:spcPct val="0"/>
        </a:spcAft>
        <a:defRPr sz="4400">
          <a:solidFill>
            <a:schemeClr val="tx2"/>
          </a:solidFill>
          <a:latin typeface="Times New Roman" pitchFamily="-111" charset="0"/>
        </a:defRPr>
      </a:lvl8pPr>
      <a:lvl9pPr marL="1827089" algn="l" rtl="0" fontAlgn="base">
        <a:spcBef>
          <a:spcPct val="0"/>
        </a:spcBef>
        <a:spcAft>
          <a:spcPct val="0"/>
        </a:spcAft>
        <a:defRPr sz="4400">
          <a:solidFill>
            <a:schemeClr val="tx2"/>
          </a:solidFill>
          <a:latin typeface="Times New Roman" pitchFamily="-111" charset="0"/>
        </a:defRPr>
      </a:lvl9pPr>
    </p:titleStyle>
    <p:bodyStyle>
      <a:lvl1pPr marL="339725" indent="-339725" algn="l" rtl="0" eaLnBrk="0" fontAlgn="base" hangingPunct="0">
        <a:spcBef>
          <a:spcPct val="20000"/>
        </a:spcBef>
        <a:spcAft>
          <a:spcPct val="0"/>
        </a:spcAft>
        <a:buClr>
          <a:schemeClr val="tx2"/>
        </a:buClr>
        <a:buSzPct val="90000"/>
        <a:buFont typeface="Symbol" charset="0"/>
        <a:buChar char="¨"/>
        <a:defRPr sz="3200">
          <a:solidFill>
            <a:schemeClr val="tx1"/>
          </a:solidFill>
          <a:latin typeface="Arial"/>
          <a:ea typeface="MS PGothic" pitchFamily="34" charset="-128"/>
          <a:cs typeface="Arial"/>
        </a:defRPr>
      </a:lvl1pPr>
      <a:lvl2pPr marL="739775" indent="-282575" algn="l" rtl="0" eaLnBrk="0" fontAlgn="base" hangingPunct="0">
        <a:spcBef>
          <a:spcPct val="20000"/>
        </a:spcBef>
        <a:spcAft>
          <a:spcPct val="0"/>
        </a:spcAft>
        <a:buChar char="–"/>
        <a:defRPr sz="2800">
          <a:solidFill>
            <a:schemeClr val="tx1"/>
          </a:solidFill>
          <a:latin typeface="Arial"/>
          <a:ea typeface="MS PGothic" pitchFamily="34" charset="-128"/>
          <a:cs typeface="Arial"/>
        </a:defRPr>
      </a:lvl2pPr>
      <a:lvl3pPr marL="1139825" indent="-225425" algn="l" rtl="0" eaLnBrk="0" fontAlgn="base" hangingPunct="0">
        <a:spcBef>
          <a:spcPct val="20000"/>
        </a:spcBef>
        <a:spcAft>
          <a:spcPct val="0"/>
        </a:spcAft>
        <a:buChar char="•"/>
        <a:defRPr sz="2400">
          <a:solidFill>
            <a:schemeClr val="tx1"/>
          </a:solidFill>
          <a:latin typeface="Arial"/>
          <a:ea typeface="MS PGothic" pitchFamily="34" charset="-128"/>
          <a:cs typeface="Arial"/>
        </a:defRPr>
      </a:lvl3pPr>
      <a:lvl4pPr marL="1597025" indent="-225425" algn="l" rtl="0" eaLnBrk="0" fontAlgn="base" hangingPunct="0">
        <a:spcBef>
          <a:spcPct val="20000"/>
        </a:spcBef>
        <a:spcAft>
          <a:spcPct val="0"/>
        </a:spcAft>
        <a:buChar char="–"/>
        <a:defRPr sz="2000">
          <a:solidFill>
            <a:schemeClr val="tx1"/>
          </a:solidFill>
          <a:latin typeface="Arial"/>
          <a:ea typeface="MS PGothic" pitchFamily="34" charset="-128"/>
          <a:cs typeface="Arial"/>
        </a:defRPr>
      </a:lvl4pPr>
      <a:lvl5pPr marL="2052638" indent="-225425" algn="l" rtl="0" eaLnBrk="0" fontAlgn="base" hangingPunct="0">
        <a:spcBef>
          <a:spcPct val="20000"/>
        </a:spcBef>
        <a:spcAft>
          <a:spcPct val="0"/>
        </a:spcAft>
        <a:buChar char="•"/>
        <a:defRPr sz="2000">
          <a:solidFill>
            <a:schemeClr val="tx1"/>
          </a:solidFill>
          <a:latin typeface="Arial"/>
          <a:ea typeface="MS PGothic" pitchFamily="34" charset="-128"/>
          <a:cs typeface="Arial"/>
        </a:defRPr>
      </a:lvl5pPr>
      <a:lvl6pPr marL="2512248" indent="-228387" algn="l" rtl="0" fontAlgn="base">
        <a:spcBef>
          <a:spcPct val="20000"/>
        </a:spcBef>
        <a:spcAft>
          <a:spcPct val="0"/>
        </a:spcAft>
        <a:buChar char="•"/>
        <a:defRPr sz="2000">
          <a:solidFill>
            <a:schemeClr val="tx1"/>
          </a:solidFill>
          <a:latin typeface="+mn-lt"/>
          <a:ea typeface="ＭＳ Ｐゴシック" pitchFamily="-111" charset="-128"/>
        </a:defRPr>
      </a:lvl6pPr>
      <a:lvl7pPr marL="2969022" indent="-228387" algn="l" rtl="0" fontAlgn="base">
        <a:spcBef>
          <a:spcPct val="20000"/>
        </a:spcBef>
        <a:spcAft>
          <a:spcPct val="0"/>
        </a:spcAft>
        <a:buChar char="•"/>
        <a:defRPr sz="2000">
          <a:solidFill>
            <a:schemeClr val="tx1"/>
          </a:solidFill>
          <a:latin typeface="+mn-lt"/>
          <a:ea typeface="ＭＳ Ｐゴシック" pitchFamily="-111" charset="-128"/>
        </a:defRPr>
      </a:lvl7pPr>
      <a:lvl8pPr marL="3425793" indent="-228387" algn="l" rtl="0" fontAlgn="base">
        <a:spcBef>
          <a:spcPct val="20000"/>
        </a:spcBef>
        <a:spcAft>
          <a:spcPct val="0"/>
        </a:spcAft>
        <a:buChar char="•"/>
        <a:defRPr sz="2000">
          <a:solidFill>
            <a:schemeClr val="tx1"/>
          </a:solidFill>
          <a:latin typeface="+mn-lt"/>
          <a:ea typeface="ＭＳ Ｐゴシック" pitchFamily="-111" charset="-128"/>
        </a:defRPr>
      </a:lvl8pPr>
      <a:lvl9pPr marL="3882564" indent="-22838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774" rtl="0" eaLnBrk="1" latinLnBrk="0" hangingPunct="1">
        <a:defRPr sz="1800" kern="1200">
          <a:solidFill>
            <a:schemeClr val="tx1"/>
          </a:solidFill>
          <a:latin typeface="+mn-lt"/>
          <a:ea typeface="+mn-ea"/>
          <a:cs typeface="+mn-cs"/>
        </a:defRPr>
      </a:lvl1pPr>
      <a:lvl2pPr marL="456774" algn="l" defTabSz="456774" rtl="0" eaLnBrk="1" latinLnBrk="0" hangingPunct="1">
        <a:defRPr sz="1800" kern="1200">
          <a:solidFill>
            <a:schemeClr val="tx1"/>
          </a:solidFill>
          <a:latin typeface="+mn-lt"/>
          <a:ea typeface="+mn-ea"/>
          <a:cs typeface="+mn-cs"/>
        </a:defRPr>
      </a:lvl2pPr>
      <a:lvl3pPr marL="913544" algn="l" defTabSz="456774" rtl="0" eaLnBrk="1" latinLnBrk="0" hangingPunct="1">
        <a:defRPr sz="1800" kern="1200">
          <a:solidFill>
            <a:schemeClr val="tx1"/>
          </a:solidFill>
          <a:latin typeface="+mn-lt"/>
          <a:ea typeface="+mn-ea"/>
          <a:cs typeface="+mn-cs"/>
        </a:defRPr>
      </a:lvl3pPr>
      <a:lvl4pPr marL="1370319" algn="l" defTabSz="456774" rtl="0" eaLnBrk="1" latinLnBrk="0" hangingPunct="1">
        <a:defRPr sz="1800" kern="1200">
          <a:solidFill>
            <a:schemeClr val="tx1"/>
          </a:solidFill>
          <a:latin typeface="+mn-lt"/>
          <a:ea typeface="+mn-ea"/>
          <a:cs typeface="+mn-cs"/>
        </a:defRPr>
      </a:lvl4pPr>
      <a:lvl5pPr marL="1827089" algn="l" defTabSz="456774" rtl="0" eaLnBrk="1" latinLnBrk="0" hangingPunct="1">
        <a:defRPr sz="1800" kern="1200">
          <a:solidFill>
            <a:schemeClr val="tx1"/>
          </a:solidFill>
          <a:latin typeface="+mn-lt"/>
          <a:ea typeface="+mn-ea"/>
          <a:cs typeface="+mn-cs"/>
        </a:defRPr>
      </a:lvl5pPr>
      <a:lvl6pPr marL="2283864" algn="l" defTabSz="456774" rtl="0" eaLnBrk="1" latinLnBrk="0" hangingPunct="1">
        <a:defRPr sz="1800" kern="1200">
          <a:solidFill>
            <a:schemeClr val="tx1"/>
          </a:solidFill>
          <a:latin typeface="+mn-lt"/>
          <a:ea typeface="+mn-ea"/>
          <a:cs typeface="+mn-cs"/>
        </a:defRPr>
      </a:lvl6pPr>
      <a:lvl7pPr marL="2740634" algn="l" defTabSz="456774" rtl="0" eaLnBrk="1" latinLnBrk="0" hangingPunct="1">
        <a:defRPr sz="1800" kern="1200">
          <a:solidFill>
            <a:schemeClr val="tx1"/>
          </a:solidFill>
          <a:latin typeface="+mn-lt"/>
          <a:ea typeface="+mn-ea"/>
          <a:cs typeface="+mn-cs"/>
        </a:defRPr>
      </a:lvl7pPr>
      <a:lvl8pPr marL="3197408" algn="l" defTabSz="456774" rtl="0" eaLnBrk="1" latinLnBrk="0" hangingPunct="1">
        <a:defRPr sz="1800" kern="1200">
          <a:solidFill>
            <a:schemeClr val="tx1"/>
          </a:solidFill>
          <a:latin typeface="+mn-lt"/>
          <a:ea typeface="+mn-ea"/>
          <a:cs typeface="+mn-cs"/>
        </a:defRPr>
      </a:lvl8pPr>
      <a:lvl9pPr marL="3654179" algn="l" defTabSz="456774"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bwMode="auto">
          <a:xfrm>
            <a:off x="0" y="-26988"/>
            <a:ext cx="91440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54" tIns="45678" rIns="91354" bIns="45678" numCol="1" anchor="ctr" anchorCtr="0" compatLnSpc="1">
            <a:prstTxWarp prst="textNoShape">
              <a:avLst/>
            </a:prstTxWarp>
          </a:bodyPr>
          <a:lstStyle/>
          <a:p>
            <a:pPr lvl="0"/>
            <a:r>
              <a:rPr lang="en-US"/>
              <a:t>Click to edit Master title style</a:t>
            </a:r>
          </a:p>
        </p:txBody>
      </p:sp>
      <p:sp>
        <p:nvSpPr>
          <p:cNvPr id="1167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54" tIns="45678" rIns="91354" bIns="4567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35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54" tIns="45678" rIns="91354" bIns="45678" numCol="1" anchor="t" anchorCtr="0" compatLnSpc="1">
            <a:prstTxWarp prst="textNoShape">
              <a:avLst/>
            </a:prstTxWarp>
          </a:bodyPr>
          <a:lstStyle>
            <a:lvl1pPr algn="l" defTabSz="913651">
              <a:defRPr sz="1400">
                <a:solidFill>
                  <a:srgbClr val="000000"/>
                </a:solidFill>
                <a:latin typeface="Times New Roman" pitchFamily="-105" charset="0"/>
                <a:ea typeface="+mn-ea"/>
                <a:cs typeface="+mn-cs"/>
              </a:defRPr>
            </a:lvl1pPr>
          </a:lstStyle>
          <a:p>
            <a:pPr>
              <a:defRPr/>
            </a:pPr>
            <a:endParaRPr lang="en-US"/>
          </a:p>
        </p:txBody>
      </p:sp>
      <p:sp>
        <p:nvSpPr>
          <p:cNvPr id="3635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54" tIns="45678" rIns="91354" bIns="45678" numCol="1" anchor="t" anchorCtr="0" compatLnSpc="1">
            <a:prstTxWarp prst="textNoShape">
              <a:avLst/>
            </a:prstTxWarp>
          </a:bodyPr>
          <a:lstStyle>
            <a:lvl1pPr algn="ctr" defTabSz="913651">
              <a:defRPr sz="1400">
                <a:solidFill>
                  <a:srgbClr val="000000"/>
                </a:solidFill>
                <a:latin typeface="Times New Roman" pitchFamily="-105" charset="0"/>
                <a:ea typeface="+mn-ea"/>
                <a:cs typeface="+mn-cs"/>
              </a:defRPr>
            </a:lvl1pPr>
          </a:lstStyle>
          <a:p>
            <a:pPr>
              <a:defRPr/>
            </a:pPr>
            <a:endParaRPr lang="en-US"/>
          </a:p>
        </p:txBody>
      </p:sp>
      <p:sp>
        <p:nvSpPr>
          <p:cNvPr id="3635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54" tIns="45678" rIns="91354" bIns="45678" numCol="1" anchor="t" anchorCtr="0" compatLnSpc="1">
            <a:prstTxWarp prst="textNoShape">
              <a:avLst/>
            </a:prstTxWarp>
          </a:bodyPr>
          <a:lstStyle>
            <a:lvl1pPr algn="r">
              <a:defRPr sz="1400">
                <a:solidFill>
                  <a:srgbClr val="000000"/>
                </a:solidFill>
              </a:defRPr>
            </a:lvl1pPr>
          </a:lstStyle>
          <a:p>
            <a:pPr>
              <a:defRPr/>
            </a:pPr>
            <a:fld id="{047FC221-B4D0-5A4E-AAD7-AA2DB1F8C0C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5670" r:id="rId1"/>
    <p:sldLayoutId id="2147495671" r:id="rId2"/>
  </p:sldLayoutIdLst>
  <p:transition xmlns:p14="http://schemas.microsoft.com/office/powerpoint/2010/main"/>
  <p:txStyles>
    <p:titleStyle>
      <a:lvl1pPr algn="ctr" rtl="0" eaLnBrk="0" fontAlgn="base" hangingPunct="0">
        <a:spcBef>
          <a:spcPct val="0"/>
        </a:spcBef>
        <a:spcAft>
          <a:spcPct val="0"/>
        </a:spcAft>
        <a:defRPr sz="4400" b="1">
          <a:solidFill>
            <a:srgbClr val="FFFFFF"/>
          </a:solidFill>
          <a:latin typeface="Arial"/>
          <a:ea typeface="MS PGothic" pitchFamily="34" charset="-128"/>
          <a:cs typeface="Arial"/>
        </a:defRPr>
      </a:lvl1pPr>
      <a:lvl2pPr algn="ctr" rtl="0" eaLnBrk="0" fontAlgn="base" hangingPunct="0">
        <a:spcBef>
          <a:spcPct val="0"/>
        </a:spcBef>
        <a:spcAft>
          <a:spcPct val="0"/>
        </a:spcAft>
        <a:defRPr sz="4400" b="1">
          <a:solidFill>
            <a:srgbClr val="FFFFFF"/>
          </a:solidFill>
          <a:latin typeface="Arial" charset="0"/>
          <a:ea typeface="MS PGothic" pitchFamily="34" charset="-128"/>
          <a:cs typeface="Arial" charset="0"/>
        </a:defRPr>
      </a:lvl2pPr>
      <a:lvl3pPr algn="ctr" rtl="0" eaLnBrk="0" fontAlgn="base" hangingPunct="0">
        <a:spcBef>
          <a:spcPct val="0"/>
        </a:spcBef>
        <a:spcAft>
          <a:spcPct val="0"/>
        </a:spcAft>
        <a:defRPr sz="4400" b="1">
          <a:solidFill>
            <a:srgbClr val="FFFFFF"/>
          </a:solidFill>
          <a:latin typeface="Arial" charset="0"/>
          <a:ea typeface="MS PGothic" pitchFamily="34" charset="-128"/>
          <a:cs typeface="Arial" charset="0"/>
        </a:defRPr>
      </a:lvl3pPr>
      <a:lvl4pPr algn="ctr" rtl="0" eaLnBrk="0" fontAlgn="base" hangingPunct="0">
        <a:spcBef>
          <a:spcPct val="0"/>
        </a:spcBef>
        <a:spcAft>
          <a:spcPct val="0"/>
        </a:spcAft>
        <a:defRPr sz="4400" b="1">
          <a:solidFill>
            <a:srgbClr val="FFFFFF"/>
          </a:solidFill>
          <a:latin typeface="Arial" charset="0"/>
          <a:ea typeface="MS PGothic" pitchFamily="34" charset="-128"/>
          <a:cs typeface="Arial" charset="0"/>
        </a:defRPr>
      </a:lvl4pPr>
      <a:lvl5pPr algn="ctr" rtl="0" eaLnBrk="0" fontAlgn="base" hangingPunct="0">
        <a:spcBef>
          <a:spcPct val="0"/>
        </a:spcBef>
        <a:spcAft>
          <a:spcPct val="0"/>
        </a:spcAft>
        <a:defRPr sz="4400" b="1">
          <a:solidFill>
            <a:srgbClr val="FFFFFF"/>
          </a:solidFill>
          <a:latin typeface="Arial" charset="0"/>
          <a:ea typeface="MS PGothic" pitchFamily="34" charset="-128"/>
          <a:cs typeface="Arial" charset="0"/>
        </a:defRPr>
      </a:lvl5pPr>
      <a:lvl6pPr marL="456774" algn="ctr" rtl="0" fontAlgn="base">
        <a:spcBef>
          <a:spcPct val="0"/>
        </a:spcBef>
        <a:spcAft>
          <a:spcPct val="0"/>
        </a:spcAft>
        <a:defRPr sz="4400">
          <a:solidFill>
            <a:schemeClr val="tx2"/>
          </a:solidFill>
          <a:latin typeface="Times New Roman" pitchFamily="-105" charset="0"/>
        </a:defRPr>
      </a:lvl6pPr>
      <a:lvl7pPr marL="913544" algn="ctr" rtl="0" fontAlgn="base">
        <a:spcBef>
          <a:spcPct val="0"/>
        </a:spcBef>
        <a:spcAft>
          <a:spcPct val="0"/>
        </a:spcAft>
        <a:defRPr sz="4400">
          <a:solidFill>
            <a:schemeClr val="tx2"/>
          </a:solidFill>
          <a:latin typeface="Times New Roman" pitchFamily="-105" charset="0"/>
        </a:defRPr>
      </a:lvl7pPr>
      <a:lvl8pPr marL="1370319" algn="ctr" rtl="0" fontAlgn="base">
        <a:spcBef>
          <a:spcPct val="0"/>
        </a:spcBef>
        <a:spcAft>
          <a:spcPct val="0"/>
        </a:spcAft>
        <a:defRPr sz="4400">
          <a:solidFill>
            <a:schemeClr val="tx2"/>
          </a:solidFill>
          <a:latin typeface="Times New Roman" pitchFamily="-105" charset="0"/>
        </a:defRPr>
      </a:lvl8pPr>
      <a:lvl9pPr marL="1827089" algn="ctr" rtl="0" fontAlgn="base">
        <a:spcBef>
          <a:spcPct val="0"/>
        </a:spcBef>
        <a:spcAft>
          <a:spcPct val="0"/>
        </a:spcAft>
        <a:defRPr sz="4400">
          <a:solidFill>
            <a:schemeClr val="tx2"/>
          </a:solidFill>
          <a:latin typeface="Times New Roman" pitchFamily="-105" charset="0"/>
        </a:defRPr>
      </a:lvl9pPr>
    </p:titleStyle>
    <p:bodyStyle>
      <a:lvl1pPr marL="339725" indent="-339725" algn="l" rtl="0" eaLnBrk="0" fontAlgn="base" hangingPunct="0">
        <a:spcBef>
          <a:spcPct val="20000"/>
        </a:spcBef>
        <a:spcAft>
          <a:spcPct val="0"/>
        </a:spcAft>
        <a:buChar char="•"/>
        <a:defRPr sz="3200" b="1">
          <a:solidFill>
            <a:srgbClr val="FFFFFF"/>
          </a:solidFill>
          <a:latin typeface="Arial"/>
          <a:ea typeface="MS PGothic" pitchFamily="34" charset="-128"/>
          <a:cs typeface="Arial"/>
        </a:defRPr>
      </a:lvl1pPr>
      <a:lvl2pPr marL="739775" indent="-282575" algn="l" rtl="0" eaLnBrk="0" fontAlgn="base" hangingPunct="0">
        <a:spcBef>
          <a:spcPct val="20000"/>
        </a:spcBef>
        <a:spcAft>
          <a:spcPct val="0"/>
        </a:spcAft>
        <a:buChar char="–"/>
        <a:defRPr sz="2800" b="1">
          <a:solidFill>
            <a:srgbClr val="FFFFFF"/>
          </a:solidFill>
          <a:latin typeface="Arial"/>
          <a:ea typeface="MS PGothic" pitchFamily="34" charset="-128"/>
          <a:cs typeface="Arial"/>
        </a:defRPr>
      </a:lvl2pPr>
      <a:lvl3pPr marL="1139825" indent="-225425" algn="l" rtl="0" eaLnBrk="0" fontAlgn="base" hangingPunct="0">
        <a:spcBef>
          <a:spcPct val="20000"/>
        </a:spcBef>
        <a:spcAft>
          <a:spcPct val="0"/>
        </a:spcAft>
        <a:buChar char="•"/>
        <a:defRPr sz="2400" b="1">
          <a:solidFill>
            <a:srgbClr val="FFFFFF"/>
          </a:solidFill>
          <a:latin typeface="Arial"/>
          <a:ea typeface="MS PGothic" pitchFamily="34" charset="-128"/>
          <a:cs typeface="Arial"/>
        </a:defRPr>
      </a:lvl3pPr>
      <a:lvl4pPr marL="1597025" indent="-225425" algn="l" rtl="0" eaLnBrk="0" fontAlgn="base" hangingPunct="0">
        <a:spcBef>
          <a:spcPct val="20000"/>
        </a:spcBef>
        <a:spcAft>
          <a:spcPct val="0"/>
        </a:spcAft>
        <a:buChar char="–"/>
        <a:defRPr sz="2000" b="1">
          <a:solidFill>
            <a:srgbClr val="FFFFFF"/>
          </a:solidFill>
          <a:latin typeface="Arial"/>
          <a:ea typeface="Geneva" charset="-128"/>
          <a:cs typeface="Arial"/>
        </a:defRPr>
      </a:lvl4pPr>
      <a:lvl5pPr marL="2052638" indent="-225425" algn="l" rtl="0" eaLnBrk="0" fontAlgn="base" hangingPunct="0">
        <a:spcBef>
          <a:spcPct val="20000"/>
        </a:spcBef>
        <a:spcAft>
          <a:spcPct val="0"/>
        </a:spcAft>
        <a:buChar char="»"/>
        <a:defRPr sz="2000" b="1">
          <a:solidFill>
            <a:srgbClr val="FFFFFF"/>
          </a:solidFill>
          <a:latin typeface="Arial"/>
          <a:ea typeface="Geneva" charset="-128"/>
          <a:cs typeface="Arial"/>
        </a:defRPr>
      </a:lvl5pPr>
      <a:lvl6pPr marL="2512248" indent="-228387" algn="l" rtl="0" fontAlgn="base">
        <a:spcBef>
          <a:spcPct val="20000"/>
        </a:spcBef>
        <a:spcAft>
          <a:spcPct val="0"/>
        </a:spcAft>
        <a:buChar char="»"/>
        <a:defRPr sz="2000">
          <a:solidFill>
            <a:schemeClr val="tx1"/>
          </a:solidFill>
          <a:latin typeface="+mn-lt"/>
          <a:ea typeface="ＭＳ Ｐゴシック" pitchFamily="-105" charset="-128"/>
        </a:defRPr>
      </a:lvl6pPr>
      <a:lvl7pPr marL="2969022" indent="-228387" algn="l" rtl="0" fontAlgn="base">
        <a:spcBef>
          <a:spcPct val="20000"/>
        </a:spcBef>
        <a:spcAft>
          <a:spcPct val="0"/>
        </a:spcAft>
        <a:buChar char="»"/>
        <a:defRPr sz="2000">
          <a:solidFill>
            <a:schemeClr val="tx1"/>
          </a:solidFill>
          <a:latin typeface="+mn-lt"/>
          <a:ea typeface="ＭＳ Ｐゴシック" pitchFamily="-105" charset="-128"/>
        </a:defRPr>
      </a:lvl7pPr>
      <a:lvl8pPr marL="3425793" indent="-228387" algn="l" rtl="0" fontAlgn="base">
        <a:spcBef>
          <a:spcPct val="20000"/>
        </a:spcBef>
        <a:spcAft>
          <a:spcPct val="0"/>
        </a:spcAft>
        <a:buChar char="»"/>
        <a:defRPr sz="2000">
          <a:solidFill>
            <a:schemeClr val="tx1"/>
          </a:solidFill>
          <a:latin typeface="+mn-lt"/>
          <a:ea typeface="ＭＳ Ｐゴシック" pitchFamily="-105" charset="-128"/>
        </a:defRPr>
      </a:lvl8pPr>
      <a:lvl9pPr marL="3882564" indent="-228387"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6774" rtl="0" eaLnBrk="1" latinLnBrk="0" hangingPunct="1">
        <a:defRPr sz="1800" kern="1200">
          <a:solidFill>
            <a:schemeClr val="tx1"/>
          </a:solidFill>
          <a:latin typeface="+mn-lt"/>
          <a:ea typeface="+mn-ea"/>
          <a:cs typeface="+mn-cs"/>
        </a:defRPr>
      </a:lvl1pPr>
      <a:lvl2pPr marL="456774" algn="l" defTabSz="456774" rtl="0" eaLnBrk="1" latinLnBrk="0" hangingPunct="1">
        <a:defRPr sz="1800" kern="1200">
          <a:solidFill>
            <a:schemeClr val="tx1"/>
          </a:solidFill>
          <a:latin typeface="+mn-lt"/>
          <a:ea typeface="+mn-ea"/>
          <a:cs typeface="+mn-cs"/>
        </a:defRPr>
      </a:lvl2pPr>
      <a:lvl3pPr marL="913544" algn="l" defTabSz="456774" rtl="0" eaLnBrk="1" latinLnBrk="0" hangingPunct="1">
        <a:defRPr sz="1800" kern="1200">
          <a:solidFill>
            <a:schemeClr val="tx1"/>
          </a:solidFill>
          <a:latin typeface="+mn-lt"/>
          <a:ea typeface="+mn-ea"/>
          <a:cs typeface="+mn-cs"/>
        </a:defRPr>
      </a:lvl3pPr>
      <a:lvl4pPr marL="1370319" algn="l" defTabSz="456774" rtl="0" eaLnBrk="1" latinLnBrk="0" hangingPunct="1">
        <a:defRPr sz="1800" kern="1200">
          <a:solidFill>
            <a:schemeClr val="tx1"/>
          </a:solidFill>
          <a:latin typeface="+mn-lt"/>
          <a:ea typeface="+mn-ea"/>
          <a:cs typeface="+mn-cs"/>
        </a:defRPr>
      </a:lvl4pPr>
      <a:lvl5pPr marL="1827089" algn="l" defTabSz="456774" rtl="0" eaLnBrk="1" latinLnBrk="0" hangingPunct="1">
        <a:defRPr sz="1800" kern="1200">
          <a:solidFill>
            <a:schemeClr val="tx1"/>
          </a:solidFill>
          <a:latin typeface="+mn-lt"/>
          <a:ea typeface="+mn-ea"/>
          <a:cs typeface="+mn-cs"/>
        </a:defRPr>
      </a:lvl5pPr>
      <a:lvl6pPr marL="2283864" algn="l" defTabSz="456774" rtl="0" eaLnBrk="1" latinLnBrk="0" hangingPunct="1">
        <a:defRPr sz="1800" kern="1200">
          <a:solidFill>
            <a:schemeClr val="tx1"/>
          </a:solidFill>
          <a:latin typeface="+mn-lt"/>
          <a:ea typeface="+mn-ea"/>
          <a:cs typeface="+mn-cs"/>
        </a:defRPr>
      </a:lvl6pPr>
      <a:lvl7pPr marL="2740634" algn="l" defTabSz="456774" rtl="0" eaLnBrk="1" latinLnBrk="0" hangingPunct="1">
        <a:defRPr sz="1800" kern="1200">
          <a:solidFill>
            <a:schemeClr val="tx1"/>
          </a:solidFill>
          <a:latin typeface="+mn-lt"/>
          <a:ea typeface="+mn-ea"/>
          <a:cs typeface="+mn-cs"/>
        </a:defRPr>
      </a:lvl7pPr>
      <a:lvl8pPr marL="3197408" algn="l" defTabSz="456774" rtl="0" eaLnBrk="1" latinLnBrk="0" hangingPunct="1">
        <a:defRPr sz="1800" kern="1200">
          <a:solidFill>
            <a:schemeClr val="tx1"/>
          </a:solidFill>
          <a:latin typeface="+mn-lt"/>
          <a:ea typeface="+mn-ea"/>
          <a:cs typeface="+mn-cs"/>
        </a:defRPr>
      </a:lvl8pPr>
      <a:lvl9pPr marL="3654179" algn="l" defTabSz="456774"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bwMode="auto">
          <a:xfrm>
            <a:off x="0" y="4445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54" tIns="45678" rIns="91354" bIns="45678" numCol="1" anchor="ctr" anchorCtr="0" compatLnSpc="1">
            <a:prstTxWarp prst="textNoShape">
              <a:avLst/>
            </a:prstTxWarp>
          </a:bodyPr>
          <a:lstStyle/>
          <a:p>
            <a:pPr lvl="0"/>
            <a:r>
              <a:rPr lang="en-US"/>
              <a:t>Click to edit Master title style</a:t>
            </a:r>
          </a:p>
        </p:txBody>
      </p:sp>
      <p:sp>
        <p:nvSpPr>
          <p:cNvPr id="1198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54" tIns="45678" rIns="91354" bIns="4567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54" tIns="45678" rIns="91354" bIns="45678" numCol="1" anchor="t" anchorCtr="0" compatLnSpc="1">
            <a:prstTxWarp prst="textNoShape">
              <a:avLst/>
            </a:prstTxWarp>
          </a:bodyPr>
          <a:lstStyle>
            <a:lvl1pPr eaLnBrk="0" hangingPunct="0">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54" tIns="45678" rIns="91354" bIns="45678" numCol="1" anchor="t" anchorCtr="0" compatLnSpc="1">
            <a:prstTxWarp prst="textNoShape">
              <a:avLst/>
            </a:prstTxWarp>
          </a:bodyPr>
          <a:lstStyle>
            <a:lvl1pPr algn="ctr" eaLnBrk="0" hangingPunct="0">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54" tIns="45678" rIns="91354" bIns="45678" numCol="1" anchor="t" anchorCtr="0" compatLnSpc="1">
            <a:prstTxWarp prst="textNoShape">
              <a:avLst/>
            </a:prstTxWarp>
          </a:bodyPr>
          <a:lstStyle>
            <a:lvl1pPr algn="r" eaLnBrk="0" hangingPunct="0">
              <a:defRPr sz="1400">
                <a:solidFill>
                  <a:srgbClr val="FFFFFF"/>
                </a:solidFill>
                <a:latin typeface="Arial Black" charset="0"/>
              </a:defRPr>
            </a:lvl1pPr>
          </a:lstStyle>
          <a:p>
            <a:pPr>
              <a:defRPr/>
            </a:pPr>
            <a:fld id="{6BF3E070-345C-CD4C-B9CE-C293DE6F568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5672" r:id="rId1"/>
    <p:sldLayoutId id="2147495673" r:id="rId2"/>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0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000">
          <a:solidFill>
            <a:schemeClr val="tx2"/>
          </a:solidFill>
          <a:latin typeface="Arial Black" pitchFamily="-105" charset="0"/>
          <a:ea typeface="MS PGothic" pitchFamily="34" charset="-128"/>
          <a:cs typeface="MS PGothic" charset="0"/>
        </a:defRPr>
      </a:lvl2pPr>
      <a:lvl3pPr algn="ctr" rtl="0" eaLnBrk="0" fontAlgn="base" hangingPunct="0">
        <a:spcBef>
          <a:spcPct val="0"/>
        </a:spcBef>
        <a:spcAft>
          <a:spcPct val="0"/>
        </a:spcAft>
        <a:defRPr sz="4000">
          <a:solidFill>
            <a:schemeClr val="tx2"/>
          </a:solidFill>
          <a:latin typeface="Arial Black" pitchFamily="-105" charset="0"/>
          <a:ea typeface="MS PGothic" pitchFamily="34" charset="-128"/>
          <a:cs typeface="MS PGothic" charset="0"/>
        </a:defRPr>
      </a:lvl3pPr>
      <a:lvl4pPr algn="ctr" rtl="0" eaLnBrk="0" fontAlgn="base" hangingPunct="0">
        <a:spcBef>
          <a:spcPct val="0"/>
        </a:spcBef>
        <a:spcAft>
          <a:spcPct val="0"/>
        </a:spcAft>
        <a:defRPr sz="4000">
          <a:solidFill>
            <a:schemeClr val="tx2"/>
          </a:solidFill>
          <a:latin typeface="Arial Black" pitchFamily="-105" charset="0"/>
          <a:ea typeface="MS PGothic" pitchFamily="34" charset="-128"/>
          <a:cs typeface="MS PGothic" charset="0"/>
        </a:defRPr>
      </a:lvl4pPr>
      <a:lvl5pPr algn="ctr" rtl="0" eaLnBrk="0" fontAlgn="base" hangingPunct="0">
        <a:spcBef>
          <a:spcPct val="0"/>
        </a:spcBef>
        <a:spcAft>
          <a:spcPct val="0"/>
        </a:spcAft>
        <a:defRPr sz="4000">
          <a:solidFill>
            <a:schemeClr val="tx2"/>
          </a:solidFill>
          <a:latin typeface="Arial Black" pitchFamily="-105" charset="0"/>
          <a:ea typeface="MS PGothic" pitchFamily="34" charset="-128"/>
          <a:cs typeface="MS PGothic" charset="0"/>
        </a:defRPr>
      </a:lvl5pPr>
      <a:lvl6pPr marL="456774" algn="ctr" rtl="0" fontAlgn="base">
        <a:spcBef>
          <a:spcPct val="0"/>
        </a:spcBef>
        <a:spcAft>
          <a:spcPct val="0"/>
        </a:spcAft>
        <a:defRPr sz="4400">
          <a:solidFill>
            <a:schemeClr val="tx2"/>
          </a:solidFill>
          <a:latin typeface="Arial Black" pitchFamily="-105" charset="0"/>
        </a:defRPr>
      </a:lvl6pPr>
      <a:lvl7pPr marL="913544" algn="ctr" rtl="0" fontAlgn="base">
        <a:spcBef>
          <a:spcPct val="0"/>
        </a:spcBef>
        <a:spcAft>
          <a:spcPct val="0"/>
        </a:spcAft>
        <a:defRPr sz="4400">
          <a:solidFill>
            <a:schemeClr val="tx2"/>
          </a:solidFill>
          <a:latin typeface="Arial Black" pitchFamily="-105" charset="0"/>
        </a:defRPr>
      </a:lvl7pPr>
      <a:lvl8pPr marL="1370319" algn="ctr" rtl="0" fontAlgn="base">
        <a:spcBef>
          <a:spcPct val="0"/>
        </a:spcBef>
        <a:spcAft>
          <a:spcPct val="0"/>
        </a:spcAft>
        <a:defRPr sz="4400">
          <a:solidFill>
            <a:schemeClr val="tx2"/>
          </a:solidFill>
          <a:latin typeface="Arial Black" pitchFamily="-105" charset="0"/>
        </a:defRPr>
      </a:lvl8pPr>
      <a:lvl9pPr marL="1827089" algn="ctr" rtl="0" fontAlgn="base">
        <a:spcBef>
          <a:spcPct val="0"/>
        </a:spcBef>
        <a:spcAft>
          <a:spcPct val="0"/>
        </a:spcAft>
        <a:defRPr sz="4400">
          <a:solidFill>
            <a:schemeClr val="tx2"/>
          </a:solidFill>
          <a:latin typeface="Arial Black" pitchFamily="-105" charset="0"/>
        </a:defRPr>
      </a:lvl9pPr>
    </p:titleStyle>
    <p:bodyStyle>
      <a:lvl1pPr marL="339725" indent="-339725" algn="l" rtl="0" eaLnBrk="0" fontAlgn="base" hangingPunct="0">
        <a:spcBef>
          <a:spcPct val="20000"/>
        </a:spcBef>
        <a:spcAft>
          <a:spcPct val="0"/>
        </a:spcAft>
        <a:buChar char="•"/>
        <a:defRPr sz="3200">
          <a:solidFill>
            <a:schemeClr val="tx1"/>
          </a:solidFill>
          <a:latin typeface="+mn-lt"/>
          <a:ea typeface="MS PGothic" pitchFamily="34" charset="-128"/>
          <a:cs typeface="MS PGothic" charset="0"/>
        </a:defRPr>
      </a:lvl1pPr>
      <a:lvl2pPr marL="739775" indent="-282575"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39825" indent="-225425"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597025" indent="-225425"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2638" indent="-225425"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2248" indent="-228387" algn="l" rtl="0" fontAlgn="base">
        <a:spcBef>
          <a:spcPct val="20000"/>
        </a:spcBef>
        <a:spcAft>
          <a:spcPct val="0"/>
        </a:spcAft>
        <a:buChar char="»"/>
        <a:defRPr sz="2000">
          <a:solidFill>
            <a:schemeClr val="tx1"/>
          </a:solidFill>
          <a:latin typeface="+mn-lt"/>
          <a:ea typeface="ＭＳ Ｐゴシック" pitchFamily="-105" charset="-128"/>
        </a:defRPr>
      </a:lvl6pPr>
      <a:lvl7pPr marL="2969022" indent="-228387" algn="l" rtl="0" fontAlgn="base">
        <a:spcBef>
          <a:spcPct val="20000"/>
        </a:spcBef>
        <a:spcAft>
          <a:spcPct val="0"/>
        </a:spcAft>
        <a:buChar char="»"/>
        <a:defRPr sz="2000">
          <a:solidFill>
            <a:schemeClr val="tx1"/>
          </a:solidFill>
          <a:latin typeface="+mn-lt"/>
          <a:ea typeface="ＭＳ Ｐゴシック" pitchFamily="-105" charset="-128"/>
        </a:defRPr>
      </a:lvl7pPr>
      <a:lvl8pPr marL="3425793" indent="-228387" algn="l" rtl="0" fontAlgn="base">
        <a:spcBef>
          <a:spcPct val="20000"/>
        </a:spcBef>
        <a:spcAft>
          <a:spcPct val="0"/>
        </a:spcAft>
        <a:buChar char="»"/>
        <a:defRPr sz="2000">
          <a:solidFill>
            <a:schemeClr val="tx1"/>
          </a:solidFill>
          <a:latin typeface="+mn-lt"/>
          <a:ea typeface="ＭＳ Ｐゴシック" pitchFamily="-105" charset="-128"/>
        </a:defRPr>
      </a:lvl8pPr>
      <a:lvl9pPr marL="3882564" indent="-228387"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6774" rtl="0" eaLnBrk="1" latinLnBrk="0" hangingPunct="1">
        <a:defRPr sz="1800" kern="1200">
          <a:solidFill>
            <a:schemeClr val="tx1"/>
          </a:solidFill>
          <a:latin typeface="+mn-lt"/>
          <a:ea typeface="+mn-ea"/>
          <a:cs typeface="+mn-cs"/>
        </a:defRPr>
      </a:lvl1pPr>
      <a:lvl2pPr marL="456774" algn="l" defTabSz="456774" rtl="0" eaLnBrk="1" latinLnBrk="0" hangingPunct="1">
        <a:defRPr sz="1800" kern="1200">
          <a:solidFill>
            <a:schemeClr val="tx1"/>
          </a:solidFill>
          <a:latin typeface="+mn-lt"/>
          <a:ea typeface="+mn-ea"/>
          <a:cs typeface="+mn-cs"/>
        </a:defRPr>
      </a:lvl2pPr>
      <a:lvl3pPr marL="913544" algn="l" defTabSz="456774" rtl="0" eaLnBrk="1" latinLnBrk="0" hangingPunct="1">
        <a:defRPr sz="1800" kern="1200">
          <a:solidFill>
            <a:schemeClr val="tx1"/>
          </a:solidFill>
          <a:latin typeface="+mn-lt"/>
          <a:ea typeface="+mn-ea"/>
          <a:cs typeface="+mn-cs"/>
        </a:defRPr>
      </a:lvl3pPr>
      <a:lvl4pPr marL="1370319" algn="l" defTabSz="456774" rtl="0" eaLnBrk="1" latinLnBrk="0" hangingPunct="1">
        <a:defRPr sz="1800" kern="1200">
          <a:solidFill>
            <a:schemeClr val="tx1"/>
          </a:solidFill>
          <a:latin typeface="+mn-lt"/>
          <a:ea typeface="+mn-ea"/>
          <a:cs typeface="+mn-cs"/>
        </a:defRPr>
      </a:lvl4pPr>
      <a:lvl5pPr marL="1827089" algn="l" defTabSz="456774" rtl="0" eaLnBrk="1" latinLnBrk="0" hangingPunct="1">
        <a:defRPr sz="1800" kern="1200">
          <a:solidFill>
            <a:schemeClr val="tx1"/>
          </a:solidFill>
          <a:latin typeface="+mn-lt"/>
          <a:ea typeface="+mn-ea"/>
          <a:cs typeface="+mn-cs"/>
        </a:defRPr>
      </a:lvl5pPr>
      <a:lvl6pPr marL="2283864" algn="l" defTabSz="456774" rtl="0" eaLnBrk="1" latinLnBrk="0" hangingPunct="1">
        <a:defRPr sz="1800" kern="1200">
          <a:solidFill>
            <a:schemeClr val="tx1"/>
          </a:solidFill>
          <a:latin typeface="+mn-lt"/>
          <a:ea typeface="+mn-ea"/>
          <a:cs typeface="+mn-cs"/>
        </a:defRPr>
      </a:lvl6pPr>
      <a:lvl7pPr marL="2740634" algn="l" defTabSz="456774" rtl="0" eaLnBrk="1" latinLnBrk="0" hangingPunct="1">
        <a:defRPr sz="1800" kern="1200">
          <a:solidFill>
            <a:schemeClr val="tx1"/>
          </a:solidFill>
          <a:latin typeface="+mn-lt"/>
          <a:ea typeface="+mn-ea"/>
          <a:cs typeface="+mn-cs"/>
        </a:defRPr>
      </a:lvl7pPr>
      <a:lvl8pPr marL="3197408" algn="l" defTabSz="456774" rtl="0" eaLnBrk="1" latinLnBrk="0" hangingPunct="1">
        <a:defRPr sz="1800" kern="1200">
          <a:solidFill>
            <a:schemeClr val="tx1"/>
          </a:solidFill>
          <a:latin typeface="+mn-lt"/>
          <a:ea typeface="+mn-ea"/>
          <a:cs typeface="+mn-cs"/>
        </a:defRPr>
      </a:lvl8pPr>
      <a:lvl9pPr marL="3654179" algn="l" defTabSz="456774"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2882" name="Rectangle 10"/>
          <p:cNvSpPr>
            <a:spLocks noChangeArrowheads="1"/>
          </p:cNvSpPr>
          <p:nvPr userDrawn="1"/>
        </p:nvSpPr>
        <p:spPr bwMode="auto">
          <a:xfrm>
            <a:off x="1116013" y="0"/>
            <a:ext cx="8027987" cy="6858000"/>
          </a:xfrm>
          <a:prstGeom prst="rect">
            <a:avLst/>
          </a:prstGeom>
          <a:gradFill rotWithShape="1">
            <a:gsLst>
              <a:gs pos="0">
                <a:srgbClr val="6600CC"/>
              </a:gs>
              <a:gs pos="100000">
                <a:srgbClr val="000000"/>
              </a:gs>
            </a:gsLst>
            <a:path path="rect">
              <a:fillToRect l="50000" t="50000" r="50000" b="50000"/>
            </a:path>
          </a:gra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91365" tIns="45683" rIns="91365" bIns="45683"/>
          <a:lstStyle/>
          <a:p>
            <a:endParaRPr lang="en-US"/>
          </a:p>
        </p:txBody>
      </p:sp>
      <p:grpSp>
        <p:nvGrpSpPr>
          <p:cNvPr id="122883" name="Group 2"/>
          <p:cNvGrpSpPr>
            <a:grpSpLocks/>
          </p:cNvGrpSpPr>
          <p:nvPr/>
        </p:nvGrpSpPr>
        <p:grpSpPr bwMode="auto">
          <a:xfrm>
            <a:off x="0" y="0"/>
            <a:ext cx="1143000" cy="6856413"/>
            <a:chOff x="0" y="0"/>
            <a:chExt cx="720" cy="4319"/>
          </a:xfrm>
        </p:grpSpPr>
        <p:sp>
          <p:nvSpPr>
            <p:cNvPr id="122889"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endParaRPr>
            </a:p>
          </p:txBody>
        </p:sp>
        <p:sp>
          <p:nvSpPr>
            <p:cNvPr id="122890"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endParaRPr>
            </a:p>
          </p:txBody>
        </p:sp>
        <p:pic>
          <p:nvPicPr>
            <p:cNvPr id="122891"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2884"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vert="horz" wrap="square" lIns="91354" tIns="45678" rIns="91354" bIns="45678" numCol="1" anchor="ctr" anchorCtr="0" compatLnSpc="1">
            <a:prstTxWarp prst="textNoShape">
              <a:avLst/>
            </a:prstTxWarp>
          </a:bodyPr>
          <a:lstStyle/>
          <a:p>
            <a:pPr lvl="0"/>
            <a:r>
              <a:rPr lang="en-US"/>
              <a:t>Click to edit Master title style</a:t>
            </a:r>
          </a:p>
        </p:txBody>
      </p:sp>
      <p:sp>
        <p:nvSpPr>
          <p:cNvPr id="122885"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vert="horz" wrap="square" lIns="91354" tIns="45678" rIns="91354" bIns="4567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354" tIns="45678" rIns="91354" bIns="45678" numCol="1" anchor="b" anchorCtr="0" compatLnSpc="1">
            <a:prstTxWarp prst="textNoShape">
              <a:avLst/>
            </a:prstTxWarp>
          </a:bodyPr>
          <a:lstStyle>
            <a:lvl1pPr>
              <a:defRPr sz="1400">
                <a:solidFill>
                  <a:srgbClr val="EAEAEA"/>
                </a:solidFill>
                <a:latin typeface="Times New Roman" pitchFamily="-111" charset="0"/>
                <a:ea typeface="+mn-ea"/>
                <a:cs typeface="+mn-cs"/>
              </a:defRPr>
            </a:lvl1pPr>
          </a:lstStyle>
          <a:p>
            <a:pPr>
              <a:defRPr/>
            </a:pPr>
            <a:endParaRPr lang="en-US"/>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354" tIns="45678" rIns="91354" bIns="45678" numCol="1" anchor="b" anchorCtr="0" compatLnSpc="1">
            <a:prstTxWarp prst="textNoShape">
              <a:avLst/>
            </a:prstTxWarp>
          </a:bodyPr>
          <a:lstStyle>
            <a:lvl1pPr algn="ctr">
              <a:defRPr sz="1400">
                <a:solidFill>
                  <a:srgbClr val="EAEAEA"/>
                </a:solidFill>
                <a:latin typeface="Times New Roman" pitchFamily="-111" charset="0"/>
                <a:ea typeface="+mn-ea"/>
                <a:cs typeface="+mn-cs"/>
              </a:defRPr>
            </a:lvl1pPr>
          </a:lstStyle>
          <a:p>
            <a:pPr>
              <a:defRPr/>
            </a:pPr>
            <a:endParaRPr lang="en-US"/>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354" tIns="45678" rIns="91354" bIns="45678" numCol="1" anchor="b" anchorCtr="0" compatLnSpc="1">
            <a:prstTxWarp prst="textNoShape">
              <a:avLst/>
            </a:prstTxWarp>
          </a:bodyPr>
          <a:lstStyle>
            <a:lvl1pPr algn="r">
              <a:defRPr sz="1400">
                <a:solidFill>
                  <a:srgbClr val="EAEAEA"/>
                </a:solidFill>
              </a:defRPr>
            </a:lvl1pPr>
          </a:lstStyle>
          <a:p>
            <a:pPr>
              <a:defRPr/>
            </a:pPr>
            <a:fld id="{8244FE5A-8BF0-B047-BCB0-4738A6707DC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5674" r:id="rId1"/>
  </p:sldLayoutIdLst>
  <p:txStyles>
    <p:titleStyle>
      <a:lvl1pPr algn="l" rtl="0" eaLnBrk="0" fontAlgn="base" hangingPunct="0">
        <a:spcBef>
          <a:spcPct val="0"/>
        </a:spcBef>
        <a:spcAft>
          <a:spcPct val="0"/>
        </a:spcAft>
        <a:defRPr sz="4400">
          <a:solidFill>
            <a:schemeClr val="tx2"/>
          </a:solidFill>
          <a:latin typeface="Arial"/>
          <a:ea typeface="MS PGothic" pitchFamily="34" charset="-128"/>
          <a:cs typeface="Arial"/>
        </a:defRPr>
      </a:lvl1pPr>
      <a:lvl2pPr algn="l" rtl="0" eaLnBrk="0" fontAlgn="base" hangingPunct="0">
        <a:spcBef>
          <a:spcPct val="0"/>
        </a:spcBef>
        <a:spcAft>
          <a:spcPct val="0"/>
        </a:spcAft>
        <a:defRPr sz="4400">
          <a:solidFill>
            <a:schemeClr val="tx2"/>
          </a:solidFill>
          <a:latin typeface="Arial" charset="0"/>
          <a:ea typeface="MS PGothic" pitchFamily="34" charset="-128"/>
          <a:cs typeface="Arial" charset="0"/>
        </a:defRPr>
      </a:lvl2pPr>
      <a:lvl3pPr algn="l" rtl="0" eaLnBrk="0" fontAlgn="base" hangingPunct="0">
        <a:spcBef>
          <a:spcPct val="0"/>
        </a:spcBef>
        <a:spcAft>
          <a:spcPct val="0"/>
        </a:spcAft>
        <a:defRPr sz="4400">
          <a:solidFill>
            <a:schemeClr val="tx2"/>
          </a:solidFill>
          <a:latin typeface="Arial" charset="0"/>
          <a:ea typeface="MS PGothic" pitchFamily="34" charset="-128"/>
          <a:cs typeface="Arial" charset="0"/>
        </a:defRPr>
      </a:lvl3pPr>
      <a:lvl4pPr algn="l" rtl="0" eaLnBrk="0" fontAlgn="base" hangingPunct="0">
        <a:spcBef>
          <a:spcPct val="0"/>
        </a:spcBef>
        <a:spcAft>
          <a:spcPct val="0"/>
        </a:spcAft>
        <a:defRPr sz="4400">
          <a:solidFill>
            <a:schemeClr val="tx2"/>
          </a:solidFill>
          <a:latin typeface="Arial" charset="0"/>
          <a:ea typeface="MS PGothic" pitchFamily="34" charset="-128"/>
          <a:cs typeface="Arial" charset="0"/>
        </a:defRPr>
      </a:lvl4pPr>
      <a:lvl5pPr algn="l" rtl="0" eaLnBrk="0" fontAlgn="base" hangingPunct="0">
        <a:spcBef>
          <a:spcPct val="0"/>
        </a:spcBef>
        <a:spcAft>
          <a:spcPct val="0"/>
        </a:spcAft>
        <a:defRPr sz="4400">
          <a:solidFill>
            <a:schemeClr val="tx2"/>
          </a:solidFill>
          <a:latin typeface="Arial" charset="0"/>
          <a:ea typeface="MS PGothic" pitchFamily="34" charset="-128"/>
          <a:cs typeface="Arial" charset="0"/>
        </a:defRPr>
      </a:lvl5pPr>
      <a:lvl6pPr marL="456774" algn="l" rtl="0" fontAlgn="base">
        <a:spcBef>
          <a:spcPct val="0"/>
        </a:spcBef>
        <a:spcAft>
          <a:spcPct val="0"/>
        </a:spcAft>
        <a:defRPr sz="4400">
          <a:solidFill>
            <a:schemeClr val="tx2"/>
          </a:solidFill>
          <a:latin typeface="Times New Roman" pitchFamily="-111" charset="0"/>
        </a:defRPr>
      </a:lvl6pPr>
      <a:lvl7pPr marL="913544" algn="l" rtl="0" fontAlgn="base">
        <a:spcBef>
          <a:spcPct val="0"/>
        </a:spcBef>
        <a:spcAft>
          <a:spcPct val="0"/>
        </a:spcAft>
        <a:defRPr sz="4400">
          <a:solidFill>
            <a:schemeClr val="tx2"/>
          </a:solidFill>
          <a:latin typeface="Times New Roman" pitchFamily="-111" charset="0"/>
        </a:defRPr>
      </a:lvl7pPr>
      <a:lvl8pPr marL="1370319" algn="l" rtl="0" fontAlgn="base">
        <a:spcBef>
          <a:spcPct val="0"/>
        </a:spcBef>
        <a:spcAft>
          <a:spcPct val="0"/>
        </a:spcAft>
        <a:defRPr sz="4400">
          <a:solidFill>
            <a:schemeClr val="tx2"/>
          </a:solidFill>
          <a:latin typeface="Times New Roman" pitchFamily="-111" charset="0"/>
        </a:defRPr>
      </a:lvl8pPr>
      <a:lvl9pPr marL="1827089" algn="l" rtl="0" fontAlgn="base">
        <a:spcBef>
          <a:spcPct val="0"/>
        </a:spcBef>
        <a:spcAft>
          <a:spcPct val="0"/>
        </a:spcAft>
        <a:defRPr sz="4400">
          <a:solidFill>
            <a:schemeClr val="tx2"/>
          </a:solidFill>
          <a:latin typeface="Times New Roman" pitchFamily="-111" charset="0"/>
        </a:defRPr>
      </a:lvl9pPr>
    </p:titleStyle>
    <p:bodyStyle>
      <a:lvl1pPr marL="339725" indent="-339725" algn="l" rtl="0" eaLnBrk="0" fontAlgn="base" hangingPunct="0">
        <a:spcBef>
          <a:spcPct val="20000"/>
        </a:spcBef>
        <a:spcAft>
          <a:spcPct val="0"/>
        </a:spcAft>
        <a:buClr>
          <a:schemeClr val="tx2"/>
        </a:buClr>
        <a:buSzPct val="90000"/>
        <a:buFont typeface="Symbol" charset="0"/>
        <a:buChar char="¨"/>
        <a:defRPr sz="3200">
          <a:solidFill>
            <a:schemeClr val="tx1"/>
          </a:solidFill>
          <a:latin typeface="Arial"/>
          <a:ea typeface="MS PGothic" pitchFamily="34" charset="-128"/>
          <a:cs typeface="Arial"/>
        </a:defRPr>
      </a:lvl1pPr>
      <a:lvl2pPr marL="739775" indent="-282575" algn="l" rtl="0" eaLnBrk="0" fontAlgn="base" hangingPunct="0">
        <a:spcBef>
          <a:spcPct val="20000"/>
        </a:spcBef>
        <a:spcAft>
          <a:spcPct val="0"/>
        </a:spcAft>
        <a:buChar char="–"/>
        <a:defRPr sz="2800">
          <a:solidFill>
            <a:schemeClr val="tx1"/>
          </a:solidFill>
          <a:latin typeface="Arial"/>
          <a:ea typeface="MS PGothic" pitchFamily="34" charset="-128"/>
          <a:cs typeface="Arial"/>
        </a:defRPr>
      </a:lvl2pPr>
      <a:lvl3pPr marL="1139825" indent="-225425" algn="l" rtl="0" eaLnBrk="0" fontAlgn="base" hangingPunct="0">
        <a:spcBef>
          <a:spcPct val="20000"/>
        </a:spcBef>
        <a:spcAft>
          <a:spcPct val="0"/>
        </a:spcAft>
        <a:buChar char="•"/>
        <a:defRPr sz="2400">
          <a:solidFill>
            <a:schemeClr val="tx1"/>
          </a:solidFill>
          <a:latin typeface="Arial"/>
          <a:ea typeface="MS PGothic" pitchFamily="34" charset="-128"/>
          <a:cs typeface="Arial"/>
        </a:defRPr>
      </a:lvl3pPr>
      <a:lvl4pPr marL="1597025" indent="-225425" algn="l" rtl="0" eaLnBrk="0" fontAlgn="base" hangingPunct="0">
        <a:spcBef>
          <a:spcPct val="20000"/>
        </a:spcBef>
        <a:spcAft>
          <a:spcPct val="0"/>
        </a:spcAft>
        <a:buChar char="–"/>
        <a:defRPr sz="2000">
          <a:solidFill>
            <a:schemeClr val="tx1"/>
          </a:solidFill>
          <a:latin typeface="Arial"/>
          <a:ea typeface="MS PGothic" pitchFamily="34" charset="-128"/>
          <a:cs typeface="Arial"/>
        </a:defRPr>
      </a:lvl4pPr>
      <a:lvl5pPr marL="2052638" indent="-225425" algn="l" rtl="0" eaLnBrk="0" fontAlgn="base" hangingPunct="0">
        <a:spcBef>
          <a:spcPct val="20000"/>
        </a:spcBef>
        <a:spcAft>
          <a:spcPct val="0"/>
        </a:spcAft>
        <a:buChar char="•"/>
        <a:defRPr sz="2000">
          <a:solidFill>
            <a:schemeClr val="tx1"/>
          </a:solidFill>
          <a:latin typeface="Arial"/>
          <a:ea typeface="MS PGothic" pitchFamily="34" charset="-128"/>
          <a:cs typeface="Arial"/>
        </a:defRPr>
      </a:lvl5pPr>
      <a:lvl6pPr marL="2512248" indent="-228387" algn="l" rtl="0" fontAlgn="base">
        <a:spcBef>
          <a:spcPct val="20000"/>
        </a:spcBef>
        <a:spcAft>
          <a:spcPct val="0"/>
        </a:spcAft>
        <a:buChar char="•"/>
        <a:defRPr sz="2000">
          <a:solidFill>
            <a:schemeClr val="tx1"/>
          </a:solidFill>
          <a:latin typeface="+mn-lt"/>
          <a:ea typeface="ＭＳ Ｐゴシック" pitchFamily="-111" charset="-128"/>
        </a:defRPr>
      </a:lvl6pPr>
      <a:lvl7pPr marL="2969022" indent="-228387" algn="l" rtl="0" fontAlgn="base">
        <a:spcBef>
          <a:spcPct val="20000"/>
        </a:spcBef>
        <a:spcAft>
          <a:spcPct val="0"/>
        </a:spcAft>
        <a:buChar char="•"/>
        <a:defRPr sz="2000">
          <a:solidFill>
            <a:schemeClr val="tx1"/>
          </a:solidFill>
          <a:latin typeface="+mn-lt"/>
          <a:ea typeface="ＭＳ Ｐゴシック" pitchFamily="-111" charset="-128"/>
        </a:defRPr>
      </a:lvl7pPr>
      <a:lvl8pPr marL="3425793" indent="-228387" algn="l" rtl="0" fontAlgn="base">
        <a:spcBef>
          <a:spcPct val="20000"/>
        </a:spcBef>
        <a:spcAft>
          <a:spcPct val="0"/>
        </a:spcAft>
        <a:buChar char="•"/>
        <a:defRPr sz="2000">
          <a:solidFill>
            <a:schemeClr val="tx1"/>
          </a:solidFill>
          <a:latin typeface="+mn-lt"/>
          <a:ea typeface="ＭＳ Ｐゴシック" pitchFamily="-111" charset="-128"/>
        </a:defRPr>
      </a:lvl8pPr>
      <a:lvl9pPr marL="3882564" indent="-22838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774" rtl="0" eaLnBrk="1" latinLnBrk="0" hangingPunct="1">
        <a:defRPr sz="1800" kern="1200">
          <a:solidFill>
            <a:schemeClr val="tx1"/>
          </a:solidFill>
          <a:latin typeface="+mn-lt"/>
          <a:ea typeface="+mn-ea"/>
          <a:cs typeface="+mn-cs"/>
        </a:defRPr>
      </a:lvl1pPr>
      <a:lvl2pPr marL="456774" algn="l" defTabSz="456774" rtl="0" eaLnBrk="1" latinLnBrk="0" hangingPunct="1">
        <a:defRPr sz="1800" kern="1200">
          <a:solidFill>
            <a:schemeClr val="tx1"/>
          </a:solidFill>
          <a:latin typeface="+mn-lt"/>
          <a:ea typeface="+mn-ea"/>
          <a:cs typeface="+mn-cs"/>
        </a:defRPr>
      </a:lvl2pPr>
      <a:lvl3pPr marL="913544" algn="l" defTabSz="456774" rtl="0" eaLnBrk="1" latinLnBrk="0" hangingPunct="1">
        <a:defRPr sz="1800" kern="1200">
          <a:solidFill>
            <a:schemeClr val="tx1"/>
          </a:solidFill>
          <a:latin typeface="+mn-lt"/>
          <a:ea typeface="+mn-ea"/>
          <a:cs typeface="+mn-cs"/>
        </a:defRPr>
      </a:lvl3pPr>
      <a:lvl4pPr marL="1370319" algn="l" defTabSz="456774" rtl="0" eaLnBrk="1" latinLnBrk="0" hangingPunct="1">
        <a:defRPr sz="1800" kern="1200">
          <a:solidFill>
            <a:schemeClr val="tx1"/>
          </a:solidFill>
          <a:latin typeface="+mn-lt"/>
          <a:ea typeface="+mn-ea"/>
          <a:cs typeface="+mn-cs"/>
        </a:defRPr>
      </a:lvl4pPr>
      <a:lvl5pPr marL="1827089" algn="l" defTabSz="456774" rtl="0" eaLnBrk="1" latinLnBrk="0" hangingPunct="1">
        <a:defRPr sz="1800" kern="1200">
          <a:solidFill>
            <a:schemeClr val="tx1"/>
          </a:solidFill>
          <a:latin typeface="+mn-lt"/>
          <a:ea typeface="+mn-ea"/>
          <a:cs typeface="+mn-cs"/>
        </a:defRPr>
      </a:lvl5pPr>
      <a:lvl6pPr marL="2283864" algn="l" defTabSz="456774" rtl="0" eaLnBrk="1" latinLnBrk="0" hangingPunct="1">
        <a:defRPr sz="1800" kern="1200">
          <a:solidFill>
            <a:schemeClr val="tx1"/>
          </a:solidFill>
          <a:latin typeface="+mn-lt"/>
          <a:ea typeface="+mn-ea"/>
          <a:cs typeface="+mn-cs"/>
        </a:defRPr>
      </a:lvl6pPr>
      <a:lvl7pPr marL="2740634" algn="l" defTabSz="456774" rtl="0" eaLnBrk="1" latinLnBrk="0" hangingPunct="1">
        <a:defRPr sz="1800" kern="1200">
          <a:solidFill>
            <a:schemeClr val="tx1"/>
          </a:solidFill>
          <a:latin typeface="+mn-lt"/>
          <a:ea typeface="+mn-ea"/>
          <a:cs typeface="+mn-cs"/>
        </a:defRPr>
      </a:lvl7pPr>
      <a:lvl8pPr marL="3197408" algn="l" defTabSz="456774" rtl="0" eaLnBrk="1" latinLnBrk="0" hangingPunct="1">
        <a:defRPr sz="1800" kern="1200">
          <a:solidFill>
            <a:schemeClr val="tx1"/>
          </a:solidFill>
          <a:latin typeface="+mn-lt"/>
          <a:ea typeface="+mn-ea"/>
          <a:cs typeface="+mn-cs"/>
        </a:defRPr>
      </a:lvl8pPr>
      <a:lvl9pPr marL="3654179" algn="l" defTabSz="45677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65" tIns="45683" rIns="91365" bIns="45683" numCol="1" anchor="ctr" anchorCtr="0" compatLnSpc="1">
            <a:prstTxWarp prst="textNoShape">
              <a:avLst/>
            </a:prstTxWarp>
          </a:bodyPr>
          <a:lstStyle/>
          <a:p>
            <a:pPr lvl="0"/>
            <a:r>
              <a:rPr lang="en-US"/>
              <a:t>Click to edit Master title style</a:t>
            </a:r>
          </a:p>
        </p:txBody>
      </p:sp>
      <p:sp>
        <p:nvSpPr>
          <p:cNvPr id="1249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65" tIns="45683" rIns="91365" bIns="4568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p:spPr>
        <p:txBody>
          <a:bodyPr vert="horz" wrap="square" lIns="91365" tIns="45683" rIns="91365" bIns="45683" numCol="1" anchor="t" anchorCtr="0" compatLnSpc="1">
            <a:prstTxWarp prst="textNoShape">
              <a:avLst/>
            </a:prstTxWarp>
          </a:bodyPr>
          <a:lstStyle>
            <a:lvl1pPr eaLnBrk="0" hangingPunct="0">
              <a:defRPr sz="1400">
                <a:solidFill>
                  <a:srgbClr val="000000"/>
                </a:solidFill>
                <a:latin typeface="Arial" charset="0"/>
                <a:ea typeface="ＭＳ Ｐゴシック" charset="0"/>
                <a:cs typeface="ＭＳ Ｐゴシック"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p:spPr>
        <p:txBody>
          <a:bodyPr vert="horz" wrap="square" lIns="91365" tIns="45683" rIns="91365" bIns="45683" numCol="1" anchor="t" anchorCtr="0" compatLnSpc="1">
            <a:prstTxWarp prst="textNoShape">
              <a:avLst/>
            </a:prstTxWarp>
          </a:bodyPr>
          <a:lstStyle>
            <a:lvl1pPr algn="ctr" eaLnBrk="0" hangingPunct="0">
              <a:defRPr sz="1400">
                <a:solidFill>
                  <a:srgbClr val="000000"/>
                </a:solidFill>
                <a:latin typeface="Arial" charset="0"/>
                <a:ea typeface="ＭＳ Ｐゴシック" charset="0"/>
                <a:cs typeface="ＭＳ Ｐゴシック"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p:spPr>
        <p:txBody>
          <a:bodyPr vert="horz" wrap="square" lIns="91365" tIns="45683" rIns="91365" bIns="45683"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C6C890F9-996F-6040-BC48-3624E0A5C2B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5675" r:id="rId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5pPr>
      <a:lvl6pPr marL="456827"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3651"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0479"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7303"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S PGothic" pitchFamily="34" charset="-128"/>
          <a:cs typeface="MS PGothic" charset="0"/>
        </a:defRPr>
      </a:lvl1pPr>
      <a:lvl2pPr marL="741363" indent="-284163"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1413" indent="-227013"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598613" indent="-227013"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4225" indent="-227013"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2542" indent="-228413" algn="l" rtl="0" fontAlgn="base">
        <a:spcBef>
          <a:spcPct val="20000"/>
        </a:spcBef>
        <a:spcAft>
          <a:spcPct val="0"/>
        </a:spcAft>
        <a:buChar char="»"/>
        <a:defRPr sz="2000">
          <a:solidFill>
            <a:schemeClr val="tx1"/>
          </a:solidFill>
          <a:latin typeface="+mn-lt"/>
          <a:ea typeface="+mn-ea"/>
        </a:defRPr>
      </a:lvl6pPr>
      <a:lvl7pPr marL="2969369" indent="-228413" algn="l" rtl="0" fontAlgn="base">
        <a:spcBef>
          <a:spcPct val="20000"/>
        </a:spcBef>
        <a:spcAft>
          <a:spcPct val="0"/>
        </a:spcAft>
        <a:buChar char="»"/>
        <a:defRPr sz="2000">
          <a:solidFill>
            <a:schemeClr val="tx1"/>
          </a:solidFill>
          <a:latin typeface="+mn-lt"/>
          <a:ea typeface="+mn-ea"/>
        </a:defRPr>
      </a:lvl7pPr>
      <a:lvl8pPr marL="3426194" indent="-228413" algn="l" rtl="0" fontAlgn="base">
        <a:spcBef>
          <a:spcPct val="20000"/>
        </a:spcBef>
        <a:spcAft>
          <a:spcPct val="0"/>
        </a:spcAft>
        <a:buChar char="»"/>
        <a:defRPr sz="2000">
          <a:solidFill>
            <a:schemeClr val="tx1"/>
          </a:solidFill>
          <a:latin typeface="+mn-lt"/>
          <a:ea typeface="+mn-ea"/>
        </a:defRPr>
      </a:lvl8pPr>
      <a:lvl9pPr marL="3883018" indent="-228413"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827" rtl="0" eaLnBrk="1" latinLnBrk="0" hangingPunct="1">
        <a:defRPr sz="1800" kern="1200">
          <a:solidFill>
            <a:schemeClr val="tx1"/>
          </a:solidFill>
          <a:latin typeface="+mn-lt"/>
          <a:ea typeface="+mn-ea"/>
          <a:cs typeface="+mn-cs"/>
        </a:defRPr>
      </a:lvl1pPr>
      <a:lvl2pPr marL="456827" algn="l" defTabSz="456827" rtl="0" eaLnBrk="1" latinLnBrk="0" hangingPunct="1">
        <a:defRPr sz="1800" kern="1200">
          <a:solidFill>
            <a:schemeClr val="tx1"/>
          </a:solidFill>
          <a:latin typeface="+mn-lt"/>
          <a:ea typeface="+mn-ea"/>
          <a:cs typeface="+mn-cs"/>
        </a:defRPr>
      </a:lvl2pPr>
      <a:lvl3pPr marL="913651" algn="l" defTabSz="456827" rtl="0" eaLnBrk="1" latinLnBrk="0" hangingPunct="1">
        <a:defRPr sz="1800" kern="1200">
          <a:solidFill>
            <a:schemeClr val="tx1"/>
          </a:solidFill>
          <a:latin typeface="+mn-lt"/>
          <a:ea typeface="+mn-ea"/>
          <a:cs typeface="+mn-cs"/>
        </a:defRPr>
      </a:lvl3pPr>
      <a:lvl4pPr marL="1370479" algn="l" defTabSz="456827" rtl="0" eaLnBrk="1" latinLnBrk="0" hangingPunct="1">
        <a:defRPr sz="1800" kern="1200">
          <a:solidFill>
            <a:schemeClr val="tx1"/>
          </a:solidFill>
          <a:latin typeface="+mn-lt"/>
          <a:ea typeface="+mn-ea"/>
          <a:cs typeface="+mn-cs"/>
        </a:defRPr>
      </a:lvl4pPr>
      <a:lvl5pPr marL="1827303" algn="l" defTabSz="456827" rtl="0" eaLnBrk="1" latinLnBrk="0" hangingPunct="1">
        <a:defRPr sz="1800" kern="1200">
          <a:solidFill>
            <a:schemeClr val="tx1"/>
          </a:solidFill>
          <a:latin typeface="+mn-lt"/>
          <a:ea typeface="+mn-ea"/>
          <a:cs typeface="+mn-cs"/>
        </a:defRPr>
      </a:lvl5pPr>
      <a:lvl6pPr marL="2284131" algn="l" defTabSz="456827" rtl="0" eaLnBrk="1" latinLnBrk="0" hangingPunct="1">
        <a:defRPr sz="1800" kern="1200">
          <a:solidFill>
            <a:schemeClr val="tx1"/>
          </a:solidFill>
          <a:latin typeface="+mn-lt"/>
          <a:ea typeface="+mn-ea"/>
          <a:cs typeface="+mn-cs"/>
        </a:defRPr>
      </a:lvl6pPr>
      <a:lvl7pPr marL="2740955" algn="l" defTabSz="456827" rtl="0" eaLnBrk="1" latinLnBrk="0" hangingPunct="1">
        <a:defRPr sz="1800" kern="1200">
          <a:solidFill>
            <a:schemeClr val="tx1"/>
          </a:solidFill>
          <a:latin typeface="+mn-lt"/>
          <a:ea typeface="+mn-ea"/>
          <a:cs typeface="+mn-cs"/>
        </a:defRPr>
      </a:lvl7pPr>
      <a:lvl8pPr marL="3197782" algn="l" defTabSz="456827" rtl="0" eaLnBrk="1" latinLnBrk="0" hangingPunct="1">
        <a:defRPr sz="1800" kern="1200">
          <a:solidFill>
            <a:schemeClr val="tx1"/>
          </a:solidFill>
          <a:latin typeface="+mn-lt"/>
          <a:ea typeface="+mn-ea"/>
          <a:cs typeface="+mn-cs"/>
        </a:defRPr>
      </a:lvl8pPr>
      <a:lvl9pPr marL="3654606" algn="l" defTabSz="456827"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0" tIns="46000" rIns="92000" bIns="46000"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65" tIns="45683" rIns="91365" bIns="45683" numCol="1" anchor="t" anchorCtr="0" compatLnSpc="1">
            <a:prstTxWarp prst="textNoShape">
              <a:avLst/>
            </a:prstTxWarp>
          </a:bodyPr>
          <a:lstStyle>
            <a:lvl1pPr>
              <a:spcBef>
                <a:spcPct val="50000"/>
              </a:spcBef>
              <a:defRPr sz="1400">
                <a:solidFill>
                  <a:srgbClr val="000000"/>
                </a:solidFill>
                <a:latin typeface="Times New Roman" pitchFamily="-111" charset="0"/>
                <a:ea typeface="+mn-ea"/>
                <a:cs typeface="+mn-cs"/>
              </a:defRPr>
            </a:lvl1pPr>
          </a:lstStyle>
          <a:p>
            <a:pPr>
              <a:defRPr/>
            </a:pPr>
            <a:endParaRPr lang="en-US"/>
          </a:p>
        </p:txBody>
      </p:sp>
      <p:sp>
        <p:nvSpPr>
          <p:cNvPr id="1024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65" tIns="45683" rIns="91365" bIns="45683" numCol="1" anchor="t" anchorCtr="0" compatLnSpc="1">
            <a:prstTxWarp prst="textNoShape">
              <a:avLst/>
            </a:prstTxWarp>
          </a:bodyPr>
          <a:lstStyle>
            <a:lvl1pPr algn="ctr">
              <a:spcBef>
                <a:spcPct val="50000"/>
              </a:spcBef>
              <a:defRPr sz="1400">
                <a:solidFill>
                  <a:srgbClr val="000000"/>
                </a:solidFill>
                <a:latin typeface="Times New Roman" pitchFamily="-111" charset="0"/>
                <a:ea typeface="+mn-ea"/>
                <a:cs typeface="+mn-cs"/>
              </a:defRPr>
            </a:lvl1pPr>
          </a:lstStyle>
          <a:p>
            <a:pPr>
              <a:defRPr/>
            </a:pPr>
            <a:endParaRPr lang="en-US"/>
          </a:p>
        </p:txBody>
      </p:sp>
      <p:sp>
        <p:nvSpPr>
          <p:cNvPr id="1024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65" tIns="45683" rIns="91365" bIns="45683" numCol="1" anchor="t" anchorCtr="0" compatLnSpc="1">
            <a:prstTxWarp prst="textNoShape">
              <a:avLst/>
            </a:prstTxWarp>
          </a:bodyPr>
          <a:lstStyle>
            <a:lvl1pPr algn="r">
              <a:spcBef>
                <a:spcPct val="50000"/>
              </a:spcBef>
              <a:defRPr sz="1400">
                <a:solidFill>
                  <a:srgbClr val="000000"/>
                </a:solidFill>
              </a:defRPr>
            </a:lvl1pPr>
          </a:lstStyle>
          <a:p>
            <a:pPr>
              <a:defRPr/>
            </a:pPr>
            <a:fld id="{514BF4F7-388B-B843-AB7F-01F0E6973CEF}" type="slidenum">
              <a:rPr lang="en-US"/>
              <a:pPr>
                <a:defRPr/>
              </a:pPr>
              <a:t>‹#›</a:t>
            </a:fld>
            <a:endParaRPr lang="en-US"/>
          </a:p>
        </p:txBody>
      </p:sp>
      <p:pic>
        <p:nvPicPr>
          <p:cNvPr id="126982" name="Picture 6" descr="strtegic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3"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vert="horz" wrap="square" lIns="91365" tIns="45683" rIns="91365" bIns="4568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95676" r:id="rId1"/>
  </p:sldLayoutIdLst>
  <p:txStyles>
    <p:titleStyle>
      <a:lvl1pPr algn="ctr" rtl="0" eaLnBrk="0" fontAlgn="base" hangingPunct="0">
        <a:spcBef>
          <a:spcPct val="0"/>
        </a:spcBef>
        <a:spcAft>
          <a:spcPct val="0"/>
        </a:spcAft>
        <a:defRPr sz="4400" b="1">
          <a:solidFill>
            <a:schemeClr val="tx2"/>
          </a:solidFill>
          <a:latin typeface="Arial"/>
          <a:ea typeface="MS PGothic" pitchFamily="34" charset="-128"/>
          <a:cs typeface="Arial"/>
        </a:defRPr>
      </a:lvl1pPr>
      <a:lvl2pPr algn="ctr" rtl="0" eaLnBrk="0" fontAlgn="base" hangingPunct="0">
        <a:spcBef>
          <a:spcPct val="0"/>
        </a:spcBef>
        <a:spcAft>
          <a:spcPct val="0"/>
        </a:spcAft>
        <a:defRPr sz="4400" b="1">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b="1">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b="1">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b="1">
          <a:solidFill>
            <a:schemeClr val="tx2"/>
          </a:solidFill>
          <a:latin typeface="Arial" charset="0"/>
          <a:ea typeface="MS PGothic" pitchFamily="34" charset="-128"/>
          <a:cs typeface="Arial" charset="0"/>
        </a:defRPr>
      </a:lvl5pPr>
      <a:lvl6pPr marL="456827" algn="ctr" rtl="0" fontAlgn="base">
        <a:spcBef>
          <a:spcPct val="0"/>
        </a:spcBef>
        <a:spcAft>
          <a:spcPct val="0"/>
        </a:spcAft>
        <a:defRPr sz="4400">
          <a:solidFill>
            <a:schemeClr val="tx2"/>
          </a:solidFill>
          <a:latin typeface="Times New Roman" pitchFamily="-111" charset="0"/>
        </a:defRPr>
      </a:lvl6pPr>
      <a:lvl7pPr marL="913651" algn="ctr" rtl="0" fontAlgn="base">
        <a:spcBef>
          <a:spcPct val="0"/>
        </a:spcBef>
        <a:spcAft>
          <a:spcPct val="0"/>
        </a:spcAft>
        <a:defRPr sz="4400">
          <a:solidFill>
            <a:schemeClr val="tx2"/>
          </a:solidFill>
          <a:latin typeface="Times New Roman" pitchFamily="-111" charset="0"/>
        </a:defRPr>
      </a:lvl7pPr>
      <a:lvl8pPr marL="1370479" algn="ctr" rtl="0" fontAlgn="base">
        <a:spcBef>
          <a:spcPct val="0"/>
        </a:spcBef>
        <a:spcAft>
          <a:spcPct val="0"/>
        </a:spcAft>
        <a:defRPr sz="4400">
          <a:solidFill>
            <a:schemeClr val="tx2"/>
          </a:solidFill>
          <a:latin typeface="Times New Roman" pitchFamily="-111" charset="0"/>
        </a:defRPr>
      </a:lvl8pPr>
      <a:lvl9pPr marL="1827303" algn="ctr" rtl="0" fontAlgn="base">
        <a:spcBef>
          <a:spcPct val="0"/>
        </a:spcBef>
        <a:spcAft>
          <a:spcPct val="0"/>
        </a:spcAft>
        <a:defRPr sz="4400">
          <a:solidFill>
            <a:schemeClr val="tx2"/>
          </a:solidFill>
          <a:latin typeface="Times New Roman" pitchFamily="-111" charset="0"/>
        </a:defRPr>
      </a:lvl9pPr>
    </p:titleStyle>
    <p:bodyStyle>
      <a:lvl1pPr marL="341313" indent="-341313" algn="l" rtl="0" eaLnBrk="0" fontAlgn="base" hangingPunct="0">
        <a:spcBef>
          <a:spcPct val="20000"/>
        </a:spcBef>
        <a:spcAft>
          <a:spcPct val="0"/>
        </a:spcAft>
        <a:buClr>
          <a:schemeClr val="tx2"/>
        </a:buClr>
        <a:buFont typeface="Wingdings" charset="0"/>
        <a:buChar char="w"/>
        <a:defRPr sz="3200" b="1">
          <a:solidFill>
            <a:schemeClr val="tx1"/>
          </a:solidFill>
          <a:latin typeface="Arial"/>
          <a:ea typeface="MS PGothic" pitchFamily="34" charset="-128"/>
          <a:cs typeface="Arial"/>
        </a:defRPr>
      </a:lvl1pPr>
      <a:lvl2pPr marL="741363" indent="-284163" algn="l" rtl="0" eaLnBrk="0" fontAlgn="base" hangingPunct="0">
        <a:spcBef>
          <a:spcPct val="20000"/>
        </a:spcBef>
        <a:spcAft>
          <a:spcPct val="0"/>
        </a:spcAft>
        <a:buSzPct val="95000"/>
        <a:buChar char="–"/>
        <a:defRPr sz="2800" b="1">
          <a:solidFill>
            <a:schemeClr val="tx1"/>
          </a:solidFill>
          <a:latin typeface="Arial"/>
          <a:ea typeface="MS PGothic" pitchFamily="34" charset="-128"/>
          <a:cs typeface="Arial"/>
        </a:defRPr>
      </a:lvl2pPr>
      <a:lvl3pPr marL="1141413" indent="-227013" algn="l" rtl="0" eaLnBrk="0" fontAlgn="base" hangingPunct="0">
        <a:spcBef>
          <a:spcPct val="20000"/>
        </a:spcBef>
        <a:spcAft>
          <a:spcPct val="0"/>
        </a:spcAft>
        <a:buChar char="•"/>
        <a:defRPr sz="2400" b="1">
          <a:solidFill>
            <a:schemeClr val="tx1"/>
          </a:solidFill>
          <a:latin typeface="Arial"/>
          <a:ea typeface="MS PGothic" pitchFamily="34" charset="-128"/>
          <a:cs typeface="Arial"/>
        </a:defRPr>
      </a:lvl3pPr>
      <a:lvl4pPr marL="1598613" indent="-227013" algn="l" rtl="0" eaLnBrk="0" fontAlgn="base" hangingPunct="0">
        <a:spcBef>
          <a:spcPct val="20000"/>
        </a:spcBef>
        <a:spcAft>
          <a:spcPct val="0"/>
        </a:spcAft>
        <a:buChar char="–"/>
        <a:defRPr sz="2000" b="1">
          <a:solidFill>
            <a:schemeClr val="tx1"/>
          </a:solidFill>
          <a:latin typeface="Arial"/>
          <a:ea typeface="MS PGothic" pitchFamily="34" charset="-128"/>
          <a:cs typeface="Arial"/>
        </a:defRPr>
      </a:lvl4pPr>
      <a:lvl5pPr marL="2054225" indent="-227013" algn="l" rtl="0" eaLnBrk="0" fontAlgn="base" hangingPunct="0">
        <a:spcBef>
          <a:spcPct val="20000"/>
        </a:spcBef>
        <a:spcAft>
          <a:spcPct val="0"/>
        </a:spcAft>
        <a:buChar char="•"/>
        <a:defRPr sz="2000" b="1">
          <a:solidFill>
            <a:schemeClr val="tx1"/>
          </a:solidFill>
          <a:latin typeface="Arial"/>
          <a:ea typeface="MS PGothic" pitchFamily="34" charset="-128"/>
          <a:cs typeface="Arial"/>
        </a:defRPr>
      </a:lvl5pPr>
      <a:lvl6pPr marL="2512542" indent="-228413" algn="l" rtl="0" fontAlgn="base">
        <a:spcBef>
          <a:spcPct val="20000"/>
        </a:spcBef>
        <a:spcAft>
          <a:spcPct val="0"/>
        </a:spcAft>
        <a:buChar char="•"/>
        <a:defRPr sz="2000">
          <a:solidFill>
            <a:schemeClr val="tx1"/>
          </a:solidFill>
          <a:latin typeface="+mn-lt"/>
          <a:ea typeface="ＭＳ Ｐゴシック" pitchFamily="-111" charset="-128"/>
        </a:defRPr>
      </a:lvl6pPr>
      <a:lvl7pPr marL="2969369" indent="-228413" algn="l" rtl="0" fontAlgn="base">
        <a:spcBef>
          <a:spcPct val="20000"/>
        </a:spcBef>
        <a:spcAft>
          <a:spcPct val="0"/>
        </a:spcAft>
        <a:buChar char="•"/>
        <a:defRPr sz="2000">
          <a:solidFill>
            <a:schemeClr val="tx1"/>
          </a:solidFill>
          <a:latin typeface="+mn-lt"/>
          <a:ea typeface="ＭＳ Ｐゴシック" pitchFamily="-111" charset="-128"/>
        </a:defRPr>
      </a:lvl7pPr>
      <a:lvl8pPr marL="3426194" indent="-228413" algn="l" rtl="0" fontAlgn="base">
        <a:spcBef>
          <a:spcPct val="20000"/>
        </a:spcBef>
        <a:spcAft>
          <a:spcPct val="0"/>
        </a:spcAft>
        <a:buChar char="•"/>
        <a:defRPr sz="2000">
          <a:solidFill>
            <a:schemeClr val="tx1"/>
          </a:solidFill>
          <a:latin typeface="+mn-lt"/>
          <a:ea typeface="ＭＳ Ｐゴシック" pitchFamily="-111" charset="-128"/>
        </a:defRPr>
      </a:lvl8pPr>
      <a:lvl9pPr marL="3883018" indent="-228413"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827" rtl="0" eaLnBrk="1" latinLnBrk="0" hangingPunct="1">
        <a:defRPr sz="1800" kern="1200">
          <a:solidFill>
            <a:schemeClr val="tx1"/>
          </a:solidFill>
          <a:latin typeface="+mn-lt"/>
          <a:ea typeface="+mn-ea"/>
          <a:cs typeface="+mn-cs"/>
        </a:defRPr>
      </a:lvl1pPr>
      <a:lvl2pPr marL="456827" algn="l" defTabSz="456827" rtl="0" eaLnBrk="1" latinLnBrk="0" hangingPunct="1">
        <a:defRPr sz="1800" kern="1200">
          <a:solidFill>
            <a:schemeClr val="tx1"/>
          </a:solidFill>
          <a:latin typeface="+mn-lt"/>
          <a:ea typeface="+mn-ea"/>
          <a:cs typeface="+mn-cs"/>
        </a:defRPr>
      </a:lvl2pPr>
      <a:lvl3pPr marL="913651" algn="l" defTabSz="456827" rtl="0" eaLnBrk="1" latinLnBrk="0" hangingPunct="1">
        <a:defRPr sz="1800" kern="1200">
          <a:solidFill>
            <a:schemeClr val="tx1"/>
          </a:solidFill>
          <a:latin typeface="+mn-lt"/>
          <a:ea typeface="+mn-ea"/>
          <a:cs typeface="+mn-cs"/>
        </a:defRPr>
      </a:lvl3pPr>
      <a:lvl4pPr marL="1370479" algn="l" defTabSz="456827" rtl="0" eaLnBrk="1" latinLnBrk="0" hangingPunct="1">
        <a:defRPr sz="1800" kern="1200">
          <a:solidFill>
            <a:schemeClr val="tx1"/>
          </a:solidFill>
          <a:latin typeface="+mn-lt"/>
          <a:ea typeface="+mn-ea"/>
          <a:cs typeface="+mn-cs"/>
        </a:defRPr>
      </a:lvl4pPr>
      <a:lvl5pPr marL="1827303" algn="l" defTabSz="456827" rtl="0" eaLnBrk="1" latinLnBrk="0" hangingPunct="1">
        <a:defRPr sz="1800" kern="1200">
          <a:solidFill>
            <a:schemeClr val="tx1"/>
          </a:solidFill>
          <a:latin typeface="+mn-lt"/>
          <a:ea typeface="+mn-ea"/>
          <a:cs typeface="+mn-cs"/>
        </a:defRPr>
      </a:lvl5pPr>
      <a:lvl6pPr marL="2284131" algn="l" defTabSz="456827" rtl="0" eaLnBrk="1" latinLnBrk="0" hangingPunct="1">
        <a:defRPr sz="1800" kern="1200">
          <a:solidFill>
            <a:schemeClr val="tx1"/>
          </a:solidFill>
          <a:latin typeface="+mn-lt"/>
          <a:ea typeface="+mn-ea"/>
          <a:cs typeface="+mn-cs"/>
        </a:defRPr>
      </a:lvl6pPr>
      <a:lvl7pPr marL="2740955" algn="l" defTabSz="456827" rtl="0" eaLnBrk="1" latinLnBrk="0" hangingPunct="1">
        <a:defRPr sz="1800" kern="1200">
          <a:solidFill>
            <a:schemeClr val="tx1"/>
          </a:solidFill>
          <a:latin typeface="+mn-lt"/>
          <a:ea typeface="+mn-ea"/>
          <a:cs typeface="+mn-cs"/>
        </a:defRPr>
      </a:lvl7pPr>
      <a:lvl8pPr marL="3197782" algn="l" defTabSz="456827" rtl="0" eaLnBrk="1" latinLnBrk="0" hangingPunct="1">
        <a:defRPr sz="1800" kern="1200">
          <a:solidFill>
            <a:schemeClr val="tx1"/>
          </a:solidFill>
          <a:latin typeface="+mn-lt"/>
          <a:ea typeface="+mn-ea"/>
          <a:cs typeface="+mn-cs"/>
        </a:defRPr>
      </a:lvl8pPr>
      <a:lvl9pPr marL="3654606" algn="l" defTabSz="45682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54" tIns="45678" rIns="91354" bIns="45678" numCol="1" anchor="ctr" anchorCtr="0" compatLnSpc="1">
            <a:prstTxWarp prst="textNoShape">
              <a:avLst/>
            </a:prstTxWarp>
          </a:bodyPr>
          <a:lstStyle/>
          <a:p>
            <a:pPr lvl="0"/>
            <a:r>
              <a:rPr lang="en-GB"/>
              <a:t>Click to edit Master title style</a:t>
            </a:r>
          </a:p>
        </p:txBody>
      </p:sp>
      <p:sp>
        <p:nvSpPr>
          <p:cNvPr id="14339"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54" tIns="45678" rIns="91354" bIns="45678"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54" tIns="45678" rIns="91354" bIns="45678"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54" tIns="45678" rIns="91354" bIns="45678"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54" tIns="45678" rIns="91354" bIns="45678" numCol="1" anchor="t" anchorCtr="0" compatLnSpc="1">
            <a:prstTxWarp prst="textNoShape">
              <a:avLst/>
            </a:prstTxWarp>
          </a:bodyPr>
          <a:lstStyle>
            <a:lvl1pPr algn="r">
              <a:defRPr sz="1400">
                <a:solidFill>
                  <a:srgbClr val="000000"/>
                </a:solidFill>
                <a:cs typeface="Times New Roman" charset="0"/>
              </a:defRPr>
            </a:lvl1pPr>
          </a:lstStyle>
          <a:p>
            <a:pPr>
              <a:defRPr/>
            </a:pPr>
            <a:fld id="{FE2AAAD7-E041-5D47-844E-5EE8BE6E015C}"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95546" r:id="rId1"/>
  </p:sldLayoutIdLst>
  <p:txStyles>
    <p:titleStyle>
      <a:lvl1pPr algn="ctr" rtl="0" eaLnBrk="0" fontAlgn="base" hangingPunct="0">
        <a:spcBef>
          <a:spcPct val="0"/>
        </a:spcBef>
        <a:spcAft>
          <a:spcPct val="0"/>
        </a:spcAft>
        <a:defRPr sz="4400" b="1">
          <a:solidFill>
            <a:schemeClr val="tx2"/>
          </a:solidFill>
          <a:latin typeface="Arial"/>
          <a:ea typeface="MS PGothic" pitchFamily="34" charset="-128"/>
          <a:cs typeface="Arial"/>
        </a:defRPr>
      </a:lvl1pPr>
      <a:lvl2pPr algn="ctr" rtl="0" eaLnBrk="0" fontAlgn="base" hangingPunct="0">
        <a:spcBef>
          <a:spcPct val="0"/>
        </a:spcBef>
        <a:spcAft>
          <a:spcPct val="0"/>
        </a:spcAft>
        <a:defRPr sz="4400" b="1">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b="1">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b="1">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b="1">
          <a:solidFill>
            <a:schemeClr val="tx2"/>
          </a:solidFill>
          <a:latin typeface="Arial" charset="0"/>
          <a:ea typeface="MS PGothic" pitchFamily="34" charset="-128"/>
          <a:cs typeface="Arial" charset="0"/>
        </a:defRPr>
      </a:lvl5pPr>
      <a:lvl6pPr marL="456774"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3544"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0319"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7089"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39725" indent="-339725" algn="l" rtl="0" eaLnBrk="0" fontAlgn="base" hangingPunct="0">
        <a:spcBef>
          <a:spcPct val="20000"/>
        </a:spcBef>
        <a:spcAft>
          <a:spcPct val="0"/>
        </a:spcAft>
        <a:buChar char="•"/>
        <a:defRPr sz="3200" b="1">
          <a:solidFill>
            <a:schemeClr val="tx1"/>
          </a:solidFill>
          <a:latin typeface="Arial"/>
          <a:ea typeface="MS PGothic" pitchFamily="34" charset="-128"/>
          <a:cs typeface="Arial"/>
        </a:defRPr>
      </a:lvl1pPr>
      <a:lvl2pPr marL="739775" indent="-282575" algn="l" rtl="0" eaLnBrk="0" fontAlgn="base" hangingPunct="0">
        <a:spcBef>
          <a:spcPct val="20000"/>
        </a:spcBef>
        <a:spcAft>
          <a:spcPct val="0"/>
        </a:spcAft>
        <a:buChar char="–"/>
        <a:defRPr sz="2800" b="1">
          <a:solidFill>
            <a:schemeClr val="tx1"/>
          </a:solidFill>
          <a:latin typeface="Arial"/>
          <a:ea typeface="+mn-ea"/>
          <a:cs typeface="Arial"/>
        </a:defRPr>
      </a:lvl2pPr>
      <a:lvl3pPr marL="1139825" indent="-225425" algn="l" rtl="0" eaLnBrk="0" fontAlgn="base" hangingPunct="0">
        <a:spcBef>
          <a:spcPct val="20000"/>
        </a:spcBef>
        <a:spcAft>
          <a:spcPct val="0"/>
        </a:spcAft>
        <a:buChar char="•"/>
        <a:defRPr sz="2400" b="1">
          <a:solidFill>
            <a:schemeClr val="tx1"/>
          </a:solidFill>
          <a:latin typeface="Arial"/>
          <a:ea typeface="+mn-ea"/>
          <a:cs typeface="Arial"/>
        </a:defRPr>
      </a:lvl3pPr>
      <a:lvl4pPr marL="1597025" indent="-225425" algn="l" rtl="0" eaLnBrk="0" fontAlgn="base" hangingPunct="0">
        <a:spcBef>
          <a:spcPct val="20000"/>
        </a:spcBef>
        <a:spcAft>
          <a:spcPct val="0"/>
        </a:spcAft>
        <a:buChar char="–"/>
        <a:defRPr sz="2000" b="1">
          <a:solidFill>
            <a:schemeClr val="tx1"/>
          </a:solidFill>
          <a:latin typeface="Arial"/>
          <a:ea typeface="+mn-ea"/>
          <a:cs typeface="Arial"/>
        </a:defRPr>
      </a:lvl4pPr>
      <a:lvl5pPr marL="2052638" indent="-225425" algn="l" rtl="0" eaLnBrk="0" fontAlgn="base" hangingPunct="0">
        <a:spcBef>
          <a:spcPct val="20000"/>
        </a:spcBef>
        <a:spcAft>
          <a:spcPct val="0"/>
        </a:spcAft>
        <a:buChar char="»"/>
        <a:defRPr sz="2000" b="1">
          <a:solidFill>
            <a:schemeClr val="tx1"/>
          </a:solidFill>
          <a:latin typeface="Arial"/>
          <a:ea typeface="+mn-ea"/>
          <a:cs typeface="Arial"/>
        </a:defRPr>
      </a:lvl5pPr>
      <a:lvl6pPr marL="2512248" indent="-228387" algn="l" rtl="0" fontAlgn="base">
        <a:spcBef>
          <a:spcPct val="20000"/>
        </a:spcBef>
        <a:spcAft>
          <a:spcPct val="0"/>
        </a:spcAft>
        <a:buChar char="»"/>
        <a:defRPr sz="2000">
          <a:solidFill>
            <a:schemeClr val="tx1"/>
          </a:solidFill>
          <a:latin typeface="+mn-lt"/>
          <a:ea typeface="+mn-ea"/>
          <a:cs typeface="+mn-cs"/>
        </a:defRPr>
      </a:lvl6pPr>
      <a:lvl7pPr marL="2969022" indent="-228387" algn="l" rtl="0" fontAlgn="base">
        <a:spcBef>
          <a:spcPct val="20000"/>
        </a:spcBef>
        <a:spcAft>
          <a:spcPct val="0"/>
        </a:spcAft>
        <a:buChar char="»"/>
        <a:defRPr sz="2000">
          <a:solidFill>
            <a:schemeClr val="tx1"/>
          </a:solidFill>
          <a:latin typeface="+mn-lt"/>
          <a:ea typeface="+mn-ea"/>
          <a:cs typeface="+mn-cs"/>
        </a:defRPr>
      </a:lvl7pPr>
      <a:lvl8pPr marL="3425793" indent="-228387" algn="l" rtl="0" fontAlgn="base">
        <a:spcBef>
          <a:spcPct val="20000"/>
        </a:spcBef>
        <a:spcAft>
          <a:spcPct val="0"/>
        </a:spcAft>
        <a:buChar char="»"/>
        <a:defRPr sz="2000">
          <a:solidFill>
            <a:schemeClr val="tx1"/>
          </a:solidFill>
          <a:latin typeface="+mn-lt"/>
          <a:ea typeface="+mn-ea"/>
          <a:cs typeface="+mn-cs"/>
        </a:defRPr>
      </a:lvl8pPr>
      <a:lvl9pPr marL="3882564" indent="-22838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774" rtl="0" eaLnBrk="1" latinLnBrk="0" hangingPunct="1">
        <a:defRPr sz="1800" kern="1200">
          <a:solidFill>
            <a:schemeClr val="tx1"/>
          </a:solidFill>
          <a:latin typeface="+mn-lt"/>
          <a:ea typeface="+mn-ea"/>
          <a:cs typeface="+mn-cs"/>
        </a:defRPr>
      </a:lvl1pPr>
      <a:lvl2pPr marL="456774" algn="l" defTabSz="456774" rtl="0" eaLnBrk="1" latinLnBrk="0" hangingPunct="1">
        <a:defRPr sz="1800" kern="1200">
          <a:solidFill>
            <a:schemeClr val="tx1"/>
          </a:solidFill>
          <a:latin typeface="+mn-lt"/>
          <a:ea typeface="+mn-ea"/>
          <a:cs typeface="+mn-cs"/>
        </a:defRPr>
      </a:lvl2pPr>
      <a:lvl3pPr marL="913544" algn="l" defTabSz="456774" rtl="0" eaLnBrk="1" latinLnBrk="0" hangingPunct="1">
        <a:defRPr sz="1800" kern="1200">
          <a:solidFill>
            <a:schemeClr val="tx1"/>
          </a:solidFill>
          <a:latin typeface="+mn-lt"/>
          <a:ea typeface="+mn-ea"/>
          <a:cs typeface="+mn-cs"/>
        </a:defRPr>
      </a:lvl3pPr>
      <a:lvl4pPr marL="1370319" algn="l" defTabSz="456774" rtl="0" eaLnBrk="1" latinLnBrk="0" hangingPunct="1">
        <a:defRPr sz="1800" kern="1200">
          <a:solidFill>
            <a:schemeClr val="tx1"/>
          </a:solidFill>
          <a:latin typeface="+mn-lt"/>
          <a:ea typeface="+mn-ea"/>
          <a:cs typeface="+mn-cs"/>
        </a:defRPr>
      </a:lvl4pPr>
      <a:lvl5pPr marL="1827089" algn="l" defTabSz="456774" rtl="0" eaLnBrk="1" latinLnBrk="0" hangingPunct="1">
        <a:defRPr sz="1800" kern="1200">
          <a:solidFill>
            <a:schemeClr val="tx1"/>
          </a:solidFill>
          <a:latin typeface="+mn-lt"/>
          <a:ea typeface="+mn-ea"/>
          <a:cs typeface="+mn-cs"/>
        </a:defRPr>
      </a:lvl5pPr>
      <a:lvl6pPr marL="2283864" algn="l" defTabSz="456774" rtl="0" eaLnBrk="1" latinLnBrk="0" hangingPunct="1">
        <a:defRPr sz="1800" kern="1200">
          <a:solidFill>
            <a:schemeClr val="tx1"/>
          </a:solidFill>
          <a:latin typeface="+mn-lt"/>
          <a:ea typeface="+mn-ea"/>
          <a:cs typeface="+mn-cs"/>
        </a:defRPr>
      </a:lvl6pPr>
      <a:lvl7pPr marL="2740634" algn="l" defTabSz="456774" rtl="0" eaLnBrk="1" latinLnBrk="0" hangingPunct="1">
        <a:defRPr sz="1800" kern="1200">
          <a:solidFill>
            <a:schemeClr val="tx1"/>
          </a:solidFill>
          <a:latin typeface="+mn-lt"/>
          <a:ea typeface="+mn-ea"/>
          <a:cs typeface="+mn-cs"/>
        </a:defRPr>
      </a:lvl7pPr>
      <a:lvl8pPr marL="3197408" algn="l" defTabSz="456774" rtl="0" eaLnBrk="1" latinLnBrk="0" hangingPunct="1">
        <a:defRPr sz="1800" kern="1200">
          <a:solidFill>
            <a:schemeClr val="tx1"/>
          </a:solidFill>
          <a:latin typeface="+mn-lt"/>
          <a:ea typeface="+mn-ea"/>
          <a:cs typeface="+mn-cs"/>
        </a:defRPr>
      </a:lvl8pPr>
      <a:lvl9pPr marL="3654179" algn="l" defTabSz="456774"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65" tIns="45683" rIns="91365" bIns="45683" numCol="1" anchor="ctr" anchorCtr="0" compatLnSpc="1">
            <a:prstTxWarp prst="textNoShape">
              <a:avLst/>
            </a:prstTxWarp>
          </a:bodyPr>
          <a:lstStyle/>
          <a:p>
            <a:pPr lvl="0"/>
            <a:r>
              <a:rPr lang="en-US"/>
              <a:t>Click to edit Master title style</a:t>
            </a:r>
          </a:p>
        </p:txBody>
      </p:sp>
      <p:sp>
        <p:nvSpPr>
          <p:cNvPr id="129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65" tIns="45683" rIns="91365" bIns="4568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65" tIns="45683" rIns="91365" bIns="45683" numCol="1" anchor="t" anchorCtr="0" compatLnSpc="1">
            <a:prstTxWarp prst="textNoShape">
              <a:avLst/>
            </a:prstTxWarp>
          </a:bodyPr>
          <a:lstStyle>
            <a:lvl1pP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365" tIns="45683" rIns="91365" bIns="45683" numCol="1" anchor="t" anchorCtr="0" compatLnSpc="1">
            <a:prstTxWarp prst="textNoShape">
              <a:avLst/>
            </a:prstTxWarp>
          </a:bodyPr>
          <a:lstStyle>
            <a:lvl1pPr algn="ct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65" tIns="45683" rIns="91365" bIns="45683" numCol="1" anchor="t" anchorCtr="0" compatLnSpc="1">
            <a:prstTxWarp prst="textNoShape">
              <a:avLst/>
            </a:prstTxWarp>
          </a:bodyPr>
          <a:lstStyle>
            <a:lvl1pPr algn="r">
              <a:defRPr sz="1400">
                <a:solidFill>
                  <a:srgbClr val="000000"/>
                </a:solidFill>
                <a:latin typeface="Arial" charset="0"/>
              </a:defRPr>
            </a:lvl1pPr>
          </a:lstStyle>
          <a:p>
            <a:pPr>
              <a:defRPr/>
            </a:pPr>
            <a:fld id="{ED21BF0E-E845-C64C-81BB-5C54FD7590F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5677" r:id="rId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Arial" pitchFamily="-105"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Arial" pitchFamily="-105"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Arial" pitchFamily="-105"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Arial" pitchFamily="-105" charset="0"/>
          <a:ea typeface="MS PGothic" pitchFamily="34" charset="-128"/>
          <a:cs typeface="MS PGothic" charset="0"/>
        </a:defRPr>
      </a:lvl5pPr>
      <a:lvl6pPr marL="456827" algn="ctr" rtl="0" fontAlgn="base">
        <a:spcBef>
          <a:spcPct val="0"/>
        </a:spcBef>
        <a:spcAft>
          <a:spcPct val="0"/>
        </a:spcAft>
        <a:defRPr sz="4400">
          <a:solidFill>
            <a:schemeClr val="tx2"/>
          </a:solidFill>
          <a:latin typeface="Arial" pitchFamily="-105" charset="0"/>
        </a:defRPr>
      </a:lvl6pPr>
      <a:lvl7pPr marL="913651" algn="ctr" rtl="0" fontAlgn="base">
        <a:spcBef>
          <a:spcPct val="0"/>
        </a:spcBef>
        <a:spcAft>
          <a:spcPct val="0"/>
        </a:spcAft>
        <a:defRPr sz="4400">
          <a:solidFill>
            <a:schemeClr val="tx2"/>
          </a:solidFill>
          <a:latin typeface="Arial" pitchFamily="-105" charset="0"/>
        </a:defRPr>
      </a:lvl7pPr>
      <a:lvl8pPr marL="1370479" algn="ctr" rtl="0" fontAlgn="base">
        <a:spcBef>
          <a:spcPct val="0"/>
        </a:spcBef>
        <a:spcAft>
          <a:spcPct val="0"/>
        </a:spcAft>
        <a:defRPr sz="4400">
          <a:solidFill>
            <a:schemeClr val="tx2"/>
          </a:solidFill>
          <a:latin typeface="Arial" pitchFamily="-105" charset="0"/>
        </a:defRPr>
      </a:lvl8pPr>
      <a:lvl9pPr marL="1827303" algn="ctr" rtl="0" fontAlgn="base">
        <a:spcBef>
          <a:spcPct val="0"/>
        </a:spcBef>
        <a:spcAft>
          <a:spcPct val="0"/>
        </a:spcAft>
        <a:defRPr sz="4400">
          <a:solidFill>
            <a:schemeClr val="tx2"/>
          </a:solidFill>
          <a:latin typeface="Arial" pitchFamily="-105"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S PGothic" pitchFamily="34" charset="-128"/>
          <a:cs typeface="MS PGothic" charset="0"/>
        </a:defRPr>
      </a:lvl1pPr>
      <a:lvl2pPr marL="741363" indent="-284163"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1413" indent="-227013"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598613" indent="-227013"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4225" indent="-227013"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2542" indent="-228413" algn="l" rtl="0" fontAlgn="base">
        <a:spcBef>
          <a:spcPct val="20000"/>
        </a:spcBef>
        <a:spcAft>
          <a:spcPct val="0"/>
        </a:spcAft>
        <a:buChar char="»"/>
        <a:defRPr sz="2000">
          <a:solidFill>
            <a:schemeClr val="tx1"/>
          </a:solidFill>
          <a:latin typeface="+mn-lt"/>
          <a:ea typeface="ＭＳ Ｐゴシック" pitchFamily="-105" charset="-128"/>
        </a:defRPr>
      </a:lvl6pPr>
      <a:lvl7pPr marL="2969369" indent="-228413" algn="l" rtl="0" fontAlgn="base">
        <a:spcBef>
          <a:spcPct val="20000"/>
        </a:spcBef>
        <a:spcAft>
          <a:spcPct val="0"/>
        </a:spcAft>
        <a:buChar char="»"/>
        <a:defRPr sz="2000">
          <a:solidFill>
            <a:schemeClr val="tx1"/>
          </a:solidFill>
          <a:latin typeface="+mn-lt"/>
          <a:ea typeface="ＭＳ Ｐゴシック" pitchFamily="-105" charset="-128"/>
        </a:defRPr>
      </a:lvl7pPr>
      <a:lvl8pPr marL="3426194" indent="-228413" algn="l" rtl="0" fontAlgn="base">
        <a:spcBef>
          <a:spcPct val="20000"/>
        </a:spcBef>
        <a:spcAft>
          <a:spcPct val="0"/>
        </a:spcAft>
        <a:buChar char="»"/>
        <a:defRPr sz="2000">
          <a:solidFill>
            <a:schemeClr val="tx1"/>
          </a:solidFill>
          <a:latin typeface="+mn-lt"/>
          <a:ea typeface="ＭＳ Ｐゴシック" pitchFamily="-105" charset="-128"/>
        </a:defRPr>
      </a:lvl8pPr>
      <a:lvl9pPr marL="3883018" indent="-22841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6827" rtl="0" eaLnBrk="1" latinLnBrk="0" hangingPunct="1">
        <a:defRPr sz="1800" kern="1200">
          <a:solidFill>
            <a:schemeClr val="tx1"/>
          </a:solidFill>
          <a:latin typeface="+mn-lt"/>
          <a:ea typeface="+mn-ea"/>
          <a:cs typeface="+mn-cs"/>
        </a:defRPr>
      </a:lvl1pPr>
      <a:lvl2pPr marL="456827" algn="l" defTabSz="456827" rtl="0" eaLnBrk="1" latinLnBrk="0" hangingPunct="1">
        <a:defRPr sz="1800" kern="1200">
          <a:solidFill>
            <a:schemeClr val="tx1"/>
          </a:solidFill>
          <a:latin typeface="+mn-lt"/>
          <a:ea typeface="+mn-ea"/>
          <a:cs typeface="+mn-cs"/>
        </a:defRPr>
      </a:lvl2pPr>
      <a:lvl3pPr marL="913651" algn="l" defTabSz="456827" rtl="0" eaLnBrk="1" latinLnBrk="0" hangingPunct="1">
        <a:defRPr sz="1800" kern="1200">
          <a:solidFill>
            <a:schemeClr val="tx1"/>
          </a:solidFill>
          <a:latin typeface="+mn-lt"/>
          <a:ea typeface="+mn-ea"/>
          <a:cs typeface="+mn-cs"/>
        </a:defRPr>
      </a:lvl3pPr>
      <a:lvl4pPr marL="1370479" algn="l" defTabSz="456827" rtl="0" eaLnBrk="1" latinLnBrk="0" hangingPunct="1">
        <a:defRPr sz="1800" kern="1200">
          <a:solidFill>
            <a:schemeClr val="tx1"/>
          </a:solidFill>
          <a:latin typeface="+mn-lt"/>
          <a:ea typeface="+mn-ea"/>
          <a:cs typeface="+mn-cs"/>
        </a:defRPr>
      </a:lvl4pPr>
      <a:lvl5pPr marL="1827303" algn="l" defTabSz="456827" rtl="0" eaLnBrk="1" latinLnBrk="0" hangingPunct="1">
        <a:defRPr sz="1800" kern="1200">
          <a:solidFill>
            <a:schemeClr val="tx1"/>
          </a:solidFill>
          <a:latin typeface="+mn-lt"/>
          <a:ea typeface="+mn-ea"/>
          <a:cs typeface="+mn-cs"/>
        </a:defRPr>
      </a:lvl5pPr>
      <a:lvl6pPr marL="2284131" algn="l" defTabSz="456827" rtl="0" eaLnBrk="1" latinLnBrk="0" hangingPunct="1">
        <a:defRPr sz="1800" kern="1200">
          <a:solidFill>
            <a:schemeClr val="tx1"/>
          </a:solidFill>
          <a:latin typeface="+mn-lt"/>
          <a:ea typeface="+mn-ea"/>
          <a:cs typeface="+mn-cs"/>
        </a:defRPr>
      </a:lvl6pPr>
      <a:lvl7pPr marL="2740955" algn="l" defTabSz="456827" rtl="0" eaLnBrk="1" latinLnBrk="0" hangingPunct="1">
        <a:defRPr sz="1800" kern="1200">
          <a:solidFill>
            <a:schemeClr val="tx1"/>
          </a:solidFill>
          <a:latin typeface="+mn-lt"/>
          <a:ea typeface="+mn-ea"/>
          <a:cs typeface="+mn-cs"/>
        </a:defRPr>
      </a:lvl7pPr>
      <a:lvl8pPr marL="3197782" algn="l" defTabSz="456827" rtl="0" eaLnBrk="1" latinLnBrk="0" hangingPunct="1">
        <a:defRPr sz="1800" kern="1200">
          <a:solidFill>
            <a:schemeClr val="tx1"/>
          </a:solidFill>
          <a:latin typeface="+mn-lt"/>
          <a:ea typeface="+mn-ea"/>
          <a:cs typeface="+mn-cs"/>
        </a:defRPr>
      </a:lvl8pPr>
      <a:lvl9pPr marL="3654606" algn="l" defTabSz="456827"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bwMode="auto">
          <a:xfrm>
            <a:off x="0" y="-26988"/>
            <a:ext cx="91440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54" tIns="45678" rIns="91354" bIns="45678" numCol="1" anchor="ctr" anchorCtr="0" compatLnSpc="1">
            <a:prstTxWarp prst="textNoShape">
              <a:avLst/>
            </a:prstTxWarp>
          </a:bodyPr>
          <a:lstStyle/>
          <a:p>
            <a:pPr lvl="0"/>
            <a:r>
              <a:rPr lang="en-US"/>
              <a:t>Click to edit Master title style</a:t>
            </a:r>
          </a:p>
        </p:txBody>
      </p:sp>
      <p:sp>
        <p:nvSpPr>
          <p:cNvPr id="131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54" tIns="45678" rIns="91354" bIns="4567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35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54" tIns="45678" rIns="91354" bIns="45678" numCol="1" anchor="t" anchorCtr="0" compatLnSpc="1">
            <a:prstTxWarp prst="textNoShape">
              <a:avLst/>
            </a:prstTxWarp>
          </a:bodyPr>
          <a:lstStyle>
            <a:lvl1pPr algn="l">
              <a:defRPr sz="1400">
                <a:solidFill>
                  <a:srgbClr val="000000"/>
                </a:solidFill>
                <a:latin typeface="Times New Roman" pitchFamily="-105" charset="0"/>
                <a:ea typeface="+mn-ea"/>
                <a:cs typeface="+mn-cs"/>
              </a:defRPr>
            </a:lvl1pPr>
          </a:lstStyle>
          <a:p>
            <a:pPr>
              <a:defRPr/>
            </a:pPr>
            <a:endParaRPr lang="en-US"/>
          </a:p>
        </p:txBody>
      </p:sp>
      <p:sp>
        <p:nvSpPr>
          <p:cNvPr id="3635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54" tIns="45678" rIns="91354" bIns="45678" numCol="1" anchor="t" anchorCtr="0" compatLnSpc="1">
            <a:prstTxWarp prst="textNoShape">
              <a:avLst/>
            </a:prstTxWarp>
          </a:bodyPr>
          <a:lstStyle>
            <a:lvl1pPr algn="ctr">
              <a:defRPr sz="1400">
                <a:solidFill>
                  <a:srgbClr val="000000"/>
                </a:solidFill>
                <a:latin typeface="Times New Roman" pitchFamily="-105" charset="0"/>
                <a:ea typeface="+mn-ea"/>
                <a:cs typeface="+mn-cs"/>
              </a:defRPr>
            </a:lvl1pPr>
          </a:lstStyle>
          <a:p>
            <a:pPr>
              <a:defRPr/>
            </a:pPr>
            <a:endParaRPr lang="en-US"/>
          </a:p>
        </p:txBody>
      </p:sp>
      <p:sp>
        <p:nvSpPr>
          <p:cNvPr id="3635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54" tIns="45678" rIns="91354" bIns="45678" numCol="1" anchor="t" anchorCtr="0" compatLnSpc="1">
            <a:prstTxWarp prst="textNoShape">
              <a:avLst/>
            </a:prstTxWarp>
          </a:bodyPr>
          <a:lstStyle>
            <a:lvl1pPr algn="r">
              <a:defRPr sz="1400">
                <a:solidFill>
                  <a:srgbClr val="000000"/>
                </a:solidFill>
              </a:defRPr>
            </a:lvl1pPr>
          </a:lstStyle>
          <a:p>
            <a:pPr>
              <a:defRPr/>
            </a:pPr>
            <a:fld id="{71C11B1A-A081-4B42-B770-45E7FC68ED6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5678" r:id="rId1"/>
  </p:sldLayoutIdLst>
  <p:transition xmlns:p14="http://schemas.microsoft.com/office/powerpoint/2010/main"/>
  <p:txStyles>
    <p:titleStyle>
      <a:lvl1pPr algn="ctr" rtl="0" eaLnBrk="0" fontAlgn="base" hangingPunct="0">
        <a:spcBef>
          <a:spcPct val="0"/>
        </a:spcBef>
        <a:spcAft>
          <a:spcPct val="0"/>
        </a:spcAft>
        <a:defRPr sz="4400" b="1">
          <a:solidFill>
            <a:schemeClr val="tx2"/>
          </a:solidFill>
          <a:latin typeface="Arial"/>
          <a:ea typeface="MS PGothic" pitchFamily="34" charset="-128"/>
          <a:cs typeface="Arial"/>
        </a:defRPr>
      </a:lvl1pPr>
      <a:lvl2pPr algn="ctr" rtl="0" eaLnBrk="0" fontAlgn="base" hangingPunct="0">
        <a:spcBef>
          <a:spcPct val="0"/>
        </a:spcBef>
        <a:spcAft>
          <a:spcPct val="0"/>
        </a:spcAft>
        <a:defRPr sz="4400" b="1">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b="1">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b="1">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b="1">
          <a:solidFill>
            <a:schemeClr val="tx2"/>
          </a:solidFill>
          <a:latin typeface="Arial" charset="0"/>
          <a:ea typeface="MS PGothic" pitchFamily="34" charset="-128"/>
          <a:cs typeface="Arial" charset="0"/>
        </a:defRPr>
      </a:lvl5pPr>
      <a:lvl6pPr marL="456774" algn="ctr" rtl="0" fontAlgn="base">
        <a:spcBef>
          <a:spcPct val="0"/>
        </a:spcBef>
        <a:spcAft>
          <a:spcPct val="0"/>
        </a:spcAft>
        <a:defRPr sz="4400">
          <a:solidFill>
            <a:schemeClr val="tx2"/>
          </a:solidFill>
          <a:latin typeface="Times New Roman" pitchFamily="-105" charset="0"/>
        </a:defRPr>
      </a:lvl6pPr>
      <a:lvl7pPr marL="913544" algn="ctr" rtl="0" fontAlgn="base">
        <a:spcBef>
          <a:spcPct val="0"/>
        </a:spcBef>
        <a:spcAft>
          <a:spcPct val="0"/>
        </a:spcAft>
        <a:defRPr sz="4400">
          <a:solidFill>
            <a:schemeClr val="tx2"/>
          </a:solidFill>
          <a:latin typeface="Times New Roman" pitchFamily="-105" charset="0"/>
        </a:defRPr>
      </a:lvl7pPr>
      <a:lvl8pPr marL="1370319" algn="ctr" rtl="0" fontAlgn="base">
        <a:spcBef>
          <a:spcPct val="0"/>
        </a:spcBef>
        <a:spcAft>
          <a:spcPct val="0"/>
        </a:spcAft>
        <a:defRPr sz="4400">
          <a:solidFill>
            <a:schemeClr val="tx2"/>
          </a:solidFill>
          <a:latin typeface="Times New Roman" pitchFamily="-105" charset="0"/>
        </a:defRPr>
      </a:lvl8pPr>
      <a:lvl9pPr marL="1827089" algn="ctr" rtl="0" fontAlgn="base">
        <a:spcBef>
          <a:spcPct val="0"/>
        </a:spcBef>
        <a:spcAft>
          <a:spcPct val="0"/>
        </a:spcAft>
        <a:defRPr sz="4400">
          <a:solidFill>
            <a:schemeClr val="tx2"/>
          </a:solidFill>
          <a:latin typeface="Times New Roman" pitchFamily="-105" charset="0"/>
        </a:defRPr>
      </a:lvl9pPr>
    </p:titleStyle>
    <p:bodyStyle>
      <a:lvl1pPr marL="339725" indent="-339725" algn="l" rtl="0" eaLnBrk="0" fontAlgn="base" hangingPunct="0">
        <a:spcBef>
          <a:spcPct val="20000"/>
        </a:spcBef>
        <a:spcAft>
          <a:spcPct val="0"/>
        </a:spcAft>
        <a:buChar char="•"/>
        <a:defRPr sz="3200" b="1">
          <a:solidFill>
            <a:schemeClr val="tx1"/>
          </a:solidFill>
          <a:latin typeface="Arial"/>
          <a:ea typeface="MS PGothic" pitchFamily="34" charset="-128"/>
          <a:cs typeface="Arial"/>
        </a:defRPr>
      </a:lvl1pPr>
      <a:lvl2pPr marL="739775" indent="-282575" algn="l" rtl="0" eaLnBrk="0" fontAlgn="base" hangingPunct="0">
        <a:spcBef>
          <a:spcPct val="20000"/>
        </a:spcBef>
        <a:spcAft>
          <a:spcPct val="0"/>
        </a:spcAft>
        <a:buChar char="–"/>
        <a:defRPr sz="2800" b="1">
          <a:solidFill>
            <a:schemeClr val="tx1"/>
          </a:solidFill>
          <a:latin typeface="Arial"/>
          <a:ea typeface="MS PGothic" pitchFamily="34" charset="-128"/>
          <a:cs typeface="Arial"/>
        </a:defRPr>
      </a:lvl2pPr>
      <a:lvl3pPr marL="1139825" indent="-225425" algn="l" rtl="0" eaLnBrk="0" fontAlgn="base" hangingPunct="0">
        <a:spcBef>
          <a:spcPct val="20000"/>
        </a:spcBef>
        <a:spcAft>
          <a:spcPct val="0"/>
        </a:spcAft>
        <a:buChar char="•"/>
        <a:defRPr sz="2400" b="1">
          <a:solidFill>
            <a:schemeClr val="tx1"/>
          </a:solidFill>
          <a:latin typeface="Arial"/>
          <a:ea typeface="MS PGothic" pitchFamily="34" charset="-128"/>
          <a:cs typeface="Arial"/>
        </a:defRPr>
      </a:lvl3pPr>
      <a:lvl4pPr marL="1597025" indent="-225425" algn="l" rtl="0" eaLnBrk="0" fontAlgn="base" hangingPunct="0">
        <a:spcBef>
          <a:spcPct val="20000"/>
        </a:spcBef>
        <a:spcAft>
          <a:spcPct val="0"/>
        </a:spcAft>
        <a:buChar char="–"/>
        <a:defRPr sz="2000" b="1">
          <a:solidFill>
            <a:schemeClr val="tx1"/>
          </a:solidFill>
          <a:latin typeface="Arial"/>
          <a:ea typeface="Geneva" charset="-128"/>
          <a:cs typeface="Arial"/>
        </a:defRPr>
      </a:lvl4pPr>
      <a:lvl5pPr marL="2052638" indent="-225425" algn="l" rtl="0" eaLnBrk="0" fontAlgn="base" hangingPunct="0">
        <a:spcBef>
          <a:spcPct val="20000"/>
        </a:spcBef>
        <a:spcAft>
          <a:spcPct val="0"/>
        </a:spcAft>
        <a:buChar char="»"/>
        <a:defRPr sz="2000" b="1">
          <a:solidFill>
            <a:schemeClr val="tx1"/>
          </a:solidFill>
          <a:latin typeface="Arial"/>
          <a:ea typeface="Geneva" charset="-128"/>
          <a:cs typeface="Arial"/>
        </a:defRPr>
      </a:lvl5pPr>
      <a:lvl6pPr marL="2512248" indent="-228387" algn="l" rtl="0" fontAlgn="base">
        <a:spcBef>
          <a:spcPct val="20000"/>
        </a:spcBef>
        <a:spcAft>
          <a:spcPct val="0"/>
        </a:spcAft>
        <a:buChar char="»"/>
        <a:defRPr sz="2000">
          <a:solidFill>
            <a:schemeClr val="tx1"/>
          </a:solidFill>
          <a:latin typeface="+mn-lt"/>
          <a:ea typeface="ＭＳ Ｐゴシック" pitchFamily="-105" charset="-128"/>
        </a:defRPr>
      </a:lvl6pPr>
      <a:lvl7pPr marL="2969022" indent="-228387" algn="l" rtl="0" fontAlgn="base">
        <a:spcBef>
          <a:spcPct val="20000"/>
        </a:spcBef>
        <a:spcAft>
          <a:spcPct val="0"/>
        </a:spcAft>
        <a:buChar char="»"/>
        <a:defRPr sz="2000">
          <a:solidFill>
            <a:schemeClr val="tx1"/>
          </a:solidFill>
          <a:latin typeface="+mn-lt"/>
          <a:ea typeface="ＭＳ Ｐゴシック" pitchFamily="-105" charset="-128"/>
        </a:defRPr>
      </a:lvl7pPr>
      <a:lvl8pPr marL="3425793" indent="-228387" algn="l" rtl="0" fontAlgn="base">
        <a:spcBef>
          <a:spcPct val="20000"/>
        </a:spcBef>
        <a:spcAft>
          <a:spcPct val="0"/>
        </a:spcAft>
        <a:buChar char="»"/>
        <a:defRPr sz="2000">
          <a:solidFill>
            <a:schemeClr val="tx1"/>
          </a:solidFill>
          <a:latin typeface="+mn-lt"/>
          <a:ea typeface="ＭＳ Ｐゴシック" pitchFamily="-105" charset="-128"/>
        </a:defRPr>
      </a:lvl8pPr>
      <a:lvl9pPr marL="3882564" indent="-228387"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6774" rtl="0" eaLnBrk="1" latinLnBrk="0" hangingPunct="1">
        <a:defRPr sz="1800" kern="1200">
          <a:solidFill>
            <a:schemeClr val="tx1"/>
          </a:solidFill>
          <a:latin typeface="+mn-lt"/>
          <a:ea typeface="+mn-ea"/>
          <a:cs typeface="+mn-cs"/>
        </a:defRPr>
      </a:lvl1pPr>
      <a:lvl2pPr marL="456774" algn="l" defTabSz="456774" rtl="0" eaLnBrk="1" latinLnBrk="0" hangingPunct="1">
        <a:defRPr sz="1800" kern="1200">
          <a:solidFill>
            <a:schemeClr val="tx1"/>
          </a:solidFill>
          <a:latin typeface="+mn-lt"/>
          <a:ea typeface="+mn-ea"/>
          <a:cs typeface="+mn-cs"/>
        </a:defRPr>
      </a:lvl2pPr>
      <a:lvl3pPr marL="913544" algn="l" defTabSz="456774" rtl="0" eaLnBrk="1" latinLnBrk="0" hangingPunct="1">
        <a:defRPr sz="1800" kern="1200">
          <a:solidFill>
            <a:schemeClr val="tx1"/>
          </a:solidFill>
          <a:latin typeface="+mn-lt"/>
          <a:ea typeface="+mn-ea"/>
          <a:cs typeface="+mn-cs"/>
        </a:defRPr>
      </a:lvl3pPr>
      <a:lvl4pPr marL="1370319" algn="l" defTabSz="456774" rtl="0" eaLnBrk="1" latinLnBrk="0" hangingPunct="1">
        <a:defRPr sz="1800" kern="1200">
          <a:solidFill>
            <a:schemeClr val="tx1"/>
          </a:solidFill>
          <a:latin typeface="+mn-lt"/>
          <a:ea typeface="+mn-ea"/>
          <a:cs typeface="+mn-cs"/>
        </a:defRPr>
      </a:lvl4pPr>
      <a:lvl5pPr marL="1827089" algn="l" defTabSz="456774" rtl="0" eaLnBrk="1" latinLnBrk="0" hangingPunct="1">
        <a:defRPr sz="1800" kern="1200">
          <a:solidFill>
            <a:schemeClr val="tx1"/>
          </a:solidFill>
          <a:latin typeface="+mn-lt"/>
          <a:ea typeface="+mn-ea"/>
          <a:cs typeface="+mn-cs"/>
        </a:defRPr>
      </a:lvl5pPr>
      <a:lvl6pPr marL="2283864" algn="l" defTabSz="456774" rtl="0" eaLnBrk="1" latinLnBrk="0" hangingPunct="1">
        <a:defRPr sz="1800" kern="1200">
          <a:solidFill>
            <a:schemeClr val="tx1"/>
          </a:solidFill>
          <a:latin typeface="+mn-lt"/>
          <a:ea typeface="+mn-ea"/>
          <a:cs typeface="+mn-cs"/>
        </a:defRPr>
      </a:lvl6pPr>
      <a:lvl7pPr marL="2740634" algn="l" defTabSz="456774" rtl="0" eaLnBrk="1" latinLnBrk="0" hangingPunct="1">
        <a:defRPr sz="1800" kern="1200">
          <a:solidFill>
            <a:schemeClr val="tx1"/>
          </a:solidFill>
          <a:latin typeface="+mn-lt"/>
          <a:ea typeface="+mn-ea"/>
          <a:cs typeface="+mn-cs"/>
        </a:defRPr>
      </a:lvl7pPr>
      <a:lvl8pPr marL="3197408" algn="l" defTabSz="456774" rtl="0" eaLnBrk="1" latinLnBrk="0" hangingPunct="1">
        <a:defRPr sz="1800" kern="1200">
          <a:solidFill>
            <a:schemeClr val="tx1"/>
          </a:solidFill>
          <a:latin typeface="+mn-lt"/>
          <a:ea typeface="+mn-ea"/>
          <a:cs typeface="+mn-cs"/>
        </a:defRPr>
      </a:lvl8pPr>
      <a:lvl9pPr marL="3654179" algn="l" defTabSz="456774"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0" y="44450"/>
            <a:ext cx="9144000" cy="1143000"/>
          </a:xfrm>
          <a:prstGeom prst="rect">
            <a:avLst/>
          </a:prstGeom>
          <a:noFill/>
          <a:ln w="9525">
            <a:noFill/>
            <a:miter lim="800000"/>
            <a:headEnd/>
            <a:tailEnd/>
          </a:ln>
        </p:spPr>
        <p:txBody>
          <a:bodyPr vert="horz" wrap="square" lIns="91354" tIns="45678" rIns="91354" bIns="45678" numCol="1" anchor="ctr" anchorCtr="0" compatLnSpc="1">
            <a:prstTxWarp prst="textNoShape">
              <a:avLst/>
            </a:prstTxWarp>
          </a:bodyPr>
          <a:lstStyle/>
          <a:p>
            <a:pPr lvl="0"/>
            <a:r>
              <a:rPr lang="en-US" dirty="0"/>
              <a:t>Click to edit Master title style</a:t>
            </a:r>
          </a:p>
        </p:txBody>
      </p:sp>
      <p:sp>
        <p:nvSpPr>
          <p:cNvPr id="1331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54" tIns="45678" rIns="91354" bIns="4567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54" tIns="45678" rIns="91354" bIns="45678" numCol="1" anchor="t" anchorCtr="0" compatLnSpc="1">
            <a:prstTxWarp prst="textNoShape">
              <a:avLst/>
            </a:prstTxWarp>
          </a:bodyPr>
          <a:lstStyle>
            <a:lvl1pPr eaLnBrk="0" hangingPunct="0">
              <a:defRPr sz="1400">
                <a:solidFill>
                  <a:srgbClr val="FFFFFF"/>
                </a:solidFill>
                <a:latin typeface="Arial Black" charset="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54" tIns="45678" rIns="91354" bIns="45678" numCol="1" anchor="t" anchorCtr="0" compatLnSpc="1">
            <a:prstTxWarp prst="textNoShape">
              <a:avLst/>
            </a:prstTxWarp>
          </a:bodyPr>
          <a:lstStyle>
            <a:lvl1pPr algn="ctr" eaLnBrk="0" hangingPunct="0">
              <a:defRPr sz="1400">
                <a:solidFill>
                  <a:srgbClr val="FFFFFF"/>
                </a:solidFill>
                <a:latin typeface="Arial Black" charset="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54" tIns="45678" rIns="91354" bIns="45678" numCol="1" anchor="t" anchorCtr="0" compatLnSpc="1">
            <a:prstTxWarp prst="textNoShape">
              <a:avLst/>
            </a:prstTxWarp>
          </a:bodyPr>
          <a:lstStyle>
            <a:lvl1pPr algn="r" eaLnBrk="0" hangingPunct="0">
              <a:defRPr sz="1400">
                <a:solidFill>
                  <a:srgbClr val="FFFFFF"/>
                </a:solidFill>
                <a:latin typeface="Arial Black" charset="0"/>
              </a:defRPr>
            </a:lvl1pPr>
          </a:lstStyle>
          <a:p>
            <a:pPr>
              <a:defRPr/>
            </a:pPr>
            <a:fld id="{4F5E8E5B-A310-3E49-801C-1D0FED7CD9B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5679" r:id="rId1"/>
    <p:sldLayoutId id="2147495680" r:id="rId2"/>
    <p:sldLayoutId id="2147495681" r:id="rId3"/>
  </p:sldLayoutIdLst>
  <p:txStyles>
    <p:titleStyle>
      <a:lvl1pPr algn="ctr" rtl="0" eaLnBrk="0" fontAlgn="base" hangingPunct="0">
        <a:spcBef>
          <a:spcPct val="0"/>
        </a:spcBef>
        <a:spcAft>
          <a:spcPct val="0"/>
        </a:spcAft>
        <a:defRPr sz="4000">
          <a:solidFill>
            <a:schemeClr val="tx2"/>
          </a:solidFill>
          <a:effectLst>
            <a:outerShdw blurRad="38100" dist="38100" dir="2700000" algn="tl">
              <a:srgbClr val="000000">
                <a:alpha val="43137"/>
              </a:srgbClr>
            </a:outerShdw>
          </a:effectLst>
          <a:latin typeface="+mj-lt"/>
          <a:ea typeface="MS PGothic" pitchFamily="34" charset="-128"/>
          <a:cs typeface="MS PGothic" charset="0"/>
        </a:defRPr>
      </a:lvl1pPr>
      <a:lvl2pPr algn="ctr" rtl="0" eaLnBrk="0" fontAlgn="base" hangingPunct="0">
        <a:spcBef>
          <a:spcPct val="0"/>
        </a:spcBef>
        <a:spcAft>
          <a:spcPct val="0"/>
        </a:spcAft>
        <a:defRPr sz="4000">
          <a:solidFill>
            <a:schemeClr val="tx2"/>
          </a:solidFill>
          <a:latin typeface="Arial Black" pitchFamily="-105" charset="0"/>
          <a:ea typeface="MS PGothic" pitchFamily="34" charset="-128"/>
          <a:cs typeface="MS PGothic" charset="0"/>
        </a:defRPr>
      </a:lvl2pPr>
      <a:lvl3pPr algn="ctr" rtl="0" eaLnBrk="0" fontAlgn="base" hangingPunct="0">
        <a:spcBef>
          <a:spcPct val="0"/>
        </a:spcBef>
        <a:spcAft>
          <a:spcPct val="0"/>
        </a:spcAft>
        <a:defRPr sz="4000">
          <a:solidFill>
            <a:schemeClr val="tx2"/>
          </a:solidFill>
          <a:latin typeface="Arial Black" pitchFamily="-105" charset="0"/>
          <a:ea typeface="MS PGothic" pitchFamily="34" charset="-128"/>
          <a:cs typeface="MS PGothic" charset="0"/>
        </a:defRPr>
      </a:lvl3pPr>
      <a:lvl4pPr algn="ctr" rtl="0" eaLnBrk="0" fontAlgn="base" hangingPunct="0">
        <a:spcBef>
          <a:spcPct val="0"/>
        </a:spcBef>
        <a:spcAft>
          <a:spcPct val="0"/>
        </a:spcAft>
        <a:defRPr sz="4000">
          <a:solidFill>
            <a:schemeClr val="tx2"/>
          </a:solidFill>
          <a:latin typeface="Arial Black" pitchFamily="-105" charset="0"/>
          <a:ea typeface="MS PGothic" pitchFamily="34" charset="-128"/>
          <a:cs typeface="MS PGothic" charset="0"/>
        </a:defRPr>
      </a:lvl4pPr>
      <a:lvl5pPr algn="ctr" rtl="0" eaLnBrk="0" fontAlgn="base" hangingPunct="0">
        <a:spcBef>
          <a:spcPct val="0"/>
        </a:spcBef>
        <a:spcAft>
          <a:spcPct val="0"/>
        </a:spcAft>
        <a:defRPr sz="4000">
          <a:solidFill>
            <a:schemeClr val="tx2"/>
          </a:solidFill>
          <a:latin typeface="Arial Black" pitchFamily="-105" charset="0"/>
          <a:ea typeface="MS PGothic" pitchFamily="34" charset="-128"/>
          <a:cs typeface="MS PGothic" charset="0"/>
        </a:defRPr>
      </a:lvl5pPr>
      <a:lvl6pPr marL="456774" algn="ctr" rtl="0" fontAlgn="base">
        <a:spcBef>
          <a:spcPct val="0"/>
        </a:spcBef>
        <a:spcAft>
          <a:spcPct val="0"/>
        </a:spcAft>
        <a:defRPr sz="4400">
          <a:solidFill>
            <a:schemeClr val="tx2"/>
          </a:solidFill>
          <a:latin typeface="Arial Black" pitchFamily="-105" charset="0"/>
        </a:defRPr>
      </a:lvl6pPr>
      <a:lvl7pPr marL="913544" algn="ctr" rtl="0" fontAlgn="base">
        <a:spcBef>
          <a:spcPct val="0"/>
        </a:spcBef>
        <a:spcAft>
          <a:spcPct val="0"/>
        </a:spcAft>
        <a:defRPr sz="4400">
          <a:solidFill>
            <a:schemeClr val="tx2"/>
          </a:solidFill>
          <a:latin typeface="Arial Black" pitchFamily="-105" charset="0"/>
        </a:defRPr>
      </a:lvl7pPr>
      <a:lvl8pPr marL="1370319" algn="ctr" rtl="0" fontAlgn="base">
        <a:spcBef>
          <a:spcPct val="0"/>
        </a:spcBef>
        <a:spcAft>
          <a:spcPct val="0"/>
        </a:spcAft>
        <a:defRPr sz="4400">
          <a:solidFill>
            <a:schemeClr val="tx2"/>
          </a:solidFill>
          <a:latin typeface="Arial Black" pitchFamily="-105" charset="0"/>
        </a:defRPr>
      </a:lvl8pPr>
      <a:lvl9pPr marL="1827089" algn="ctr" rtl="0" fontAlgn="base">
        <a:spcBef>
          <a:spcPct val="0"/>
        </a:spcBef>
        <a:spcAft>
          <a:spcPct val="0"/>
        </a:spcAft>
        <a:defRPr sz="4400">
          <a:solidFill>
            <a:schemeClr val="tx2"/>
          </a:solidFill>
          <a:latin typeface="Arial Black" pitchFamily="-105" charset="0"/>
        </a:defRPr>
      </a:lvl9pPr>
    </p:titleStyle>
    <p:bodyStyle>
      <a:lvl1pPr marL="339725" indent="-339725" algn="l" rtl="0" eaLnBrk="0" fontAlgn="base" hangingPunct="0">
        <a:spcBef>
          <a:spcPct val="20000"/>
        </a:spcBef>
        <a:spcAft>
          <a:spcPct val="0"/>
        </a:spcAft>
        <a:buChar char="•"/>
        <a:defRPr sz="3200">
          <a:solidFill>
            <a:schemeClr val="tx1"/>
          </a:solidFill>
          <a:latin typeface="+mn-lt"/>
          <a:ea typeface="MS PGothic" pitchFamily="34" charset="-128"/>
          <a:cs typeface="MS PGothic" charset="0"/>
        </a:defRPr>
      </a:lvl1pPr>
      <a:lvl2pPr marL="739775" indent="-282575"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39825" indent="-225425"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597025" indent="-225425"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2638" indent="-225425"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2248" indent="-228387" algn="l" rtl="0" fontAlgn="base">
        <a:spcBef>
          <a:spcPct val="20000"/>
        </a:spcBef>
        <a:spcAft>
          <a:spcPct val="0"/>
        </a:spcAft>
        <a:buChar char="»"/>
        <a:defRPr sz="2000">
          <a:solidFill>
            <a:schemeClr val="tx1"/>
          </a:solidFill>
          <a:latin typeface="+mn-lt"/>
          <a:ea typeface="ＭＳ Ｐゴシック" pitchFamily="-105" charset="-128"/>
        </a:defRPr>
      </a:lvl6pPr>
      <a:lvl7pPr marL="2969022" indent="-228387" algn="l" rtl="0" fontAlgn="base">
        <a:spcBef>
          <a:spcPct val="20000"/>
        </a:spcBef>
        <a:spcAft>
          <a:spcPct val="0"/>
        </a:spcAft>
        <a:buChar char="»"/>
        <a:defRPr sz="2000">
          <a:solidFill>
            <a:schemeClr val="tx1"/>
          </a:solidFill>
          <a:latin typeface="+mn-lt"/>
          <a:ea typeface="ＭＳ Ｐゴシック" pitchFamily="-105" charset="-128"/>
        </a:defRPr>
      </a:lvl7pPr>
      <a:lvl8pPr marL="3425793" indent="-228387" algn="l" rtl="0" fontAlgn="base">
        <a:spcBef>
          <a:spcPct val="20000"/>
        </a:spcBef>
        <a:spcAft>
          <a:spcPct val="0"/>
        </a:spcAft>
        <a:buChar char="»"/>
        <a:defRPr sz="2000">
          <a:solidFill>
            <a:schemeClr val="tx1"/>
          </a:solidFill>
          <a:latin typeface="+mn-lt"/>
          <a:ea typeface="ＭＳ Ｐゴシック" pitchFamily="-105" charset="-128"/>
        </a:defRPr>
      </a:lvl8pPr>
      <a:lvl9pPr marL="3882564" indent="-228387"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6774" rtl="0" eaLnBrk="1" latinLnBrk="0" hangingPunct="1">
        <a:defRPr sz="1800" kern="1200">
          <a:solidFill>
            <a:schemeClr val="tx1"/>
          </a:solidFill>
          <a:latin typeface="+mn-lt"/>
          <a:ea typeface="+mn-ea"/>
          <a:cs typeface="+mn-cs"/>
        </a:defRPr>
      </a:lvl1pPr>
      <a:lvl2pPr marL="456774" algn="l" defTabSz="456774" rtl="0" eaLnBrk="1" latinLnBrk="0" hangingPunct="1">
        <a:defRPr sz="1800" kern="1200">
          <a:solidFill>
            <a:schemeClr val="tx1"/>
          </a:solidFill>
          <a:latin typeface="+mn-lt"/>
          <a:ea typeface="+mn-ea"/>
          <a:cs typeface="+mn-cs"/>
        </a:defRPr>
      </a:lvl2pPr>
      <a:lvl3pPr marL="913544" algn="l" defTabSz="456774" rtl="0" eaLnBrk="1" latinLnBrk="0" hangingPunct="1">
        <a:defRPr sz="1800" kern="1200">
          <a:solidFill>
            <a:schemeClr val="tx1"/>
          </a:solidFill>
          <a:latin typeface="+mn-lt"/>
          <a:ea typeface="+mn-ea"/>
          <a:cs typeface="+mn-cs"/>
        </a:defRPr>
      </a:lvl3pPr>
      <a:lvl4pPr marL="1370319" algn="l" defTabSz="456774" rtl="0" eaLnBrk="1" latinLnBrk="0" hangingPunct="1">
        <a:defRPr sz="1800" kern="1200">
          <a:solidFill>
            <a:schemeClr val="tx1"/>
          </a:solidFill>
          <a:latin typeface="+mn-lt"/>
          <a:ea typeface="+mn-ea"/>
          <a:cs typeface="+mn-cs"/>
        </a:defRPr>
      </a:lvl4pPr>
      <a:lvl5pPr marL="1827089" algn="l" defTabSz="456774" rtl="0" eaLnBrk="1" latinLnBrk="0" hangingPunct="1">
        <a:defRPr sz="1800" kern="1200">
          <a:solidFill>
            <a:schemeClr val="tx1"/>
          </a:solidFill>
          <a:latin typeface="+mn-lt"/>
          <a:ea typeface="+mn-ea"/>
          <a:cs typeface="+mn-cs"/>
        </a:defRPr>
      </a:lvl5pPr>
      <a:lvl6pPr marL="2283864" algn="l" defTabSz="456774" rtl="0" eaLnBrk="1" latinLnBrk="0" hangingPunct="1">
        <a:defRPr sz="1800" kern="1200">
          <a:solidFill>
            <a:schemeClr val="tx1"/>
          </a:solidFill>
          <a:latin typeface="+mn-lt"/>
          <a:ea typeface="+mn-ea"/>
          <a:cs typeface="+mn-cs"/>
        </a:defRPr>
      </a:lvl6pPr>
      <a:lvl7pPr marL="2740634" algn="l" defTabSz="456774" rtl="0" eaLnBrk="1" latinLnBrk="0" hangingPunct="1">
        <a:defRPr sz="1800" kern="1200">
          <a:solidFill>
            <a:schemeClr val="tx1"/>
          </a:solidFill>
          <a:latin typeface="+mn-lt"/>
          <a:ea typeface="+mn-ea"/>
          <a:cs typeface="+mn-cs"/>
        </a:defRPr>
      </a:lvl7pPr>
      <a:lvl8pPr marL="3197408" algn="l" defTabSz="456774" rtl="0" eaLnBrk="1" latinLnBrk="0" hangingPunct="1">
        <a:defRPr sz="1800" kern="1200">
          <a:solidFill>
            <a:schemeClr val="tx1"/>
          </a:solidFill>
          <a:latin typeface="+mn-lt"/>
          <a:ea typeface="+mn-ea"/>
          <a:cs typeface="+mn-cs"/>
        </a:defRPr>
      </a:lvl8pPr>
      <a:lvl9pPr marL="3654179" algn="l" defTabSz="456774"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365" tIns="45683" rIns="91365" bIns="45683"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365" tIns="45683" rIns="91365" bIns="4568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65" tIns="45683" rIns="91365" bIns="45683" numCol="1" anchor="t" anchorCtr="0" compatLnSpc="1">
            <a:prstTxWarp prst="textNoShape">
              <a:avLst/>
            </a:prstTxWarp>
          </a:bodyPr>
          <a:lstStyle>
            <a:lvl1pPr eaLnBrk="0" hangingPunct="0">
              <a:defRPr sz="1400">
                <a:solidFill>
                  <a:srgbClr val="000000"/>
                </a:solidFill>
                <a:latin typeface="Times New Roman" charset="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65" tIns="45683" rIns="91365" bIns="45683" numCol="1" anchor="t" anchorCtr="0" compatLnSpc="1">
            <a:prstTxWarp prst="textNoShape">
              <a:avLst/>
            </a:prstTxWarp>
          </a:bodyPr>
          <a:lstStyle>
            <a:lvl1pPr algn="ctr" eaLnBrk="0" hangingPunct="0">
              <a:defRPr sz="1400">
                <a:solidFill>
                  <a:srgbClr val="000000"/>
                </a:solidFill>
                <a:latin typeface="Times New Roman" charset="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65" tIns="45683" rIns="91365" bIns="45683" numCol="1" anchor="t" anchorCtr="0" compatLnSpc="1">
            <a:prstTxWarp prst="textNoShape">
              <a:avLst/>
            </a:prstTxWarp>
          </a:bodyPr>
          <a:lstStyle>
            <a:lvl1pPr algn="r" eaLnBrk="0" hangingPunct="0">
              <a:defRPr sz="1400">
                <a:solidFill>
                  <a:srgbClr val="000000"/>
                </a:solidFill>
              </a:defRPr>
            </a:lvl1pPr>
          </a:lstStyle>
          <a:p>
            <a:pPr>
              <a:defRPr/>
            </a:pPr>
            <a:fld id="{520D8060-B3AD-CB4D-B7AC-768D1F326EF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5682" r:id="rId1"/>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MS PGothic" pitchFamily="34" charset="-128"/>
          <a:cs typeface="Arial"/>
        </a:defRPr>
      </a:lvl1pPr>
      <a:lvl2pPr algn="ctr" rtl="0" eaLnBrk="0" fontAlgn="base" hangingPunct="0">
        <a:spcBef>
          <a:spcPct val="0"/>
        </a:spcBef>
        <a:spcAft>
          <a:spcPct val="0"/>
        </a:spcAft>
        <a:defRPr sz="4000" b="1">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000" b="1">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000" b="1">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000" b="1">
          <a:solidFill>
            <a:schemeClr val="tx2"/>
          </a:solidFill>
          <a:latin typeface="Arial" charset="0"/>
          <a:ea typeface="MS PGothic" pitchFamily="34" charset="-128"/>
          <a:cs typeface="Arial" charset="0"/>
        </a:defRPr>
      </a:lvl5pPr>
      <a:lvl6pPr marL="456827" algn="ctr" rtl="0" eaLnBrk="0" fontAlgn="base" hangingPunct="0">
        <a:spcBef>
          <a:spcPct val="0"/>
        </a:spcBef>
        <a:spcAft>
          <a:spcPct val="0"/>
        </a:spcAft>
        <a:defRPr sz="4400">
          <a:solidFill>
            <a:schemeClr val="tx2"/>
          </a:solidFill>
          <a:latin typeface="Times New Roman" pitchFamily="-112" charset="0"/>
        </a:defRPr>
      </a:lvl6pPr>
      <a:lvl7pPr marL="913651" algn="ctr" rtl="0" eaLnBrk="0" fontAlgn="base" hangingPunct="0">
        <a:spcBef>
          <a:spcPct val="0"/>
        </a:spcBef>
        <a:spcAft>
          <a:spcPct val="0"/>
        </a:spcAft>
        <a:defRPr sz="4400">
          <a:solidFill>
            <a:schemeClr val="tx2"/>
          </a:solidFill>
          <a:latin typeface="Times New Roman" pitchFamily="-112" charset="0"/>
        </a:defRPr>
      </a:lvl7pPr>
      <a:lvl8pPr marL="1370479" algn="ctr" rtl="0" eaLnBrk="0" fontAlgn="base" hangingPunct="0">
        <a:spcBef>
          <a:spcPct val="0"/>
        </a:spcBef>
        <a:spcAft>
          <a:spcPct val="0"/>
        </a:spcAft>
        <a:defRPr sz="4400">
          <a:solidFill>
            <a:schemeClr val="tx2"/>
          </a:solidFill>
          <a:latin typeface="Times New Roman" pitchFamily="-112" charset="0"/>
        </a:defRPr>
      </a:lvl8pPr>
      <a:lvl9pPr marL="1827303" algn="ctr" rtl="0" eaLnBrk="0" fontAlgn="base" hangingPunct="0">
        <a:spcBef>
          <a:spcPct val="0"/>
        </a:spcBef>
        <a:spcAft>
          <a:spcPct val="0"/>
        </a:spcAft>
        <a:defRPr sz="4400">
          <a:solidFill>
            <a:schemeClr val="tx2"/>
          </a:solidFill>
          <a:latin typeface="Times New Roman" pitchFamily="-112" charset="0"/>
        </a:defRPr>
      </a:lvl9pPr>
    </p:titleStyle>
    <p:bodyStyle>
      <a:lvl1pPr marL="341313" indent="-341313"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MS PGothic" pitchFamily="34" charset="-128"/>
          <a:cs typeface="Arial"/>
        </a:defRPr>
      </a:lvl1pPr>
      <a:lvl2pPr marL="741363" indent="-284163"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MS PGothic" pitchFamily="34" charset="-128"/>
          <a:cs typeface="Arial"/>
        </a:defRPr>
      </a:lvl2pPr>
      <a:lvl3pPr marL="1141413" indent="-227013"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598613" indent="-227013"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4225" indent="-227013"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2542" indent="-228413"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9369" indent="-228413"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6194" indent="-228413"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3018" indent="-228413"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827" rtl="0" eaLnBrk="1" latinLnBrk="0" hangingPunct="1">
        <a:defRPr sz="1800" kern="1200">
          <a:solidFill>
            <a:schemeClr val="tx1"/>
          </a:solidFill>
          <a:latin typeface="+mn-lt"/>
          <a:ea typeface="+mn-ea"/>
          <a:cs typeface="+mn-cs"/>
        </a:defRPr>
      </a:lvl1pPr>
      <a:lvl2pPr marL="456827" algn="l" defTabSz="456827" rtl="0" eaLnBrk="1" latinLnBrk="0" hangingPunct="1">
        <a:defRPr sz="1800" kern="1200">
          <a:solidFill>
            <a:schemeClr val="tx1"/>
          </a:solidFill>
          <a:latin typeface="+mn-lt"/>
          <a:ea typeface="+mn-ea"/>
          <a:cs typeface="+mn-cs"/>
        </a:defRPr>
      </a:lvl2pPr>
      <a:lvl3pPr marL="913651" algn="l" defTabSz="456827" rtl="0" eaLnBrk="1" latinLnBrk="0" hangingPunct="1">
        <a:defRPr sz="1800" kern="1200">
          <a:solidFill>
            <a:schemeClr val="tx1"/>
          </a:solidFill>
          <a:latin typeface="+mn-lt"/>
          <a:ea typeface="+mn-ea"/>
          <a:cs typeface="+mn-cs"/>
        </a:defRPr>
      </a:lvl3pPr>
      <a:lvl4pPr marL="1370479" algn="l" defTabSz="456827" rtl="0" eaLnBrk="1" latinLnBrk="0" hangingPunct="1">
        <a:defRPr sz="1800" kern="1200">
          <a:solidFill>
            <a:schemeClr val="tx1"/>
          </a:solidFill>
          <a:latin typeface="+mn-lt"/>
          <a:ea typeface="+mn-ea"/>
          <a:cs typeface="+mn-cs"/>
        </a:defRPr>
      </a:lvl4pPr>
      <a:lvl5pPr marL="1827303" algn="l" defTabSz="456827" rtl="0" eaLnBrk="1" latinLnBrk="0" hangingPunct="1">
        <a:defRPr sz="1800" kern="1200">
          <a:solidFill>
            <a:schemeClr val="tx1"/>
          </a:solidFill>
          <a:latin typeface="+mn-lt"/>
          <a:ea typeface="+mn-ea"/>
          <a:cs typeface="+mn-cs"/>
        </a:defRPr>
      </a:lvl5pPr>
      <a:lvl6pPr marL="2284131" algn="l" defTabSz="456827" rtl="0" eaLnBrk="1" latinLnBrk="0" hangingPunct="1">
        <a:defRPr sz="1800" kern="1200">
          <a:solidFill>
            <a:schemeClr val="tx1"/>
          </a:solidFill>
          <a:latin typeface="+mn-lt"/>
          <a:ea typeface="+mn-ea"/>
          <a:cs typeface="+mn-cs"/>
        </a:defRPr>
      </a:lvl6pPr>
      <a:lvl7pPr marL="2740955" algn="l" defTabSz="456827" rtl="0" eaLnBrk="1" latinLnBrk="0" hangingPunct="1">
        <a:defRPr sz="1800" kern="1200">
          <a:solidFill>
            <a:schemeClr val="tx1"/>
          </a:solidFill>
          <a:latin typeface="+mn-lt"/>
          <a:ea typeface="+mn-ea"/>
          <a:cs typeface="+mn-cs"/>
        </a:defRPr>
      </a:lvl7pPr>
      <a:lvl8pPr marL="3197782" algn="l" defTabSz="456827" rtl="0" eaLnBrk="1" latinLnBrk="0" hangingPunct="1">
        <a:defRPr sz="1800" kern="1200">
          <a:solidFill>
            <a:schemeClr val="tx1"/>
          </a:solidFill>
          <a:latin typeface="+mn-lt"/>
          <a:ea typeface="+mn-ea"/>
          <a:cs typeface="+mn-cs"/>
        </a:defRPr>
      </a:lvl8pPr>
      <a:lvl9pPr marL="3654606" algn="l" defTabSz="456827"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9266" name="Rectangle 10"/>
          <p:cNvSpPr>
            <a:spLocks noChangeArrowheads="1"/>
          </p:cNvSpPr>
          <p:nvPr userDrawn="1"/>
        </p:nvSpPr>
        <p:spPr bwMode="auto">
          <a:xfrm>
            <a:off x="1116013" y="0"/>
            <a:ext cx="8027987" cy="6858000"/>
          </a:xfrm>
          <a:prstGeom prst="rect">
            <a:avLst/>
          </a:prstGeom>
          <a:gradFill rotWithShape="1">
            <a:gsLst>
              <a:gs pos="0">
                <a:srgbClr val="6600CC"/>
              </a:gs>
              <a:gs pos="100000">
                <a:srgbClr val="000000"/>
              </a:gs>
            </a:gsLst>
            <a:path path="rect">
              <a:fillToRect l="50000" t="50000" r="50000" b="50000"/>
            </a:path>
          </a:gra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91365" tIns="45683" rIns="91365" bIns="45683"/>
          <a:lstStyle/>
          <a:p>
            <a:endParaRPr lang="en-US"/>
          </a:p>
        </p:txBody>
      </p:sp>
      <p:grpSp>
        <p:nvGrpSpPr>
          <p:cNvPr id="139267" name="Group 2"/>
          <p:cNvGrpSpPr>
            <a:grpSpLocks/>
          </p:cNvGrpSpPr>
          <p:nvPr/>
        </p:nvGrpSpPr>
        <p:grpSpPr bwMode="auto">
          <a:xfrm>
            <a:off x="0" y="0"/>
            <a:ext cx="1143000" cy="6856413"/>
            <a:chOff x="0" y="0"/>
            <a:chExt cx="720" cy="4319"/>
          </a:xfrm>
        </p:grpSpPr>
        <p:sp>
          <p:nvSpPr>
            <p:cNvPr id="139273"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endParaRPr>
            </a:p>
          </p:txBody>
        </p:sp>
        <p:sp>
          <p:nvSpPr>
            <p:cNvPr id="139274"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endParaRPr>
            </a:p>
          </p:txBody>
        </p:sp>
        <p:pic>
          <p:nvPicPr>
            <p:cNvPr id="139275"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9268"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vert="horz" wrap="square" lIns="91354" tIns="45678" rIns="91354" bIns="45678" numCol="1" anchor="ctr" anchorCtr="0" compatLnSpc="1">
            <a:prstTxWarp prst="textNoShape">
              <a:avLst/>
            </a:prstTxWarp>
          </a:bodyPr>
          <a:lstStyle/>
          <a:p>
            <a:pPr lvl="0"/>
            <a:r>
              <a:rPr lang="en-US"/>
              <a:t>Click to edit Master title style</a:t>
            </a:r>
          </a:p>
        </p:txBody>
      </p:sp>
      <p:sp>
        <p:nvSpPr>
          <p:cNvPr id="139269"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vert="horz" wrap="square" lIns="91354" tIns="45678" rIns="91354" bIns="4567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354" tIns="45678" rIns="91354" bIns="45678" numCol="1" anchor="b" anchorCtr="0" compatLnSpc="1">
            <a:prstTxWarp prst="textNoShape">
              <a:avLst/>
            </a:prstTxWarp>
          </a:bodyPr>
          <a:lstStyle>
            <a:lvl1pPr>
              <a:defRPr sz="1400">
                <a:solidFill>
                  <a:srgbClr val="EAEAEA"/>
                </a:solidFill>
                <a:latin typeface="Times New Roman" charset="0"/>
                <a:ea typeface="ＭＳ Ｐゴシック" charset="-128"/>
                <a:cs typeface="ＭＳ Ｐゴシック" charset="-128"/>
              </a:defRPr>
            </a:lvl1pPr>
          </a:lstStyle>
          <a:p>
            <a:pPr>
              <a:defRPr/>
            </a:pPr>
            <a:endParaRPr lang="en-US"/>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354" tIns="45678" rIns="91354" bIns="45678" numCol="1" anchor="b" anchorCtr="0" compatLnSpc="1">
            <a:prstTxWarp prst="textNoShape">
              <a:avLst/>
            </a:prstTxWarp>
          </a:bodyPr>
          <a:lstStyle>
            <a:lvl1pPr algn="ctr">
              <a:defRPr sz="1400">
                <a:solidFill>
                  <a:srgbClr val="EAEAEA"/>
                </a:solidFill>
                <a:latin typeface="Times New Roman" charset="0"/>
                <a:ea typeface="ＭＳ Ｐゴシック" charset="-128"/>
                <a:cs typeface="ＭＳ Ｐゴシック" charset="-128"/>
              </a:defRPr>
            </a:lvl1pPr>
          </a:lstStyle>
          <a:p>
            <a:pPr>
              <a:defRPr/>
            </a:pPr>
            <a:endParaRPr lang="en-US"/>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354" tIns="45678" rIns="91354" bIns="45678" numCol="1" anchor="b" anchorCtr="0" compatLnSpc="1">
            <a:prstTxWarp prst="textNoShape">
              <a:avLst/>
            </a:prstTxWarp>
          </a:bodyPr>
          <a:lstStyle>
            <a:lvl1pPr algn="r">
              <a:defRPr sz="1400">
                <a:solidFill>
                  <a:srgbClr val="EAEAEA"/>
                </a:solidFill>
              </a:defRPr>
            </a:lvl1pPr>
          </a:lstStyle>
          <a:p>
            <a:pPr>
              <a:defRPr/>
            </a:pPr>
            <a:fld id="{5C545ED1-5E61-BA4B-A9E8-DDCDB20192D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5683" r:id="rId1"/>
  </p:sldLayoutIdLst>
  <p:txStyles>
    <p:titleStyle>
      <a:lvl1pPr algn="l" rtl="0" eaLnBrk="0" fontAlgn="base" hangingPunct="0">
        <a:spcBef>
          <a:spcPct val="0"/>
        </a:spcBef>
        <a:spcAft>
          <a:spcPct val="0"/>
        </a:spcAft>
        <a:defRPr sz="4400">
          <a:solidFill>
            <a:schemeClr val="tx2"/>
          </a:solidFill>
          <a:latin typeface="Arial"/>
          <a:ea typeface="MS PGothic" pitchFamily="34" charset="-128"/>
          <a:cs typeface="Arial"/>
        </a:defRPr>
      </a:lvl1pPr>
      <a:lvl2pPr algn="l" rtl="0" eaLnBrk="0" fontAlgn="base" hangingPunct="0">
        <a:spcBef>
          <a:spcPct val="0"/>
        </a:spcBef>
        <a:spcAft>
          <a:spcPct val="0"/>
        </a:spcAft>
        <a:defRPr sz="4400">
          <a:solidFill>
            <a:schemeClr val="tx2"/>
          </a:solidFill>
          <a:latin typeface="Arial" charset="0"/>
          <a:ea typeface="MS PGothic" pitchFamily="34" charset="-128"/>
          <a:cs typeface="Arial" charset="0"/>
        </a:defRPr>
      </a:lvl2pPr>
      <a:lvl3pPr algn="l" rtl="0" eaLnBrk="0" fontAlgn="base" hangingPunct="0">
        <a:spcBef>
          <a:spcPct val="0"/>
        </a:spcBef>
        <a:spcAft>
          <a:spcPct val="0"/>
        </a:spcAft>
        <a:defRPr sz="4400">
          <a:solidFill>
            <a:schemeClr val="tx2"/>
          </a:solidFill>
          <a:latin typeface="Arial" charset="0"/>
          <a:ea typeface="MS PGothic" pitchFamily="34" charset="-128"/>
          <a:cs typeface="Arial" charset="0"/>
        </a:defRPr>
      </a:lvl3pPr>
      <a:lvl4pPr algn="l" rtl="0" eaLnBrk="0" fontAlgn="base" hangingPunct="0">
        <a:spcBef>
          <a:spcPct val="0"/>
        </a:spcBef>
        <a:spcAft>
          <a:spcPct val="0"/>
        </a:spcAft>
        <a:defRPr sz="4400">
          <a:solidFill>
            <a:schemeClr val="tx2"/>
          </a:solidFill>
          <a:latin typeface="Arial" charset="0"/>
          <a:ea typeface="MS PGothic" pitchFamily="34" charset="-128"/>
          <a:cs typeface="Arial" charset="0"/>
        </a:defRPr>
      </a:lvl4pPr>
      <a:lvl5pPr algn="l" rtl="0" eaLnBrk="0" fontAlgn="base" hangingPunct="0">
        <a:spcBef>
          <a:spcPct val="0"/>
        </a:spcBef>
        <a:spcAft>
          <a:spcPct val="0"/>
        </a:spcAft>
        <a:defRPr sz="4400">
          <a:solidFill>
            <a:schemeClr val="tx2"/>
          </a:solidFill>
          <a:latin typeface="Arial" charset="0"/>
          <a:ea typeface="MS PGothic" pitchFamily="34" charset="-128"/>
          <a:cs typeface="Arial" charset="0"/>
        </a:defRPr>
      </a:lvl5pPr>
      <a:lvl6pPr marL="456774" algn="l" rtl="0" fontAlgn="base">
        <a:spcBef>
          <a:spcPct val="0"/>
        </a:spcBef>
        <a:spcAft>
          <a:spcPct val="0"/>
        </a:spcAft>
        <a:defRPr sz="4400">
          <a:solidFill>
            <a:schemeClr val="tx2"/>
          </a:solidFill>
          <a:latin typeface="Times New Roman" pitchFamily="-111" charset="0"/>
        </a:defRPr>
      </a:lvl6pPr>
      <a:lvl7pPr marL="913544" algn="l" rtl="0" fontAlgn="base">
        <a:spcBef>
          <a:spcPct val="0"/>
        </a:spcBef>
        <a:spcAft>
          <a:spcPct val="0"/>
        </a:spcAft>
        <a:defRPr sz="4400">
          <a:solidFill>
            <a:schemeClr val="tx2"/>
          </a:solidFill>
          <a:latin typeface="Times New Roman" pitchFamily="-111" charset="0"/>
        </a:defRPr>
      </a:lvl7pPr>
      <a:lvl8pPr marL="1370319" algn="l" rtl="0" fontAlgn="base">
        <a:spcBef>
          <a:spcPct val="0"/>
        </a:spcBef>
        <a:spcAft>
          <a:spcPct val="0"/>
        </a:spcAft>
        <a:defRPr sz="4400">
          <a:solidFill>
            <a:schemeClr val="tx2"/>
          </a:solidFill>
          <a:latin typeface="Times New Roman" pitchFamily="-111" charset="0"/>
        </a:defRPr>
      </a:lvl8pPr>
      <a:lvl9pPr marL="1827089" algn="l" rtl="0" fontAlgn="base">
        <a:spcBef>
          <a:spcPct val="0"/>
        </a:spcBef>
        <a:spcAft>
          <a:spcPct val="0"/>
        </a:spcAft>
        <a:defRPr sz="4400">
          <a:solidFill>
            <a:schemeClr val="tx2"/>
          </a:solidFill>
          <a:latin typeface="Times New Roman" pitchFamily="-111" charset="0"/>
        </a:defRPr>
      </a:lvl9pPr>
    </p:titleStyle>
    <p:bodyStyle>
      <a:lvl1pPr marL="339725" indent="-339725" algn="l" rtl="0" eaLnBrk="0" fontAlgn="base" hangingPunct="0">
        <a:spcBef>
          <a:spcPct val="20000"/>
        </a:spcBef>
        <a:spcAft>
          <a:spcPct val="0"/>
        </a:spcAft>
        <a:buClr>
          <a:schemeClr val="tx2"/>
        </a:buClr>
        <a:buSzPct val="90000"/>
        <a:buFont typeface="Symbol" charset="0"/>
        <a:buChar char="¨"/>
        <a:defRPr sz="3200">
          <a:solidFill>
            <a:schemeClr val="tx1"/>
          </a:solidFill>
          <a:latin typeface="Arial"/>
          <a:ea typeface="MS PGothic" pitchFamily="34" charset="-128"/>
          <a:cs typeface="Arial"/>
        </a:defRPr>
      </a:lvl1pPr>
      <a:lvl2pPr marL="739775" indent="-282575" algn="l" rtl="0" eaLnBrk="0" fontAlgn="base" hangingPunct="0">
        <a:spcBef>
          <a:spcPct val="20000"/>
        </a:spcBef>
        <a:spcAft>
          <a:spcPct val="0"/>
        </a:spcAft>
        <a:buChar char="–"/>
        <a:defRPr sz="2800">
          <a:solidFill>
            <a:schemeClr val="tx1"/>
          </a:solidFill>
          <a:latin typeface="Arial"/>
          <a:ea typeface="MS PGothic" pitchFamily="34" charset="-128"/>
          <a:cs typeface="Arial"/>
        </a:defRPr>
      </a:lvl2pPr>
      <a:lvl3pPr marL="1139825" indent="-225425" algn="l" rtl="0" eaLnBrk="0" fontAlgn="base" hangingPunct="0">
        <a:spcBef>
          <a:spcPct val="20000"/>
        </a:spcBef>
        <a:spcAft>
          <a:spcPct val="0"/>
        </a:spcAft>
        <a:buChar char="•"/>
        <a:defRPr sz="2400">
          <a:solidFill>
            <a:schemeClr val="tx1"/>
          </a:solidFill>
          <a:latin typeface="Arial"/>
          <a:ea typeface="MS PGothic" pitchFamily="34" charset="-128"/>
          <a:cs typeface="Arial"/>
        </a:defRPr>
      </a:lvl3pPr>
      <a:lvl4pPr marL="1597025" indent="-225425" algn="l" rtl="0" eaLnBrk="0" fontAlgn="base" hangingPunct="0">
        <a:spcBef>
          <a:spcPct val="20000"/>
        </a:spcBef>
        <a:spcAft>
          <a:spcPct val="0"/>
        </a:spcAft>
        <a:buChar char="–"/>
        <a:defRPr sz="2000">
          <a:solidFill>
            <a:schemeClr val="tx1"/>
          </a:solidFill>
          <a:latin typeface="Arial"/>
          <a:ea typeface="MS PGothic" pitchFamily="34" charset="-128"/>
          <a:cs typeface="Arial"/>
        </a:defRPr>
      </a:lvl4pPr>
      <a:lvl5pPr marL="2052638" indent="-225425" algn="l" rtl="0" eaLnBrk="0" fontAlgn="base" hangingPunct="0">
        <a:spcBef>
          <a:spcPct val="20000"/>
        </a:spcBef>
        <a:spcAft>
          <a:spcPct val="0"/>
        </a:spcAft>
        <a:buChar char="•"/>
        <a:defRPr sz="2000">
          <a:solidFill>
            <a:schemeClr val="tx1"/>
          </a:solidFill>
          <a:latin typeface="Arial"/>
          <a:ea typeface="MS PGothic" pitchFamily="34" charset="-128"/>
          <a:cs typeface="Arial"/>
        </a:defRPr>
      </a:lvl5pPr>
      <a:lvl6pPr marL="2512248" indent="-228387" algn="l" rtl="0" fontAlgn="base">
        <a:spcBef>
          <a:spcPct val="20000"/>
        </a:spcBef>
        <a:spcAft>
          <a:spcPct val="0"/>
        </a:spcAft>
        <a:buChar char="•"/>
        <a:defRPr sz="2000">
          <a:solidFill>
            <a:schemeClr val="tx1"/>
          </a:solidFill>
          <a:latin typeface="+mn-lt"/>
          <a:ea typeface="ＭＳ Ｐゴシック" pitchFamily="-111" charset="-128"/>
        </a:defRPr>
      </a:lvl6pPr>
      <a:lvl7pPr marL="2969022" indent="-228387" algn="l" rtl="0" fontAlgn="base">
        <a:spcBef>
          <a:spcPct val="20000"/>
        </a:spcBef>
        <a:spcAft>
          <a:spcPct val="0"/>
        </a:spcAft>
        <a:buChar char="•"/>
        <a:defRPr sz="2000">
          <a:solidFill>
            <a:schemeClr val="tx1"/>
          </a:solidFill>
          <a:latin typeface="+mn-lt"/>
          <a:ea typeface="ＭＳ Ｐゴシック" pitchFamily="-111" charset="-128"/>
        </a:defRPr>
      </a:lvl7pPr>
      <a:lvl8pPr marL="3425793" indent="-228387" algn="l" rtl="0" fontAlgn="base">
        <a:spcBef>
          <a:spcPct val="20000"/>
        </a:spcBef>
        <a:spcAft>
          <a:spcPct val="0"/>
        </a:spcAft>
        <a:buChar char="•"/>
        <a:defRPr sz="2000">
          <a:solidFill>
            <a:schemeClr val="tx1"/>
          </a:solidFill>
          <a:latin typeface="+mn-lt"/>
          <a:ea typeface="ＭＳ Ｐゴシック" pitchFamily="-111" charset="-128"/>
        </a:defRPr>
      </a:lvl8pPr>
      <a:lvl9pPr marL="3882564" indent="-22838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774" rtl="0" eaLnBrk="1" latinLnBrk="0" hangingPunct="1">
        <a:defRPr sz="1800" kern="1200">
          <a:solidFill>
            <a:schemeClr val="tx1"/>
          </a:solidFill>
          <a:latin typeface="+mn-lt"/>
          <a:ea typeface="+mn-ea"/>
          <a:cs typeface="+mn-cs"/>
        </a:defRPr>
      </a:lvl1pPr>
      <a:lvl2pPr marL="456774" algn="l" defTabSz="456774" rtl="0" eaLnBrk="1" latinLnBrk="0" hangingPunct="1">
        <a:defRPr sz="1800" kern="1200">
          <a:solidFill>
            <a:schemeClr val="tx1"/>
          </a:solidFill>
          <a:latin typeface="+mn-lt"/>
          <a:ea typeface="+mn-ea"/>
          <a:cs typeface="+mn-cs"/>
        </a:defRPr>
      </a:lvl2pPr>
      <a:lvl3pPr marL="913544" algn="l" defTabSz="456774" rtl="0" eaLnBrk="1" latinLnBrk="0" hangingPunct="1">
        <a:defRPr sz="1800" kern="1200">
          <a:solidFill>
            <a:schemeClr val="tx1"/>
          </a:solidFill>
          <a:latin typeface="+mn-lt"/>
          <a:ea typeface="+mn-ea"/>
          <a:cs typeface="+mn-cs"/>
        </a:defRPr>
      </a:lvl3pPr>
      <a:lvl4pPr marL="1370319" algn="l" defTabSz="456774" rtl="0" eaLnBrk="1" latinLnBrk="0" hangingPunct="1">
        <a:defRPr sz="1800" kern="1200">
          <a:solidFill>
            <a:schemeClr val="tx1"/>
          </a:solidFill>
          <a:latin typeface="+mn-lt"/>
          <a:ea typeface="+mn-ea"/>
          <a:cs typeface="+mn-cs"/>
        </a:defRPr>
      </a:lvl4pPr>
      <a:lvl5pPr marL="1827089" algn="l" defTabSz="456774" rtl="0" eaLnBrk="1" latinLnBrk="0" hangingPunct="1">
        <a:defRPr sz="1800" kern="1200">
          <a:solidFill>
            <a:schemeClr val="tx1"/>
          </a:solidFill>
          <a:latin typeface="+mn-lt"/>
          <a:ea typeface="+mn-ea"/>
          <a:cs typeface="+mn-cs"/>
        </a:defRPr>
      </a:lvl5pPr>
      <a:lvl6pPr marL="2283864" algn="l" defTabSz="456774" rtl="0" eaLnBrk="1" latinLnBrk="0" hangingPunct="1">
        <a:defRPr sz="1800" kern="1200">
          <a:solidFill>
            <a:schemeClr val="tx1"/>
          </a:solidFill>
          <a:latin typeface="+mn-lt"/>
          <a:ea typeface="+mn-ea"/>
          <a:cs typeface="+mn-cs"/>
        </a:defRPr>
      </a:lvl6pPr>
      <a:lvl7pPr marL="2740634" algn="l" defTabSz="456774" rtl="0" eaLnBrk="1" latinLnBrk="0" hangingPunct="1">
        <a:defRPr sz="1800" kern="1200">
          <a:solidFill>
            <a:schemeClr val="tx1"/>
          </a:solidFill>
          <a:latin typeface="+mn-lt"/>
          <a:ea typeface="+mn-ea"/>
          <a:cs typeface="+mn-cs"/>
        </a:defRPr>
      </a:lvl7pPr>
      <a:lvl8pPr marL="3197408" algn="l" defTabSz="456774" rtl="0" eaLnBrk="1" latinLnBrk="0" hangingPunct="1">
        <a:defRPr sz="1800" kern="1200">
          <a:solidFill>
            <a:schemeClr val="tx1"/>
          </a:solidFill>
          <a:latin typeface="+mn-lt"/>
          <a:ea typeface="+mn-ea"/>
          <a:cs typeface="+mn-cs"/>
        </a:defRPr>
      </a:lvl8pPr>
      <a:lvl9pPr marL="3654179" algn="l" defTabSz="456774"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65" tIns="45683" rIns="91365" bIns="45683" numCol="1" anchor="ctr" anchorCtr="0" compatLnSpc="1">
            <a:prstTxWarp prst="textNoShape">
              <a:avLst/>
            </a:prstTxWarp>
          </a:bodyPr>
          <a:lstStyle/>
          <a:p>
            <a:pPr lvl="0"/>
            <a:r>
              <a:rPr lang="en-US"/>
              <a:t>Click to edit Master title style</a:t>
            </a:r>
          </a:p>
        </p:txBody>
      </p:sp>
      <p:sp>
        <p:nvSpPr>
          <p:cNvPr id="141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65" tIns="45683" rIns="91365" bIns="4568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65" tIns="45683" rIns="91365" bIns="45683" numCol="1" anchor="t" anchorCtr="0" compatLnSpc="1">
            <a:prstTxWarp prst="textNoShape">
              <a:avLst/>
            </a:prstTxWarp>
          </a:bodyPr>
          <a:lstStyle>
            <a:lvl1pPr eaLnBrk="0" hangingPunct="0">
              <a:defRPr sz="1400">
                <a:solidFill>
                  <a:srgbClr val="000000"/>
                </a:solidFill>
                <a:latin typeface="Times New Roman" charset="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65" tIns="45683" rIns="91365" bIns="45683" numCol="1" anchor="t" anchorCtr="0" compatLnSpc="1">
            <a:prstTxWarp prst="textNoShape">
              <a:avLst/>
            </a:prstTxWarp>
          </a:bodyPr>
          <a:lstStyle>
            <a:lvl1pPr algn="ctr" eaLnBrk="0" hangingPunct="0">
              <a:defRPr sz="1400">
                <a:solidFill>
                  <a:srgbClr val="000000"/>
                </a:solidFill>
                <a:latin typeface="Times New Roman" charset="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65" tIns="45683" rIns="91365" bIns="45683" numCol="1" anchor="t" anchorCtr="0" compatLnSpc="1">
            <a:prstTxWarp prst="textNoShape">
              <a:avLst/>
            </a:prstTxWarp>
          </a:bodyPr>
          <a:lstStyle>
            <a:lvl1pPr algn="r" eaLnBrk="0" hangingPunct="0">
              <a:defRPr sz="1400">
                <a:solidFill>
                  <a:srgbClr val="000000"/>
                </a:solidFill>
              </a:defRPr>
            </a:lvl1pPr>
          </a:lstStyle>
          <a:p>
            <a:pPr>
              <a:defRPr/>
            </a:pPr>
            <a:fld id="{1D4C40C9-5DC4-C343-BD21-01FD3E54D5D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5684" r:id="rId1"/>
  </p:sldLayoutIdLst>
  <p:hf sldNum="0" hdr="0" ftr="0" dt="0"/>
  <p:txStyles>
    <p:titleStyle>
      <a:lvl1pPr algn="ctr" rtl="0" eaLnBrk="0" fontAlgn="base" hangingPunct="0">
        <a:spcBef>
          <a:spcPct val="0"/>
        </a:spcBef>
        <a:spcAft>
          <a:spcPct val="0"/>
        </a:spcAft>
        <a:defRPr sz="4400">
          <a:solidFill>
            <a:schemeClr val="tx2"/>
          </a:solidFill>
          <a:latin typeface="Arial"/>
          <a:ea typeface="MS PGothic" pitchFamily="34" charset="-128"/>
          <a:cs typeface="Arial"/>
        </a:defRPr>
      </a:lvl1pPr>
      <a:lvl2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5pPr>
      <a:lvl6pPr marL="456827" algn="ctr" rtl="0" eaLnBrk="0" fontAlgn="base" hangingPunct="0">
        <a:spcBef>
          <a:spcPct val="0"/>
        </a:spcBef>
        <a:spcAft>
          <a:spcPct val="0"/>
        </a:spcAft>
        <a:defRPr sz="4400">
          <a:solidFill>
            <a:schemeClr val="tx2"/>
          </a:solidFill>
          <a:latin typeface="Times New Roman" pitchFamily="-112" charset="0"/>
        </a:defRPr>
      </a:lvl6pPr>
      <a:lvl7pPr marL="913651" algn="ctr" rtl="0" eaLnBrk="0" fontAlgn="base" hangingPunct="0">
        <a:spcBef>
          <a:spcPct val="0"/>
        </a:spcBef>
        <a:spcAft>
          <a:spcPct val="0"/>
        </a:spcAft>
        <a:defRPr sz="4400">
          <a:solidFill>
            <a:schemeClr val="tx2"/>
          </a:solidFill>
          <a:latin typeface="Times New Roman" pitchFamily="-112" charset="0"/>
        </a:defRPr>
      </a:lvl7pPr>
      <a:lvl8pPr marL="1370479" algn="ctr" rtl="0" eaLnBrk="0" fontAlgn="base" hangingPunct="0">
        <a:spcBef>
          <a:spcPct val="0"/>
        </a:spcBef>
        <a:spcAft>
          <a:spcPct val="0"/>
        </a:spcAft>
        <a:defRPr sz="4400">
          <a:solidFill>
            <a:schemeClr val="tx2"/>
          </a:solidFill>
          <a:latin typeface="Times New Roman" pitchFamily="-112" charset="0"/>
        </a:defRPr>
      </a:lvl8pPr>
      <a:lvl9pPr marL="1827303" algn="ctr" rtl="0" eaLnBrk="0" fontAlgn="base" hangingPunct="0">
        <a:spcBef>
          <a:spcPct val="0"/>
        </a:spcBef>
        <a:spcAft>
          <a:spcPct val="0"/>
        </a:spcAft>
        <a:defRPr sz="4400">
          <a:solidFill>
            <a:schemeClr val="tx2"/>
          </a:solidFill>
          <a:latin typeface="Times New Roman" pitchFamily="-112" charset="0"/>
        </a:defRPr>
      </a:lvl9pPr>
    </p:titleStyle>
    <p:bodyStyle>
      <a:lvl1pPr marL="341313" indent="-341313" algn="l" rtl="0" eaLnBrk="0" fontAlgn="base" hangingPunct="0">
        <a:spcBef>
          <a:spcPct val="20000"/>
        </a:spcBef>
        <a:spcAft>
          <a:spcPct val="0"/>
        </a:spcAft>
        <a:buChar char="•"/>
        <a:defRPr sz="3200">
          <a:solidFill>
            <a:schemeClr val="tx1"/>
          </a:solidFill>
          <a:latin typeface="Arial"/>
          <a:ea typeface="MS PGothic" pitchFamily="34" charset="-128"/>
          <a:cs typeface="Arial"/>
        </a:defRPr>
      </a:lvl1pPr>
      <a:lvl2pPr marL="741363" indent="-284163" algn="l" rtl="0" eaLnBrk="0" fontAlgn="base" hangingPunct="0">
        <a:spcBef>
          <a:spcPct val="20000"/>
        </a:spcBef>
        <a:spcAft>
          <a:spcPct val="0"/>
        </a:spcAft>
        <a:buChar char="–"/>
        <a:defRPr sz="2800">
          <a:solidFill>
            <a:schemeClr val="tx1"/>
          </a:solidFill>
          <a:latin typeface="Arial"/>
          <a:ea typeface="MS PGothic" pitchFamily="34" charset="-128"/>
          <a:cs typeface="Arial"/>
        </a:defRPr>
      </a:lvl2pPr>
      <a:lvl3pPr marL="1141413" indent="-227013" algn="l" rtl="0" eaLnBrk="0" fontAlgn="base" hangingPunct="0">
        <a:spcBef>
          <a:spcPct val="20000"/>
        </a:spcBef>
        <a:spcAft>
          <a:spcPct val="0"/>
        </a:spcAft>
        <a:buChar char="•"/>
        <a:defRPr sz="2400">
          <a:solidFill>
            <a:schemeClr val="tx1"/>
          </a:solidFill>
          <a:latin typeface="Arial"/>
          <a:ea typeface="MS PGothic" pitchFamily="34" charset="-128"/>
          <a:cs typeface="Arial"/>
        </a:defRPr>
      </a:lvl3pPr>
      <a:lvl4pPr marL="1598613" indent="-227013"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4225" indent="-227013" algn="l" rtl="0" eaLnBrk="0" fontAlgn="base" hangingPunct="0">
        <a:spcBef>
          <a:spcPct val="20000"/>
        </a:spcBef>
        <a:spcAft>
          <a:spcPct val="0"/>
        </a:spcAft>
        <a:buChar char="»"/>
        <a:defRPr sz="2000">
          <a:solidFill>
            <a:schemeClr val="tx1"/>
          </a:solidFill>
          <a:latin typeface="Arial"/>
          <a:ea typeface="MS PGothic" pitchFamily="34" charset="-128"/>
          <a:cs typeface="Arial"/>
        </a:defRPr>
      </a:lvl5pPr>
      <a:lvl6pPr marL="2512542" indent="-228413"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9369" indent="-228413"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6194" indent="-228413"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3018" indent="-228413"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827" rtl="0" eaLnBrk="1" latinLnBrk="0" hangingPunct="1">
        <a:defRPr sz="1800" kern="1200">
          <a:solidFill>
            <a:schemeClr val="tx1"/>
          </a:solidFill>
          <a:latin typeface="+mn-lt"/>
          <a:ea typeface="+mn-ea"/>
          <a:cs typeface="+mn-cs"/>
        </a:defRPr>
      </a:lvl1pPr>
      <a:lvl2pPr marL="456827" algn="l" defTabSz="456827" rtl="0" eaLnBrk="1" latinLnBrk="0" hangingPunct="1">
        <a:defRPr sz="1800" kern="1200">
          <a:solidFill>
            <a:schemeClr val="tx1"/>
          </a:solidFill>
          <a:latin typeface="+mn-lt"/>
          <a:ea typeface="+mn-ea"/>
          <a:cs typeface="+mn-cs"/>
        </a:defRPr>
      </a:lvl2pPr>
      <a:lvl3pPr marL="913651" algn="l" defTabSz="456827" rtl="0" eaLnBrk="1" latinLnBrk="0" hangingPunct="1">
        <a:defRPr sz="1800" kern="1200">
          <a:solidFill>
            <a:schemeClr val="tx1"/>
          </a:solidFill>
          <a:latin typeface="+mn-lt"/>
          <a:ea typeface="+mn-ea"/>
          <a:cs typeface="+mn-cs"/>
        </a:defRPr>
      </a:lvl3pPr>
      <a:lvl4pPr marL="1370479" algn="l" defTabSz="456827" rtl="0" eaLnBrk="1" latinLnBrk="0" hangingPunct="1">
        <a:defRPr sz="1800" kern="1200">
          <a:solidFill>
            <a:schemeClr val="tx1"/>
          </a:solidFill>
          <a:latin typeface="+mn-lt"/>
          <a:ea typeface="+mn-ea"/>
          <a:cs typeface="+mn-cs"/>
        </a:defRPr>
      </a:lvl4pPr>
      <a:lvl5pPr marL="1827303" algn="l" defTabSz="456827" rtl="0" eaLnBrk="1" latinLnBrk="0" hangingPunct="1">
        <a:defRPr sz="1800" kern="1200">
          <a:solidFill>
            <a:schemeClr val="tx1"/>
          </a:solidFill>
          <a:latin typeface="+mn-lt"/>
          <a:ea typeface="+mn-ea"/>
          <a:cs typeface="+mn-cs"/>
        </a:defRPr>
      </a:lvl5pPr>
      <a:lvl6pPr marL="2284131" algn="l" defTabSz="456827" rtl="0" eaLnBrk="1" latinLnBrk="0" hangingPunct="1">
        <a:defRPr sz="1800" kern="1200">
          <a:solidFill>
            <a:schemeClr val="tx1"/>
          </a:solidFill>
          <a:latin typeface="+mn-lt"/>
          <a:ea typeface="+mn-ea"/>
          <a:cs typeface="+mn-cs"/>
        </a:defRPr>
      </a:lvl6pPr>
      <a:lvl7pPr marL="2740955" algn="l" defTabSz="456827" rtl="0" eaLnBrk="1" latinLnBrk="0" hangingPunct="1">
        <a:defRPr sz="1800" kern="1200">
          <a:solidFill>
            <a:schemeClr val="tx1"/>
          </a:solidFill>
          <a:latin typeface="+mn-lt"/>
          <a:ea typeface="+mn-ea"/>
          <a:cs typeface="+mn-cs"/>
        </a:defRPr>
      </a:lvl7pPr>
      <a:lvl8pPr marL="3197782" algn="l" defTabSz="456827" rtl="0" eaLnBrk="1" latinLnBrk="0" hangingPunct="1">
        <a:defRPr sz="1800" kern="1200">
          <a:solidFill>
            <a:schemeClr val="tx1"/>
          </a:solidFill>
          <a:latin typeface="+mn-lt"/>
          <a:ea typeface="+mn-ea"/>
          <a:cs typeface="+mn-cs"/>
        </a:defRPr>
      </a:lvl8pPr>
      <a:lvl9pPr marL="3654606" algn="l" defTabSz="456827"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6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65" tIns="45683" rIns="91365" bIns="45683" numCol="1" anchor="ctr" anchorCtr="0" compatLnSpc="1">
            <a:prstTxWarp prst="textNoShape">
              <a:avLst/>
            </a:prstTxWarp>
          </a:bodyPr>
          <a:lstStyle/>
          <a:p>
            <a:pPr lvl="0"/>
            <a:r>
              <a:rPr lang="en-US"/>
              <a:t>Click to edit Master title style</a:t>
            </a:r>
          </a:p>
        </p:txBody>
      </p:sp>
      <p:sp>
        <p:nvSpPr>
          <p:cNvPr id="14336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65" tIns="45683" rIns="91365" bIns="4568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365" tIns="45683" rIns="91365" bIns="45683" numCol="1" anchor="ctr" anchorCtr="0" compatLnSpc="1">
            <a:prstTxWarp prst="textNoShape">
              <a:avLst/>
            </a:prstTxWarp>
          </a:bodyPr>
          <a:lstStyle>
            <a:lvl1pPr>
              <a:defRPr sz="1200">
                <a:solidFill>
                  <a:srgbClr val="898989"/>
                </a:solidFill>
                <a:latin typeface="Calibri" charset="0"/>
              </a:defRPr>
            </a:lvl1pPr>
          </a:lstStyle>
          <a:p>
            <a:pPr>
              <a:defRPr/>
            </a:pPr>
            <a:fld id="{65130BBC-6CC6-E944-BD9D-1698E725FD93}" type="datetime1">
              <a:rPr lang="en-US"/>
              <a:pPr>
                <a:defRPr/>
              </a:pPr>
              <a:t>11/12/15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365" tIns="45683" rIns="91365" bIns="45683" numCol="1" anchor="ctr" anchorCtr="0" compatLnSpc="1">
            <a:prstTxWarp prst="textNoShape">
              <a:avLst/>
            </a:prstTxWarp>
          </a:bodyPr>
          <a:lstStyle>
            <a:lvl1pPr algn="ctr">
              <a:defRPr sz="1200">
                <a:solidFill>
                  <a:srgbClr val="898989"/>
                </a:solidFill>
                <a:latin typeface="Calibri" charset="0"/>
                <a:ea typeface="ＭＳ Ｐゴシック" charset="-128"/>
                <a:cs typeface="ＭＳ Ｐゴシック"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365" tIns="45683" rIns="91365" bIns="45683" numCol="1" anchor="ctr" anchorCtr="0" compatLnSpc="1">
            <a:prstTxWarp prst="textNoShape">
              <a:avLst/>
            </a:prstTxWarp>
          </a:bodyPr>
          <a:lstStyle>
            <a:lvl1pPr algn="r">
              <a:defRPr sz="1200">
                <a:solidFill>
                  <a:srgbClr val="898989"/>
                </a:solidFill>
                <a:latin typeface="Calibri" charset="0"/>
              </a:defRPr>
            </a:lvl1pPr>
          </a:lstStyle>
          <a:p>
            <a:pPr>
              <a:defRPr/>
            </a:pPr>
            <a:fld id="{8C905DBB-34CA-B749-BF22-2A283A341B46}" type="slidenum">
              <a:rPr lang="en-US"/>
              <a:pPr>
                <a:defRPr/>
              </a:pPr>
              <a:t>‹#›</a:t>
            </a:fld>
            <a:endParaRPr lang="en-US"/>
          </a:p>
        </p:txBody>
      </p:sp>
      <p:pic>
        <p:nvPicPr>
          <p:cNvPr id="143367" name="Picture 2" descr="RestorationBlank2.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5685" r:id="rId1"/>
  </p:sldLayoutIdLst>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6827" algn="ctr" rtl="0" fontAlgn="base">
        <a:spcBef>
          <a:spcPct val="0"/>
        </a:spcBef>
        <a:spcAft>
          <a:spcPct val="0"/>
        </a:spcAft>
        <a:defRPr sz="4400">
          <a:solidFill>
            <a:schemeClr val="tx1"/>
          </a:solidFill>
          <a:latin typeface="Calibri" pitchFamily="34" charset="0"/>
        </a:defRPr>
      </a:lvl6pPr>
      <a:lvl7pPr marL="913651" algn="ctr" rtl="0" fontAlgn="base">
        <a:spcBef>
          <a:spcPct val="0"/>
        </a:spcBef>
        <a:spcAft>
          <a:spcPct val="0"/>
        </a:spcAft>
        <a:defRPr sz="4400">
          <a:solidFill>
            <a:schemeClr val="tx1"/>
          </a:solidFill>
          <a:latin typeface="Calibri" pitchFamily="34" charset="0"/>
        </a:defRPr>
      </a:lvl7pPr>
      <a:lvl8pPr marL="1370479" algn="ctr" rtl="0" fontAlgn="base">
        <a:spcBef>
          <a:spcPct val="0"/>
        </a:spcBef>
        <a:spcAft>
          <a:spcPct val="0"/>
        </a:spcAft>
        <a:defRPr sz="4400">
          <a:solidFill>
            <a:schemeClr val="tx1"/>
          </a:solidFill>
          <a:latin typeface="Calibri" pitchFamily="34" charset="0"/>
        </a:defRPr>
      </a:lvl8pPr>
      <a:lvl9pPr marL="1827303" algn="ctr" rtl="0" fontAlgn="base">
        <a:spcBef>
          <a:spcPct val="0"/>
        </a:spcBef>
        <a:spcAft>
          <a:spcPct val="0"/>
        </a:spcAft>
        <a:defRPr sz="4400">
          <a:solidFill>
            <a:schemeClr val="tx1"/>
          </a:solidFill>
          <a:latin typeface="Calibri" pitchFamily="34" charset="0"/>
        </a:defRPr>
      </a:lvl9pPr>
    </p:titleStyle>
    <p:bodyStyle>
      <a:lvl1pPr marL="341313" indent="-341313" algn="l"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S PGothic" charset="0"/>
        </a:defRPr>
      </a:lvl1pPr>
      <a:lvl2pPr marL="741363" indent="-284163" algn="l"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1413" indent="-227013" algn="l"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3pPr>
      <a:lvl4pPr marL="1598613" indent="-227013"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4pPr>
      <a:lvl5pPr marL="2054225" indent="-227013"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5pPr>
      <a:lvl6pPr marL="2512542"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369"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194"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018"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651" rtl="0" eaLnBrk="1" latinLnBrk="0" hangingPunct="1">
        <a:defRPr sz="1800" kern="1200">
          <a:solidFill>
            <a:schemeClr val="tx1"/>
          </a:solidFill>
          <a:latin typeface="+mn-lt"/>
          <a:ea typeface="+mn-ea"/>
          <a:cs typeface="+mn-cs"/>
        </a:defRPr>
      </a:lvl1pPr>
      <a:lvl2pPr marL="456827" algn="l" defTabSz="913651" rtl="0" eaLnBrk="1" latinLnBrk="0" hangingPunct="1">
        <a:defRPr sz="1800" kern="1200">
          <a:solidFill>
            <a:schemeClr val="tx1"/>
          </a:solidFill>
          <a:latin typeface="+mn-lt"/>
          <a:ea typeface="+mn-ea"/>
          <a:cs typeface="+mn-cs"/>
        </a:defRPr>
      </a:lvl2pPr>
      <a:lvl3pPr marL="913651" algn="l" defTabSz="913651" rtl="0" eaLnBrk="1" latinLnBrk="0" hangingPunct="1">
        <a:defRPr sz="1800" kern="1200">
          <a:solidFill>
            <a:schemeClr val="tx1"/>
          </a:solidFill>
          <a:latin typeface="+mn-lt"/>
          <a:ea typeface="+mn-ea"/>
          <a:cs typeface="+mn-cs"/>
        </a:defRPr>
      </a:lvl3pPr>
      <a:lvl4pPr marL="1370479" algn="l" defTabSz="913651" rtl="0" eaLnBrk="1" latinLnBrk="0" hangingPunct="1">
        <a:defRPr sz="1800" kern="1200">
          <a:solidFill>
            <a:schemeClr val="tx1"/>
          </a:solidFill>
          <a:latin typeface="+mn-lt"/>
          <a:ea typeface="+mn-ea"/>
          <a:cs typeface="+mn-cs"/>
        </a:defRPr>
      </a:lvl4pPr>
      <a:lvl5pPr marL="1827303" algn="l" defTabSz="913651" rtl="0" eaLnBrk="1" latinLnBrk="0" hangingPunct="1">
        <a:defRPr sz="1800" kern="1200">
          <a:solidFill>
            <a:schemeClr val="tx1"/>
          </a:solidFill>
          <a:latin typeface="+mn-lt"/>
          <a:ea typeface="+mn-ea"/>
          <a:cs typeface="+mn-cs"/>
        </a:defRPr>
      </a:lvl5pPr>
      <a:lvl6pPr marL="2284131" algn="l" defTabSz="913651" rtl="0" eaLnBrk="1" latinLnBrk="0" hangingPunct="1">
        <a:defRPr sz="1800" kern="1200">
          <a:solidFill>
            <a:schemeClr val="tx1"/>
          </a:solidFill>
          <a:latin typeface="+mn-lt"/>
          <a:ea typeface="+mn-ea"/>
          <a:cs typeface="+mn-cs"/>
        </a:defRPr>
      </a:lvl6pPr>
      <a:lvl7pPr marL="2740955" algn="l" defTabSz="913651" rtl="0" eaLnBrk="1" latinLnBrk="0" hangingPunct="1">
        <a:defRPr sz="1800" kern="1200">
          <a:solidFill>
            <a:schemeClr val="tx1"/>
          </a:solidFill>
          <a:latin typeface="+mn-lt"/>
          <a:ea typeface="+mn-ea"/>
          <a:cs typeface="+mn-cs"/>
        </a:defRPr>
      </a:lvl7pPr>
      <a:lvl8pPr marL="3197782" algn="l" defTabSz="913651" rtl="0" eaLnBrk="1" latinLnBrk="0" hangingPunct="1">
        <a:defRPr sz="1800" kern="1200">
          <a:solidFill>
            <a:schemeClr val="tx1"/>
          </a:solidFill>
          <a:latin typeface="+mn-lt"/>
          <a:ea typeface="+mn-ea"/>
          <a:cs typeface="+mn-cs"/>
        </a:defRPr>
      </a:lvl8pPr>
      <a:lvl9pPr marL="3654606" algn="l" defTabSz="913651"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65" tIns="45683" rIns="91365" bIns="45683" numCol="1" anchor="ctr" anchorCtr="0" compatLnSpc="1">
            <a:prstTxWarp prst="textNoShape">
              <a:avLst/>
            </a:prstTxWarp>
          </a:bodyPr>
          <a:lstStyle/>
          <a:p>
            <a:pPr lvl="0"/>
            <a:r>
              <a:rPr lang="en-US"/>
              <a:t>Click to edit Master title style</a:t>
            </a:r>
          </a:p>
        </p:txBody>
      </p:sp>
      <p:sp>
        <p:nvSpPr>
          <p:cNvPr id="1454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65" tIns="45683" rIns="91365" bIns="4568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365" tIns="45683" rIns="91365" bIns="45683" numCol="1" anchor="t" anchorCtr="0" compatLnSpc="1">
            <a:prstTxWarp prst="textNoShape">
              <a:avLst/>
            </a:prstTxWarp>
          </a:bodyPr>
          <a:lstStyle>
            <a:lvl1pPr eaLnBrk="0" hangingPunct="0">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365" tIns="45683" rIns="91365" bIns="45683" numCol="1" anchor="t" anchorCtr="0" compatLnSpc="1">
            <a:prstTxWarp prst="textNoShape">
              <a:avLst/>
            </a:prstTxWarp>
          </a:bodyPr>
          <a:lstStyle>
            <a:lvl1pPr algn="ctr" eaLnBrk="0" hangingPunct="0">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365" tIns="45683" rIns="91365" bIns="45683"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C1654AE1-9880-6549-BCD2-92ACD199E7E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5686" r:id="rId1"/>
    <p:sldLayoutId id="2147495687" r:id="rId2"/>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Arial" pitchFamily="-108"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Arial" pitchFamily="-108"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Arial" pitchFamily="-108"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Arial" pitchFamily="-108" charset="0"/>
          <a:ea typeface="MS PGothic" pitchFamily="34" charset="-128"/>
          <a:cs typeface="MS PGothic" charset="0"/>
        </a:defRPr>
      </a:lvl5pPr>
      <a:lvl6pPr marL="456827"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3651"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0479"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7303"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S PGothic" pitchFamily="34" charset="-128"/>
          <a:cs typeface="MS PGothic" pitchFamily="34" charset="-128"/>
        </a:defRPr>
      </a:lvl1pPr>
      <a:lvl2pPr marL="741363" indent="-284163" algn="l" rtl="0" eaLnBrk="0" fontAlgn="base" hangingPunct="0">
        <a:spcBef>
          <a:spcPct val="20000"/>
        </a:spcBef>
        <a:spcAft>
          <a:spcPct val="0"/>
        </a:spcAft>
        <a:buChar char="–"/>
        <a:defRPr sz="2800">
          <a:solidFill>
            <a:schemeClr val="tx1"/>
          </a:solidFill>
          <a:latin typeface="+mn-lt"/>
          <a:ea typeface="MS PGothic" pitchFamily="34" charset="-128"/>
        </a:defRPr>
      </a:lvl2pPr>
      <a:lvl3pPr marL="1141413" indent="-227013" algn="l" rtl="0" eaLnBrk="0" fontAlgn="base" hangingPunct="0">
        <a:spcBef>
          <a:spcPct val="20000"/>
        </a:spcBef>
        <a:spcAft>
          <a:spcPct val="0"/>
        </a:spcAft>
        <a:buChar char="•"/>
        <a:defRPr sz="2400">
          <a:solidFill>
            <a:schemeClr val="tx1"/>
          </a:solidFill>
          <a:latin typeface="+mn-lt"/>
          <a:ea typeface="MS PGothic" pitchFamily="34" charset="-128"/>
          <a:cs typeface="Geneva" charset="0"/>
        </a:defRPr>
      </a:lvl3pPr>
      <a:lvl4pPr marL="1598613" indent="-227013"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4225" indent="-227013"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2542" indent="-228413" algn="l" rtl="0" fontAlgn="base">
        <a:spcBef>
          <a:spcPct val="20000"/>
        </a:spcBef>
        <a:spcAft>
          <a:spcPct val="0"/>
        </a:spcAft>
        <a:buChar char="»"/>
        <a:defRPr sz="2000">
          <a:solidFill>
            <a:schemeClr val="tx1"/>
          </a:solidFill>
          <a:latin typeface="+mn-lt"/>
          <a:ea typeface="+mn-ea"/>
        </a:defRPr>
      </a:lvl6pPr>
      <a:lvl7pPr marL="2969369" indent="-228413" algn="l" rtl="0" fontAlgn="base">
        <a:spcBef>
          <a:spcPct val="20000"/>
        </a:spcBef>
        <a:spcAft>
          <a:spcPct val="0"/>
        </a:spcAft>
        <a:buChar char="»"/>
        <a:defRPr sz="2000">
          <a:solidFill>
            <a:schemeClr val="tx1"/>
          </a:solidFill>
          <a:latin typeface="+mn-lt"/>
          <a:ea typeface="+mn-ea"/>
        </a:defRPr>
      </a:lvl7pPr>
      <a:lvl8pPr marL="3426194" indent="-228413" algn="l" rtl="0" fontAlgn="base">
        <a:spcBef>
          <a:spcPct val="20000"/>
        </a:spcBef>
        <a:spcAft>
          <a:spcPct val="0"/>
        </a:spcAft>
        <a:buChar char="»"/>
        <a:defRPr sz="2000">
          <a:solidFill>
            <a:schemeClr val="tx1"/>
          </a:solidFill>
          <a:latin typeface="+mn-lt"/>
          <a:ea typeface="+mn-ea"/>
        </a:defRPr>
      </a:lvl8pPr>
      <a:lvl9pPr marL="3883018" indent="-228413"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827" rtl="0" eaLnBrk="1" latinLnBrk="0" hangingPunct="1">
        <a:defRPr sz="1800" kern="1200">
          <a:solidFill>
            <a:schemeClr val="tx1"/>
          </a:solidFill>
          <a:latin typeface="+mn-lt"/>
          <a:ea typeface="+mn-ea"/>
          <a:cs typeface="+mn-cs"/>
        </a:defRPr>
      </a:lvl1pPr>
      <a:lvl2pPr marL="456827" algn="l" defTabSz="456827" rtl="0" eaLnBrk="1" latinLnBrk="0" hangingPunct="1">
        <a:defRPr sz="1800" kern="1200">
          <a:solidFill>
            <a:schemeClr val="tx1"/>
          </a:solidFill>
          <a:latin typeface="+mn-lt"/>
          <a:ea typeface="+mn-ea"/>
          <a:cs typeface="+mn-cs"/>
        </a:defRPr>
      </a:lvl2pPr>
      <a:lvl3pPr marL="913651" algn="l" defTabSz="456827" rtl="0" eaLnBrk="1" latinLnBrk="0" hangingPunct="1">
        <a:defRPr sz="1800" kern="1200">
          <a:solidFill>
            <a:schemeClr val="tx1"/>
          </a:solidFill>
          <a:latin typeface="+mn-lt"/>
          <a:ea typeface="+mn-ea"/>
          <a:cs typeface="+mn-cs"/>
        </a:defRPr>
      </a:lvl3pPr>
      <a:lvl4pPr marL="1370479" algn="l" defTabSz="456827" rtl="0" eaLnBrk="1" latinLnBrk="0" hangingPunct="1">
        <a:defRPr sz="1800" kern="1200">
          <a:solidFill>
            <a:schemeClr val="tx1"/>
          </a:solidFill>
          <a:latin typeface="+mn-lt"/>
          <a:ea typeface="+mn-ea"/>
          <a:cs typeface="+mn-cs"/>
        </a:defRPr>
      </a:lvl4pPr>
      <a:lvl5pPr marL="1827303" algn="l" defTabSz="456827" rtl="0" eaLnBrk="1" latinLnBrk="0" hangingPunct="1">
        <a:defRPr sz="1800" kern="1200">
          <a:solidFill>
            <a:schemeClr val="tx1"/>
          </a:solidFill>
          <a:latin typeface="+mn-lt"/>
          <a:ea typeface="+mn-ea"/>
          <a:cs typeface="+mn-cs"/>
        </a:defRPr>
      </a:lvl5pPr>
      <a:lvl6pPr marL="2284131" algn="l" defTabSz="456827" rtl="0" eaLnBrk="1" latinLnBrk="0" hangingPunct="1">
        <a:defRPr sz="1800" kern="1200">
          <a:solidFill>
            <a:schemeClr val="tx1"/>
          </a:solidFill>
          <a:latin typeface="+mn-lt"/>
          <a:ea typeface="+mn-ea"/>
          <a:cs typeface="+mn-cs"/>
        </a:defRPr>
      </a:lvl6pPr>
      <a:lvl7pPr marL="2740955" algn="l" defTabSz="456827" rtl="0" eaLnBrk="1" latinLnBrk="0" hangingPunct="1">
        <a:defRPr sz="1800" kern="1200">
          <a:solidFill>
            <a:schemeClr val="tx1"/>
          </a:solidFill>
          <a:latin typeface="+mn-lt"/>
          <a:ea typeface="+mn-ea"/>
          <a:cs typeface="+mn-cs"/>
        </a:defRPr>
      </a:lvl7pPr>
      <a:lvl8pPr marL="3197782" algn="l" defTabSz="456827" rtl="0" eaLnBrk="1" latinLnBrk="0" hangingPunct="1">
        <a:defRPr sz="1800" kern="1200">
          <a:solidFill>
            <a:schemeClr val="tx1"/>
          </a:solidFill>
          <a:latin typeface="+mn-lt"/>
          <a:ea typeface="+mn-ea"/>
          <a:cs typeface="+mn-cs"/>
        </a:defRPr>
      </a:lvl8pPr>
      <a:lvl9pPr marL="3654606" algn="l" defTabSz="456827"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65" tIns="45683" rIns="91365" bIns="45683" numCol="1" anchor="ctr" anchorCtr="0" compatLnSpc="1">
            <a:prstTxWarp prst="textNoShape">
              <a:avLst/>
            </a:prstTxWarp>
          </a:bodyPr>
          <a:lstStyle/>
          <a:p>
            <a:pPr lvl="0"/>
            <a:r>
              <a:rPr lang="en-US"/>
              <a:t>Click to edit Master title style</a:t>
            </a:r>
          </a:p>
        </p:txBody>
      </p:sp>
      <p:sp>
        <p:nvSpPr>
          <p:cNvPr id="1484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65" tIns="45683" rIns="91365" bIns="4568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365" tIns="45683" rIns="91365" bIns="45683" numCol="1" anchor="t" anchorCtr="0" compatLnSpc="1">
            <a:prstTxWarp prst="textNoShape">
              <a:avLst/>
            </a:prstTxWarp>
          </a:bodyPr>
          <a:lstStyle>
            <a:lvl1pPr eaLnBrk="0" hangingPunct="0">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365" tIns="45683" rIns="91365" bIns="45683" numCol="1" anchor="t" anchorCtr="0" compatLnSpc="1">
            <a:prstTxWarp prst="textNoShape">
              <a:avLst/>
            </a:prstTxWarp>
          </a:bodyPr>
          <a:lstStyle>
            <a:lvl1pPr algn="ctr" eaLnBrk="0" hangingPunct="0">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365" tIns="45683" rIns="91365" bIns="45683"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CADA7DB9-3EFA-E34A-835C-6E37ACB3D2B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5688" r:id="rId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Arial" pitchFamily="-108"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Arial" pitchFamily="-108"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Arial" pitchFamily="-108"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Arial" pitchFamily="-108" charset="0"/>
          <a:ea typeface="MS PGothic" pitchFamily="34" charset="-128"/>
          <a:cs typeface="MS PGothic" charset="0"/>
        </a:defRPr>
      </a:lvl5pPr>
      <a:lvl6pPr marL="456827"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3651"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0479"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7303"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S PGothic" pitchFamily="34" charset="-128"/>
          <a:cs typeface="MS PGothic" pitchFamily="34" charset="-128"/>
        </a:defRPr>
      </a:lvl1pPr>
      <a:lvl2pPr marL="741363" indent="-284163" algn="l" rtl="0" eaLnBrk="0" fontAlgn="base" hangingPunct="0">
        <a:spcBef>
          <a:spcPct val="20000"/>
        </a:spcBef>
        <a:spcAft>
          <a:spcPct val="0"/>
        </a:spcAft>
        <a:buChar char="–"/>
        <a:defRPr sz="2800">
          <a:solidFill>
            <a:schemeClr val="tx1"/>
          </a:solidFill>
          <a:latin typeface="+mn-lt"/>
          <a:ea typeface="MS PGothic" pitchFamily="34" charset="-128"/>
        </a:defRPr>
      </a:lvl2pPr>
      <a:lvl3pPr marL="1141413" indent="-227013" algn="l" rtl="0" eaLnBrk="0" fontAlgn="base" hangingPunct="0">
        <a:spcBef>
          <a:spcPct val="20000"/>
        </a:spcBef>
        <a:spcAft>
          <a:spcPct val="0"/>
        </a:spcAft>
        <a:buChar char="•"/>
        <a:defRPr sz="2400">
          <a:solidFill>
            <a:schemeClr val="tx1"/>
          </a:solidFill>
          <a:latin typeface="+mn-lt"/>
          <a:ea typeface="MS PGothic" pitchFamily="34" charset="-128"/>
          <a:cs typeface="Geneva" charset="0"/>
        </a:defRPr>
      </a:lvl3pPr>
      <a:lvl4pPr marL="1598613" indent="-227013"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4225" indent="-227013"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2542" indent="-228413" algn="l" rtl="0" fontAlgn="base">
        <a:spcBef>
          <a:spcPct val="20000"/>
        </a:spcBef>
        <a:spcAft>
          <a:spcPct val="0"/>
        </a:spcAft>
        <a:buChar char="»"/>
        <a:defRPr sz="2000">
          <a:solidFill>
            <a:schemeClr val="tx1"/>
          </a:solidFill>
          <a:latin typeface="+mn-lt"/>
          <a:ea typeface="+mn-ea"/>
        </a:defRPr>
      </a:lvl6pPr>
      <a:lvl7pPr marL="2969369" indent="-228413" algn="l" rtl="0" fontAlgn="base">
        <a:spcBef>
          <a:spcPct val="20000"/>
        </a:spcBef>
        <a:spcAft>
          <a:spcPct val="0"/>
        </a:spcAft>
        <a:buChar char="»"/>
        <a:defRPr sz="2000">
          <a:solidFill>
            <a:schemeClr val="tx1"/>
          </a:solidFill>
          <a:latin typeface="+mn-lt"/>
          <a:ea typeface="+mn-ea"/>
        </a:defRPr>
      </a:lvl7pPr>
      <a:lvl8pPr marL="3426194" indent="-228413" algn="l" rtl="0" fontAlgn="base">
        <a:spcBef>
          <a:spcPct val="20000"/>
        </a:spcBef>
        <a:spcAft>
          <a:spcPct val="0"/>
        </a:spcAft>
        <a:buChar char="»"/>
        <a:defRPr sz="2000">
          <a:solidFill>
            <a:schemeClr val="tx1"/>
          </a:solidFill>
          <a:latin typeface="+mn-lt"/>
          <a:ea typeface="+mn-ea"/>
        </a:defRPr>
      </a:lvl8pPr>
      <a:lvl9pPr marL="3883018" indent="-228413"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827" rtl="0" eaLnBrk="1" latinLnBrk="0" hangingPunct="1">
        <a:defRPr sz="1800" kern="1200">
          <a:solidFill>
            <a:schemeClr val="tx1"/>
          </a:solidFill>
          <a:latin typeface="+mn-lt"/>
          <a:ea typeface="+mn-ea"/>
          <a:cs typeface="+mn-cs"/>
        </a:defRPr>
      </a:lvl1pPr>
      <a:lvl2pPr marL="456827" algn="l" defTabSz="456827" rtl="0" eaLnBrk="1" latinLnBrk="0" hangingPunct="1">
        <a:defRPr sz="1800" kern="1200">
          <a:solidFill>
            <a:schemeClr val="tx1"/>
          </a:solidFill>
          <a:latin typeface="+mn-lt"/>
          <a:ea typeface="+mn-ea"/>
          <a:cs typeface="+mn-cs"/>
        </a:defRPr>
      </a:lvl2pPr>
      <a:lvl3pPr marL="913651" algn="l" defTabSz="456827" rtl="0" eaLnBrk="1" latinLnBrk="0" hangingPunct="1">
        <a:defRPr sz="1800" kern="1200">
          <a:solidFill>
            <a:schemeClr val="tx1"/>
          </a:solidFill>
          <a:latin typeface="+mn-lt"/>
          <a:ea typeface="+mn-ea"/>
          <a:cs typeface="+mn-cs"/>
        </a:defRPr>
      </a:lvl3pPr>
      <a:lvl4pPr marL="1370479" algn="l" defTabSz="456827" rtl="0" eaLnBrk="1" latinLnBrk="0" hangingPunct="1">
        <a:defRPr sz="1800" kern="1200">
          <a:solidFill>
            <a:schemeClr val="tx1"/>
          </a:solidFill>
          <a:latin typeface="+mn-lt"/>
          <a:ea typeface="+mn-ea"/>
          <a:cs typeface="+mn-cs"/>
        </a:defRPr>
      </a:lvl4pPr>
      <a:lvl5pPr marL="1827303" algn="l" defTabSz="456827" rtl="0" eaLnBrk="1" latinLnBrk="0" hangingPunct="1">
        <a:defRPr sz="1800" kern="1200">
          <a:solidFill>
            <a:schemeClr val="tx1"/>
          </a:solidFill>
          <a:latin typeface="+mn-lt"/>
          <a:ea typeface="+mn-ea"/>
          <a:cs typeface="+mn-cs"/>
        </a:defRPr>
      </a:lvl5pPr>
      <a:lvl6pPr marL="2284131" algn="l" defTabSz="456827" rtl="0" eaLnBrk="1" latinLnBrk="0" hangingPunct="1">
        <a:defRPr sz="1800" kern="1200">
          <a:solidFill>
            <a:schemeClr val="tx1"/>
          </a:solidFill>
          <a:latin typeface="+mn-lt"/>
          <a:ea typeface="+mn-ea"/>
          <a:cs typeface="+mn-cs"/>
        </a:defRPr>
      </a:lvl6pPr>
      <a:lvl7pPr marL="2740955" algn="l" defTabSz="456827" rtl="0" eaLnBrk="1" latinLnBrk="0" hangingPunct="1">
        <a:defRPr sz="1800" kern="1200">
          <a:solidFill>
            <a:schemeClr val="tx1"/>
          </a:solidFill>
          <a:latin typeface="+mn-lt"/>
          <a:ea typeface="+mn-ea"/>
          <a:cs typeface="+mn-cs"/>
        </a:defRPr>
      </a:lvl7pPr>
      <a:lvl8pPr marL="3197782" algn="l" defTabSz="456827" rtl="0" eaLnBrk="1" latinLnBrk="0" hangingPunct="1">
        <a:defRPr sz="1800" kern="1200">
          <a:solidFill>
            <a:schemeClr val="tx1"/>
          </a:solidFill>
          <a:latin typeface="+mn-lt"/>
          <a:ea typeface="+mn-ea"/>
          <a:cs typeface="+mn-cs"/>
        </a:defRPr>
      </a:lvl8pPr>
      <a:lvl9pPr marL="3654606" algn="l" defTabSz="456827"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rgbClr val="FBE7C3"/>
        </a:solidFill>
        <a:effectLst/>
      </p:bgPr>
    </p:bg>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65" tIns="45683" rIns="91365" bIns="45683" numCol="1" anchor="ctr" anchorCtr="0" compatLnSpc="1">
            <a:prstTxWarp prst="textNoShape">
              <a:avLst/>
            </a:prstTxWarp>
          </a:bodyPr>
          <a:lstStyle/>
          <a:p>
            <a:pPr lvl="0"/>
            <a:r>
              <a:rPr lang="en-GB"/>
              <a:t>Click to edit Master title style</a:t>
            </a:r>
          </a:p>
        </p:txBody>
      </p:sp>
      <p:sp>
        <p:nvSpPr>
          <p:cNvPr id="1505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65" tIns="45683" rIns="91365" bIns="45683"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65" tIns="45683" rIns="91365" bIns="45683"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65" tIns="45683" rIns="91365" bIns="45683"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65" tIns="45683" rIns="91365" bIns="45683" numCol="1" anchor="t" anchorCtr="0" compatLnSpc="1">
            <a:prstTxWarp prst="textNoShape">
              <a:avLst/>
            </a:prstTxWarp>
          </a:bodyPr>
          <a:lstStyle>
            <a:lvl1pPr algn="r" eaLnBrk="0" hangingPunct="0">
              <a:defRPr sz="1400">
                <a:solidFill>
                  <a:srgbClr val="000000"/>
                </a:solidFill>
              </a:defRPr>
            </a:lvl1pPr>
          </a:lstStyle>
          <a:p>
            <a:pPr>
              <a:defRPr/>
            </a:pPr>
            <a:fld id="{3CA93F56-AA39-7042-918E-5B81ECE0BE34}"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95689" r:id="rId1"/>
  </p:sldLayoutIdLst>
  <p:txStyles>
    <p:titleStyle>
      <a:lvl1pPr algn="ctr" rtl="0" eaLnBrk="0" fontAlgn="base" hangingPunct="0">
        <a:spcBef>
          <a:spcPct val="0"/>
        </a:spcBef>
        <a:spcAft>
          <a:spcPct val="0"/>
        </a:spcAft>
        <a:defRPr sz="4400" b="1">
          <a:solidFill>
            <a:schemeClr val="tx2"/>
          </a:solidFill>
          <a:latin typeface="Arial"/>
          <a:ea typeface="MS PGothic" pitchFamily="34" charset="-128"/>
          <a:cs typeface="Arial"/>
        </a:defRPr>
      </a:lvl1pPr>
      <a:lvl2pPr algn="ctr" rtl="0" eaLnBrk="0" fontAlgn="base" hangingPunct="0">
        <a:spcBef>
          <a:spcPct val="0"/>
        </a:spcBef>
        <a:spcAft>
          <a:spcPct val="0"/>
        </a:spcAft>
        <a:defRPr sz="4400" b="1">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b="1">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b="1">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b="1">
          <a:solidFill>
            <a:schemeClr val="tx2"/>
          </a:solidFill>
          <a:latin typeface="Arial" charset="0"/>
          <a:ea typeface="MS PGothic" pitchFamily="34" charset="-128"/>
          <a:cs typeface="Arial" charset="0"/>
        </a:defRPr>
      </a:lvl5pPr>
      <a:lvl6pPr marL="456827" algn="ctr" rtl="0" eaLnBrk="0" fontAlgn="base" hangingPunct="0">
        <a:spcBef>
          <a:spcPct val="0"/>
        </a:spcBef>
        <a:spcAft>
          <a:spcPct val="0"/>
        </a:spcAft>
        <a:defRPr sz="4400">
          <a:solidFill>
            <a:schemeClr val="tx2"/>
          </a:solidFill>
          <a:latin typeface="Times New Roman" pitchFamily="-110" charset="0"/>
        </a:defRPr>
      </a:lvl6pPr>
      <a:lvl7pPr marL="913651" algn="ctr" rtl="0" eaLnBrk="0" fontAlgn="base" hangingPunct="0">
        <a:spcBef>
          <a:spcPct val="0"/>
        </a:spcBef>
        <a:spcAft>
          <a:spcPct val="0"/>
        </a:spcAft>
        <a:defRPr sz="4400">
          <a:solidFill>
            <a:schemeClr val="tx2"/>
          </a:solidFill>
          <a:latin typeface="Times New Roman" pitchFamily="-110" charset="0"/>
        </a:defRPr>
      </a:lvl7pPr>
      <a:lvl8pPr marL="1370479" algn="ctr" rtl="0" eaLnBrk="0" fontAlgn="base" hangingPunct="0">
        <a:spcBef>
          <a:spcPct val="0"/>
        </a:spcBef>
        <a:spcAft>
          <a:spcPct val="0"/>
        </a:spcAft>
        <a:defRPr sz="4400">
          <a:solidFill>
            <a:schemeClr val="tx2"/>
          </a:solidFill>
          <a:latin typeface="Times New Roman" pitchFamily="-110" charset="0"/>
        </a:defRPr>
      </a:lvl8pPr>
      <a:lvl9pPr marL="1827303" algn="ctr" rtl="0" eaLnBrk="0" fontAlgn="base" hangingPunct="0">
        <a:spcBef>
          <a:spcPct val="0"/>
        </a:spcBef>
        <a:spcAft>
          <a:spcPct val="0"/>
        </a:spcAft>
        <a:defRPr sz="4400">
          <a:solidFill>
            <a:schemeClr val="tx2"/>
          </a:solidFill>
          <a:latin typeface="Times New Roman" pitchFamily="-110" charset="0"/>
        </a:defRPr>
      </a:lvl9pPr>
    </p:titleStyle>
    <p:bodyStyle>
      <a:lvl1pPr marL="341313" indent="-341313" algn="l" rtl="0" eaLnBrk="0" fontAlgn="base" hangingPunct="0">
        <a:spcBef>
          <a:spcPct val="20000"/>
        </a:spcBef>
        <a:spcAft>
          <a:spcPct val="0"/>
        </a:spcAft>
        <a:buChar char="•"/>
        <a:defRPr sz="3200" b="1">
          <a:solidFill>
            <a:schemeClr val="tx1"/>
          </a:solidFill>
          <a:latin typeface="Arial"/>
          <a:ea typeface="MS PGothic" pitchFamily="34" charset="-128"/>
          <a:cs typeface="Arial"/>
        </a:defRPr>
      </a:lvl1pPr>
      <a:lvl2pPr marL="741363" indent="-284163" algn="l" rtl="0" eaLnBrk="0" fontAlgn="base" hangingPunct="0">
        <a:spcBef>
          <a:spcPct val="20000"/>
        </a:spcBef>
        <a:spcAft>
          <a:spcPct val="0"/>
        </a:spcAft>
        <a:buChar char="–"/>
        <a:defRPr sz="2800" b="1">
          <a:solidFill>
            <a:schemeClr val="tx1"/>
          </a:solidFill>
          <a:latin typeface="Arial"/>
          <a:ea typeface="MS PGothic" pitchFamily="34" charset="-128"/>
          <a:cs typeface="Arial"/>
        </a:defRPr>
      </a:lvl2pPr>
      <a:lvl3pPr marL="1141413" indent="-227013" algn="l" rtl="0" eaLnBrk="0" fontAlgn="base" hangingPunct="0">
        <a:spcBef>
          <a:spcPct val="20000"/>
        </a:spcBef>
        <a:spcAft>
          <a:spcPct val="0"/>
        </a:spcAft>
        <a:buChar char="•"/>
        <a:defRPr sz="2400" b="1">
          <a:solidFill>
            <a:schemeClr val="tx1"/>
          </a:solidFill>
          <a:latin typeface="Arial"/>
          <a:ea typeface="MS PGothic" pitchFamily="34" charset="-128"/>
          <a:cs typeface="Arial"/>
        </a:defRPr>
      </a:lvl3pPr>
      <a:lvl4pPr marL="1598613" indent="-227013" algn="l" rtl="0" eaLnBrk="0" fontAlgn="base" hangingPunct="0">
        <a:spcBef>
          <a:spcPct val="20000"/>
        </a:spcBef>
        <a:spcAft>
          <a:spcPct val="0"/>
        </a:spcAft>
        <a:buChar char="–"/>
        <a:defRPr sz="2000" b="1">
          <a:solidFill>
            <a:schemeClr val="tx1"/>
          </a:solidFill>
          <a:latin typeface="Arial"/>
          <a:ea typeface="MS PGothic" pitchFamily="34" charset="-128"/>
          <a:cs typeface="Arial"/>
        </a:defRPr>
      </a:lvl4pPr>
      <a:lvl5pPr marL="2054225" indent="-227013" algn="l" rtl="0" eaLnBrk="0" fontAlgn="base" hangingPunct="0">
        <a:spcBef>
          <a:spcPct val="20000"/>
        </a:spcBef>
        <a:spcAft>
          <a:spcPct val="0"/>
        </a:spcAft>
        <a:buChar char="»"/>
        <a:defRPr sz="2000" b="1">
          <a:solidFill>
            <a:schemeClr val="tx1"/>
          </a:solidFill>
          <a:latin typeface="Arial"/>
          <a:ea typeface="MS PGothic" pitchFamily="34" charset="-128"/>
          <a:cs typeface="Arial"/>
        </a:defRPr>
      </a:lvl5pPr>
      <a:lvl6pPr marL="2512542" indent="-228413"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69369" indent="-228413"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6194" indent="-228413"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3018" indent="-228413"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827" rtl="0" eaLnBrk="1" latinLnBrk="0" hangingPunct="1">
        <a:defRPr sz="1800" kern="1200">
          <a:solidFill>
            <a:schemeClr val="tx1"/>
          </a:solidFill>
          <a:latin typeface="+mn-lt"/>
          <a:ea typeface="+mn-ea"/>
          <a:cs typeface="+mn-cs"/>
        </a:defRPr>
      </a:lvl1pPr>
      <a:lvl2pPr marL="456827" algn="l" defTabSz="456827" rtl="0" eaLnBrk="1" latinLnBrk="0" hangingPunct="1">
        <a:defRPr sz="1800" kern="1200">
          <a:solidFill>
            <a:schemeClr val="tx1"/>
          </a:solidFill>
          <a:latin typeface="+mn-lt"/>
          <a:ea typeface="+mn-ea"/>
          <a:cs typeface="+mn-cs"/>
        </a:defRPr>
      </a:lvl2pPr>
      <a:lvl3pPr marL="913651" algn="l" defTabSz="456827" rtl="0" eaLnBrk="1" latinLnBrk="0" hangingPunct="1">
        <a:defRPr sz="1800" kern="1200">
          <a:solidFill>
            <a:schemeClr val="tx1"/>
          </a:solidFill>
          <a:latin typeface="+mn-lt"/>
          <a:ea typeface="+mn-ea"/>
          <a:cs typeface="+mn-cs"/>
        </a:defRPr>
      </a:lvl3pPr>
      <a:lvl4pPr marL="1370479" algn="l" defTabSz="456827" rtl="0" eaLnBrk="1" latinLnBrk="0" hangingPunct="1">
        <a:defRPr sz="1800" kern="1200">
          <a:solidFill>
            <a:schemeClr val="tx1"/>
          </a:solidFill>
          <a:latin typeface="+mn-lt"/>
          <a:ea typeface="+mn-ea"/>
          <a:cs typeface="+mn-cs"/>
        </a:defRPr>
      </a:lvl4pPr>
      <a:lvl5pPr marL="1827303" algn="l" defTabSz="456827" rtl="0" eaLnBrk="1" latinLnBrk="0" hangingPunct="1">
        <a:defRPr sz="1800" kern="1200">
          <a:solidFill>
            <a:schemeClr val="tx1"/>
          </a:solidFill>
          <a:latin typeface="+mn-lt"/>
          <a:ea typeface="+mn-ea"/>
          <a:cs typeface="+mn-cs"/>
        </a:defRPr>
      </a:lvl5pPr>
      <a:lvl6pPr marL="2284131" algn="l" defTabSz="456827" rtl="0" eaLnBrk="1" latinLnBrk="0" hangingPunct="1">
        <a:defRPr sz="1800" kern="1200">
          <a:solidFill>
            <a:schemeClr val="tx1"/>
          </a:solidFill>
          <a:latin typeface="+mn-lt"/>
          <a:ea typeface="+mn-ea"/>
          <a:cs typeface="+mn-cs"/>
        </a:defRPr>
      </a:lvl6pPr>
      <a:lvl7pPr marL="2740955" algn="l" defTabSz="456827" rtl="0" eaLnBrk="1" latinLnBrk="0" hangingPunct="1">
        <a:defRPr sz="1800" kern="1200">
          <a:solidFill>
            <a:schemeClr val="tx1"/>
          </a:solidFill>
          <a:latin typeface="+mn-lt"/>
          <a:ea typeface="+mn-ea"/>
          <a:cs typeface="+mn-cs"/>
        </a:defRPr>
      </a:lvl7pPr>
      <a:lvl8pPr marL="3197782" algn="l" defTabSz="456827" rtl="0" eaLnBrk="1" latinLnBrk="0" hangingPunct="1">
        <a:defRPr sz="1800" kern="1200">
          <a:solidFill>
            <a:schemeClr val="tx1"/>
          </a:solidFill>
          <a:latin typeface="+mn-lt"/>
          <a:ea typeface="+mn-ea"/>
          <a:cs typeface="+mn-cs"/>
        </a:defRPr>
      </a:lvl8pPr>
      <a:lvl9pPr marL="3654606" algn="l" defTabSz="45682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107950" y="609600"/>
            <a:ext cx="88566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54" tIns="45678" rIns="91354" bIns="45678" numCol="1" anchor="ctr" anchorCtr="0" compatLnSpc="1">
            <a:prstTxWarp prst="textNoShape">
              <a:avLst/>
            </a:prstTxWarp>
          </a:bodyPr>
          <a:lstStyle/>
          <a:p>
            <a:pPr lvl="0"/>
            <a:r>
              <a:rPr lang="en-US"/>
              <a:t>Click to edit Master title style</a:t>
            </a:r>
          </a:p>
        </p:txBody>
      </p:sp>
      <p:sp>
        <p:nvSpPr>
          <p:cNvPr id="16387" name="Rectangle 3"/>
          <p:cNvSpPr>
            <a:spLocks noGrp="1" noChangeArrowheads="1"/>
          </p:cNvSpPr>
          <p:nvPr>
            <p:ph type="body" idx="1"/>
          </p:nvPr>
        </p:nvSpPr>
        <p:spPr bwMode="auto">
          <a:xfrm>
            <a:off x="107950" y="1981200"/>
            <a:ext cx="885666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54" tIns="45678" rIns="91354" bIns="4567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54" tIns="45678" rIns="91354" bIns="45678"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54" tIns="45678" rIns="91354" bIns="45678"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54" tIns="45678" rIns="91354" bIns="45678" numCol="1" anchor="t" anchorCtr="0" compatLnSpc="1">
            <a:prstTxWarp prst="textNoShape">
              <a:avLst/>
            </a:prstTxWarp>
          </a:bodyPr>
          <a:lstStyle>
            <a:lvl1pPr algn="r">
              <a:defRPr sz="1400">
                <a:solidFill>
                  <a:srgbClr val="000000"/>
                </a:solidFill>
              </a:defRPr>
            </a:lvl1pPr>
          </a:lstStyle>
          <a:p>
            <a:pPr>
              <a:defRPr/>
            </a:pPr>
            <a:fld id="{8BDBFAB0-92CB-7D41-BC69-2EF1C72AF8B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5547" r:id="rId1"/>
    <p:sldLayoutId id="2147495548" r:id="rId2"/>
    <p:sldLayoutId id="2147495549" r:id="rId3"/>
    <p:sldLayoutId id="2147495550" r:id="rId4"/>
    <p:sldLayoutId id="2147495551" r:id="rId5"/>
    <p:sldLayoutId id="2147495552" r:id="rId6"/>
    <p:sldLayoutId id="2147495553" r:id="rId7"/>
    <p:sldLayoutId id="2147495554" r:id="rId8"/>
    <p:sldLayoutId id="2147495555" r:id="rId9"/>
    <p:sldLayoutId id="2147495556" r:id="rId10"/>
    <p:sldLayoutId id="2147495557" r:id="rId11"/>
  </p:sldLayoutIdLst>
  <p:txStyles>
    <p:titleStyle>
      <a:lvl1pPr algn="ctr" rtl="0" eaLnBrk="0" fontAlgn="base" hangingPunct="0">
        <a:spcBef>
          <a:spcPct val="0"/>
        </a:spcBef>
        <a:spcAft>
          <a:spcPct val="0"/>
        </a:spcAft>
        <a:defRPr sz="4400" b="1">
          <a:solidFill>
            <a:schemeClr val="tx2"/>
          </a:solidFill>
          <a:latin typeface="Arial"/>
          <a:ea typeface="MS PGothic" pitchFamily="34" charset="-128"/>
          <a:cs typeface="Arial"/>
        </a:defRPr>
      </a:lvl1pPr>
      <a:lvl2pPr algn="ctr" rtl="0" eaLnBrk="0" fontAlgn="base" hangingPunct="0">
        <a:spcBef>
          <a:spcPct val="0"/>
        </a:spcBef>
        <a:spcAft>
          <a:spcPct val="0"/>
        </a:spcAft>
        <a:defRPr sz="4400" b="1">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b="1">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b="1">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b="1">
          <a:solidFill>
            <a:schemeClr val="tx2"/>
          </a:solidFill>
          <a:latin typeface="Arial" charset="0"/>
          <a:ea typeface="MS PGothic" pitchFamily="34" charset="-128"/>
          <a:cs typeface="Arial" charset="0"/>
        </a:defRPr>
      </a:lvl5pPr>
      <a:lvl6pPr marL="456774" algn="ctr" rtl="0" fontAlgn="base">
        <a:spcBef>
          <a:spcPct val="0"/>
        </a:spcBef>
        <a:spcAft>
          <a:spcPct val="0"/>
        </a:spcAft>
        <a:defRPr sz="4400">
          <a:solidFill>
            <a:schemeClr val="tx2"/>
          </a:solidFill>
          <a:latin typeface="Times New Roman" pitchFamily="-112" charset="0"/>
        </a:defRPr>
      </a:lvl6pPr>
      <a:lvl7pPr marL="913544" algn="ctr" rtl="0" fontAlgn="base">
        <a:spcBef>
          <a:spcPct val="0"/>
        </a:spcBef>
        <a:spcAft>
          <a:spcPct val="0"/>
        </a:spcAft>
        <a:defRPr sz="4400">
          <a:solidFill>
            <a:schemeClr val="tx2"/>
          </a:solidFill>
          <a:latin typeface="Times New Roman" pitchFamily="-112" charset="0"/>
        </a:defRPr>
      </a:lvl7pPr>
      <a:lvl8pPr marL="1370319" algn="ctr" rtl="0" fontAlgn="base">
        <a:spcBef>
          <a:spcPct val="0"/>
        </a:spcBef>
        <a:spcAft>
          <a:spcPct val="0"/>
        </a:spcAft>
        <a:defRPr sz="4400">
          <a:solidFill>
            <a:schemeClr val="tx2"/>
          </a:solidFill>
          <a:latin typeface="Times New Roman" pitchFamily="-112" charset="0"/>
        </a:defRPr>
      </a:lvl8pPr>
      <a:lvl9pPr marL="1827089" algn="ctr" rtl="0" fontAlgn="base">
        <a:spcBef>
          <a:spcPct val="0"/>
        </a:spcBef>
        <a:spcAft>
          <a:spcPct val="0"/>
        </a:spcAft>
        <a:defRPr sz="4400">
          <a:solidFill>
            <a:schemeClr val="tx2"/>
          </a:solidFill>
          <a:latin typeface="Times New Roman" pitchFamily="-112" charset="0"/>
        </a:defRPr>
      </a:lvl9pPr>
    </p:titleStyle>
    <p:bodyStyle>
      <a:lvl1pPr marL="339725" indent="-339725" algn="l" rtl="0" eaLnBrk="0" fontAlgn="base" hangingPunct="0">
        <a:spcBef>
          <a:spcPct val="20000"/>
        </a:spcBef>
        <a:spcAft>
          <a:spcPct val="0"/>
        </a:spcAft>
        <a:buChar char="•"/>
        <a:defRPr sz="3200" b="1">
          <a:solidFill>
            <a:schemeClr val="tx1"/>
          </a:solidFill>
          <a:latin typeface="Arial"/>
          <a:ea typeface="MS PGothic" pitchFamily="34" charset="-128"/>
          <a:cs typeface="Arial"/>
        </a:defRPr>
      </a:lvl1pPr>
      <a:lvl2pPr marL="739775" indent="-282575" algn="l" rtl="0" eaLnBrk="0" fontAlgn="base" hangingPunct="0">
        <a:spcBef>
          <a:spcPct val="20000"/>
        </a:spcBef>
        <a:spcAft>
          <a:spcPct val="0"/>
        </a:spcAft>
        <a:buChar char="–"/>
        <a:defRPr sz="2800" b="1">
          <a:solidFill>
            <a:schemeClr val="tx1"/>
          </a:solidFill>
          <a:latin typeface="Arial"/>
          <a:ea typeface="MS PGothic" pitchFamily="34" charset="-128"/>
          <a:cs typeface="Arial"/>
        </a:defRPr>
      </a:lvl2pPr>
      <a:lvl3pPr marL="1139825" indent="-225425" algn="l" rtl="0" eaLnBrk="0" fontAlgn="base" hangingPunct="0">
        <a:spcBef>
          <a:spcPct val="20000"/>
        </a:spcBef>
        <a:spcAft>
          <a:spcPct val="0"/>
        </a:spcAft>
        <a:buChar char="•"/>
        <a:defRPr sz="2400" b="1">
          <a:solidFill>
            <a:schemeClr val="tx1"/>
          </a:solidFill>
          <a:latin typeface="Arial"/>
          <a:ea typeface="MS PGothic" pitchFamily="34" charset="-128"/>
          <a:cs typeface="Arial"/>
        </a:defRPr>
      </a:lvl3pPr>
      <a:lvl4pPr marL="1597025" indent="-225425" algn="l" rtl="0" eaLnBrk="0" fontAlgn="base" hangingPunct="0">
        <a:spcBef>
          <a:spcPct val="20000"/>
        </a:spcBef>
        <a:spcAft>
          <a:spcPct val="0"/>
        </a:spcAft>
        <a:buChar char="–"/>
        <a:defRPr sz="2000" b="1">
          <a:solidFill>
            <a:schemeClr val="tx1"/>
          </a:solidFill>
          <a:latin typeface="Arial"/>
          <a:ea typeface="MS PGothic" pitchFamily="34" charset="-128"/>
          <a:cs typeface="Arial"/>
        </a:defRPr>
      </a:lvl4pPr>
      <a:lvl5pPr marL="2052638" indent="-225425" algn="l" rtl="0" eaLnBrk="0" fontAlgn="base" hangingPunct="0">
        <a:spcBef>
          <a:spcPct val="20000"/>
        </a:spcBef>
        <a:spcAft>
          <a:spcPct val="0"/>
        </a:spcAft>
        <a:buChar char="»"/>
        <a:defRPr sz="2000" b="1">
          <a:solidFill>
            <a:schemeClr val="tx1"/>
          </a:solidFill>
          <a:latin typeface="Arial"/>
          <a:ea typeface="MS PGothic" pitchFamily="34" charset="-128"/>
          <a:cs typeface="Arial"/>
        </a:defRPr>
      </a:lvl5pPr>
      <a:lvl6pPr marL="2512248" indent="-228387" algn="l" rtl="0" fontAlgn="base">
        <a:spcBef>
          <a:spcPct val="20000"/>
        </a:spcBef>
        <a:spcAft>
          <a:spcPct val="0"/>
        </a:spcAft>
        <a:buChar char="»"/>
        <a:defRPr sz="2000">
          <a:solidFill>
            <a:schemeClr val="tx1"/>
          </a:solidFill>
          <a:latin typeface="+mn-lt"/>
          <a:ea typeface="ＭＳ Ｐゴシック" pitchFamily="-112" charset="-128"/>
        </a:defRPr>
      </a:lvl6pPr>
      <a:lvl7pPr marL="2969022" indent="-228387" algn="l" rtl="0" fontAlgn="base">
        <a:spcBef>
          <a:spcPct val="20000"/>
        </a:spcBef>
        <a:spcAft>
          <a:spcPct val="0"/>
        </a:spcAft>
        <a:buChar char="»"/>
        <a:defRPr sz="2000">
          <a:solidFill>
            <a:schemeClr val="tx1"/>
          </a:solidFill>
          <a:latin typeface="+mn-lt"/>
          <a:ea typeface="ＭＳ Ｐゴシック" pitchFamily="-112" charset="-128"/>
        </a:defRPr>
      </a:lvl7pPr>
      <a:lvl8pPr marL="3425793" indent="-228387" algn="l" rtl="0" fontAlgn="base">
        <a:spcBef>
          <a:spcPct val="20000"/>
        </a:spcBef>
        <a:spcAft>
          <a:spcPct val="0"/>
        </a:spcAft>
        <a:buChar char="»"/>
        <a:defRPr sz="2000">
          <a:solidFill>
            <a:schemeClr val="tx1"/>
          </a:solidFill>
          <a:latin typeface="+mn-lt"/>
          <a:ea typeface="ＭＳ Ｐゴシック" pitchFamily="-112" charset="-128"/>
        </a:defRPr>
      </a:lvl8pPr>
      <a:lvl9pPr marL="3882564" indent="-228387"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74" rtl="0" eaLnBrk="1" latinLnBrk="0" hangingPunct="1">
        <a:defRPr sz="1800" kern="1200">
          <a:solidFill>
            <a:schemeClr val="tx1"/>
          </a:solidFill>
          <a:latin typeface="+mn-lt"/>
          <a:ea typeface="+mn-ea"/>
          <a:cs typeface="+mn-cs"/>
        </a:defRPr>
      </a:lvl1pPr>
      <a:lvl2pPr marL="456774" algn="l" defTabSz="456774" rtl="0" eaLnBrk="1" latinLnBrk="0" hangingPunct="1">
        <a:defRPr sz="1800" kern="1200">
          <a:solidFill>
            <a:schemeClr val="tx1"/>
          </a:solidFill>
          <a:latin typeface="+mn-lt"/>
          <a:ea typeface="+mn-ea"/>
          <a:cs typeface="+mn-cs"/>
        </a:defRPr>
      </a:lvl2pPr>
      <a:lvl3pPr marL="913544" algn="l" defTabSz="456774" rtl="0" eaLnBrk="1" latinLnBrk="0" hangingPunct="1">
        <a:defRPr sz="1800" kern="1200">
          <a:solidFill>
            <a:schemeClr val="tx1"/>
          </a:solidFill>
          <a:latin typeface="+mn-lt"/>
          <a:ea typeface="+mn-ea"/>
          <a:cs typeface="+mn-cs"/>
        </a:defRPr>
      </a:lvl3pPr>
      <a:lvl4pPr marL="1370319" algn="l" defTabSz="456774" rtl="0" eaLnBrk="1" latinLnBrk="0" hangingPunct="1">
        <a:defRPr sz="1800" kern="1200">
          <a:solidFill>
            <a:schemeClr val="tx1"/>
          </a:solidFill>
          <a:latin typeface="+mn-lt"/>
          <a:ea typeface="+mn-ea"/>
          <a:cs typeface="+mn-cs"/>
        </a:defRPr>
      </a:lvl4pPr>
      <a:lvl5pPr marL="1827089" algn="l" defTabSz="456774" rtl="0" eaLnBrk="1" latinLnBrk="0" hangingPunct="1">
        <a:defRPr sz="1800" kern="1200">
          <a:solidFill>
            <a:schemeClr val="tx1"/>
          </a:solidFill>
          <a:latin typeface="+mn-lt"/>
          <a:ea typeface="+mn-ea"/>
          <a:cs typeface="+mn-cs"/>
        </a:defRPr>
      </a:lvl5pPr>
      <a:lvl6pPr marL="2283864" algn="l" defTabSz="456774" rtl="0" eaLnBrk="1" latinLnBrk="0" hangingPunct="1">
        <a:defRPr sz="1800" kern="1200">
          <a:solidFill>
            <a:schemeClr val="tx1"/>
          </a:solidFill>
          <a:latin typeface="+mn-lt"/>
          <a:ea typeface="+mn-ea"/>
          <a:cs typeface="+mn-cs"/>
        </a:defRPr>
      </a:lvl6pPr>
      <a:lvl7pPr marL="2740634" algn="l" defTabSz="456774" rtl="0" eaLnBrk="1" latinLnBrk="0" hangingPunct="1">
        <a:defRPr sz="1800" kern="1200">
          <a:solidFill>
            <a:schemeClr val="tx1"/>
          </a:solidFill>
          <a:latin typeface="+mn-lt"/>
          <a:ea typeface="+mn-ea"/>
          <a:cs typeface="+mn-cs"/>
        </a:defRPr>
      </a:lvl7pPr>
      <a:lvl8pPr marL="3197408" algn="l" defTabSz="456774" rtl="0" eaLnBrk="1" latinLnBrk="0" hangingPunct="1">
        <a:defRPr sz="1800" kern="1200">
          <a:solidFill>
            <a:schemeClr val="tx1"/>
          </a:solidFill>
          <a:latin typeface="+mn-lt"/>
          <a:ea typeface="+mn-ea"/>
          <a:cs typeface="+mn-cs"/>
        </a:defRPr>
      </a:lvl8pPr>
      <a:lvl9pPr marL="3654179" algn="l" defTabSz="456774"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65" tIns="45683" rIns="91365" bIns="45683" numCol="1" anchor="ctr" anchorCtr="0" compatLnSpc="1">
            <a:prstTxWarp prst="textNoShape">
              <a:avLst/>
            </a:prstTxWarp>
          </a:bodyPr>
          <a:lstStyle/>
          <a:p>
            <a:pPr lvl="0"/>
            <a:r>
              <a:rPr lang="en-US"/>
              <a:t>Click to edit Master title style</a:t>
            </a:r>
          </a:p>
        </p:txBody>
      </p:sp>
      <p:sp>
        <p:nvSpPr>
          <p:cNvPr id="1525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65" tIns="45683" rIns="91365" bIns="4568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65" tIns="45683" rIns="91365" bIns="45683" numCol="1" anchor="t" anchorCtr="0" compatLnSpc="1">
            <a:prstTxWarp prst="textNoShape">
              <a:avLst/>
            </a:prstTxWarp>
          </a:bodyPr>
          <a:lstStyle>
            <a:lvl1pPr>
              <a:defRPr sz="1400">
                <a:solidFill>
                  <a:srgbClr val="000000"/>
                </a:solidFill>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65" tIns="45683" rIns="91365" bIns="45683" numCol="1" anchor="t" anchorCtr="0" compatLnSpc="1">
            <a:prstTxWarp prst="textNoShape">
              <a:avLst/>
            </a:prstTxWarp>
          </a:bodyPr>
          <a:lstStyle>
            <a:lvl1pPr algn="ctr">
              <a:defRPr sz="1400">
                <a:solidFill>
                  <a:srgbClr val="000000"/>
                </a:solidFill>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65" tIns="45683" rIns="91365" bIns="45683" numCol="1" anchor="t" anchorCtr="0" compatLnSpc="1">
            <a:prstTxWarp prst="textNoShape">
              <a:avLst/>
            </a:prstTxWarp>
          </a:bodyPr>
          <a:lstStyle>
            <a:lvl1pPr algn="r">
              <a:defRPr sz="1400">
                <a:solidFill>
                  <a:srgbClr val="000000"/>
                </a:solidFill>
              </a:defRPr>
            </a:lvl1pPr>
          </a:lstStyle>
          <a:p>
            <a:pPr>
              <a:defRPr/>
            </a:pPr>
            <a:fld id="{794689A7-7878-6246-A76C-AEAEAFC8E6A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5690" r:id="rId1"/>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latin typeface="Arial"/>
          <a:ea typeface="MS PGothic" pitchFamily="34" charset="-128"/>
          <a:cs typeface="Arial"/>
        </a:defRPr>
      </a:lvl1pPr>
      <a:lvl2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5pPr>
      <a:lvl6pPr marL="456827" algn="ctr" rtl="0" fontAlgn="base">
        <a:spcBef>
          <a:spcPct val="0"/>
        </a:spcBef>
        <a:spcAft>
          <a:spcPct val="0"/>
        </a:spcAft>
        <a:defRPr sz="4400">
          <a:solidFill>
            <a:schemeClr val="tx2"/>
          </a:solidFill>
          <a:latin typeface="Times New Roman" charset="0"/>
        </a:defRPr>
      </a:lvl6pPr>
      <a:lvl7pPr marL="913651" algn="ctr" rtl="0" fontAlgn="base">
        <a:spcBef>
          <a:spcPct val="0"/>
        </a:spcBef>
        <a:spcAft>
          <a:spcPct val="0"/>
        </a:spcAft>
        <a:defRPr sz="4400">
          <a:solidFill>
            <a:schemeClr val="tx2"/>
          </a:solidFill>
          <a:latin typeface="Times New Roman" charset="0"/>
        </a:defRPr>
      </a:lvl7pPr>
      <a:lvl8pPr marL="1370479" algn="ctr" rtl="0" fontAlgn="base">
        <a:spcBef>
          <a:spcPct val="0"/>
        </a:spcBef>
        <a:spcAft>
          <a:spcPct val="0"/>
        </a:spcAft>
        <a:defRPr sz="4400">
          <a:solidFill>
            <a:schemeClr val="tx2"/>
          </a:solidFill>
          <a:latin typeface="Times New Roman" charset="0"/>
        </a:defRPr>
      </a:lvl8pPr>
      <a:lvl9pPr marL="1827303" algn="ctr" rtl="0" fontAlgn="base">
        <a:spcBef>
          <a:spcPct val="0"/>
        </a:spcBef>
        <a:spcAft>
          <a:spcPct val="0"/>
        </a:spcAft>
        <a:defRPr sz="4400">
          <a:solidFill>
            <a:schemeClr val="tx2"/>
          </a:solidFill>
          <a:latin typeface="Times New Roman" charset="0"/>
        </a:defRPr>
      </a:lvl9pPr>
    </p:titleStyle>
    <p:bodyStyle>
      <a:lvl1pPr marL="341313" indent="-341313" algn="l" rtl="0" eaLnBrk="0" fontAlgn="base" hangingPunct="0">
        <a:spcBef>
          <a:spcPct val="20000"/>
        </a:spcBef>
        <a:spcAft>
          <a:spcPct val="0"/>
        </a:spcAft>
        <a:buChar char="•"/>
        <a:defRPr sz="3200">
          <a:solidFill>
            <a:schemeClr val="tx1"/>
          </a:solidFill>
          <a:latin typeface="Arial"/>
          <a:ea typeface="MS PGothic" pitchFamily="34" charset="-128"/>
          <a:cs typeface="Arial"/>
        </a:defRPr>
      </a:lvl1pPr>
      <a:lvl2pPr marL="741363" indent="-284163" algn="l" rtl="0" eaLnBrk="0" fontAlgn="base" hangingPunct="0">
        <a:spcBef>
          <a:spcPct val="20000"/>
        </a:spcBef>
        <a:spcAft>
          <a:spcPct val="0"/>
        </a:spcAft>
        <a:buChar char="–"/>
        <a:defRPr sz="2800">
          <a:solidFill>
            <a:schemeClr val="tx1"/>
          </a:solidFill>
          <a:latin typeface="Arial"/>
          <a:ea typeface="MS PGothic" pitchFamily="34" charset="-128"/>
          <a:cs typeface="Arial"/>
        </a:defRPr>
      </a:lvl2pPr>
      <a:lvl3pPr marL="1141413" indent="-227013" algn="l" rtl="0" eaLnBrk="0" fontAlgn="base" hangingPunct="0">
        <a:spcBef>
          <a:spcPct val="20000"/>
        </a:spcBef>
        <a:spcAft>
          <a:spcPct val="0"/>
        </a:spcAft>
        <a:buChar char="•"/>
        <a:defRPr sz="2400">
          <a:solidFill>
            <a:schemeClr val="tx1"/>
          </a:solidFill>
          <a:latin typeface="Arial"/>
          <a:ea typeface="MS PGothic" pitchFamily="34" charset="-128"/>
          <a:cs typeface="Arial"/>
        </a:defRPr>
      </a:lvl3pPr>
      <a:lvl4pPr marL="1598613" indent="-227013" algn="l" rtl="0" eaLnBrk="0" fontAlgn="base" hangingPunct="0">
        <a:spcBef>
          <a:spcPct val="20000"/>
        </a:spcBef>
        <a:spcAft>
          <a:spcPct val="0"/>
        </a:spcAft>
        <a:buChar char="–"/>
        <a:defRPr sz="2000">
          <a:solidFill>
            <a:schemeClr val="tx1"/>
          </a:solidFill>
          <a:latin typeface="Arial"/>
          <a:ea typeface="MS PGothic" pitchFamily="34" charset="-128"/>
          <a:cs typeface="Arial"/>
        </a:defRPr>
      </a:lvl4pPr>
      <a:lvl5pPr marL="2054225" indent="-227013" algn="l" rtl="0" eaLnBrk="0" fontAlgn="base" hangingPunct="0">
        <a:spcBef>
          <a:spcPct val="20000"/>
        </a:spcBef>
        <a:spcAft>
          <a:spcPct val="0"/>
        </a:spcAft>
        <a:buChar char="»"/>
        <a:defRPr sz="2000">
          <a:solidFill>
            <a:schemeClr val="tx1"/>
          </a:solidFill>
          <a:latin typeface="Arial"/>
          <a:ea typeface="MS PGothic" pitchFamily="34" charset="-128"/>
          <a:cs typeface="Arial"/>
        </a:defRPr>
      </a:lvl5pPr>
      <a:lvl6pPr marL="2512542" indent="-228413" algn="l" rtl="0" fontAlgn="base">
        <a:spcBef>
          <a:spcPct val="20000"/>
        </a:spcBef>
        <a:spcAft>
          <a:spcPct val="0"/>
        </a:spcAft>
        <a:buChar char="»"/>
        <a:defRPr sz="2000">
          <a:solidFill>
            <a:schemeClr val="tx1"/>
          </a:solidFill>
          <a:latin typeface="+mn-lt"/>
          <a:ea typeface="ＭＳ Ｐゴシック" charset="-128"/>
        </a:defRPr>
      </a:lvl6pPr>
      <a:lvl7pPr marL="2969369" indent="-228413" algn="l" rtl="0" fontAlgn="base">
        <a:spcBef>
          <a:spcPct val="20000"/>
        </a:spcBef>
        <a:spcAft>
          <a:spcPct val="0"/>
        </a:spcAft>
        <a:buChar char="»"/>
        <a:defRPr sz="2000">
          <a:solidFill>
            <a:schemeClr val="tx1"/>
          </a:solidFill>
          <a:latin typeface="+mn-lt"/>
          <a:ea typeface="ＭＳ Ｐゴシック" charset="-128"/>
        </a:defRPr>
      </a:lvl7pPr>
      <a:lvl8pPr marL="3426194" indent="-228413" algn="l" rtl="0" fontAlgn="base">
        <a:spcBef>
          <a:spcPct val="20000"/>
        </a:spcBef>
        <a:spcAft>
          <a:spcPct val="0"/>
        </a:spcAft>
        <a:buChar char="»"/>
        <a:defRPr sz="2000">
          <a:solidFill>
            <a:schemeClr val="tx1"/>
          </a:solidFill>
          <a:latin typeface="+mn-lt"/>
          <a:ea typeface="ＭＳ Ｐゴシック" charset="-128"/>
        </a:defRPr>
      </a:lvl8pPr>
      <a:lvl9pPr marL="3883018" indent="-228413"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827" rtl="0" eaLnBrk="1" latinLnBrk="0" hangingPunct="1">
        <a:defRPr sz="1800" kern="1200">
          <a:solidFill>
            <a:schemeClr val="tx1"/>
          </a:solidFill>
          <a:latin typeface="+mn-lt"/>
          <a:ea typeface="+mn-ea"/>
          <a:cs typeface="+mn-cs"/>
        </a:defRPr>
      </a:lvl1pPr>
      <a:lvl2pPr marL="456827" algn="l" defTabSz="456827" rtl="0" eaLnBrk="1" latinLnBrk="0" hangingPunct="1">
        <a:defRPr sz="1800" kern="1200">
          <a:solidFill>
            <a:schemeClr val="tx1"/>
          </a:solidFill>
          <a:latin typeface="+mn-lt"/>
          <a:ea typeface="+mn-ea"/>
          <a:cs typeface="+mn-cs"/>
        </a:defRPr>
      </a:lvl2pPr>
      <a:lvl3pPr marL="913651" algn="l" defTabSz="456827" rtl="0" eaLnBrk="1" latinLnBrk="0" hangingPunct="1">
        <a:defRPr sz="1800" kern="1200">
          <a:solidFill>
            <a:schemeClr val="tx1"/>
          </a:solidFill>
          <a:latin typeface="+mn-lt"/>
          <a:ea typeface="+mn-ea"/>
          <a:cs typeface="+mn-cs"/>
        </a:defRPr>
      </a:lvl3pPr>
      <a:lvl4pPr marL="1370479" algn="l" defTabSz="456827" rtl="0" eaLnBrk="1" latinLnBrk="0" hangingPunct="1">
        <a:defRPr sz="1800" kern="1200">
          <a:solidFill>
            <a:schemeClr val="tx1"/>
          </a:solidFill>
          <a:latin typeface="+mn-lt"/>
          <a:ea typeface="+mn-ea"/>
          <a:cs typeface="+mn-cs"/>
        </a:defRPr>
      </a:lvl4pPr>
      <a:lvl5pPr marL="1827303" algn="l" defTabSz="456827" rtl="0" eaLnBrk="1" latinLnBrk="0" hangingPunct="1">
        <a:defRPr sz="1800" kern="1200">
          <a:solidFill>
            <a:schemeClr val="tx1"/>
          </a:solidFill>
          <a:latin typeface="+mn-lt"/>
          <a:ea typeface="+mn-ea"/>
          <a:cs typeface="+mn-cs"/>
        </a:defRPr>
      </a:lvl5pPr>
      <a:lvl6pPr marL="2284131" algn="l" defTabSz="456827" rtl="0" eaLnBrk="1" latinLnBrk="0" hangingPunct="1">
        <a:defRPr sz="1800" kern="1200">
          <a:solidFill>
            <a:schemeClr val="tx1"/>
          </a:solidFill>
          <a:latin typeface="+mn-lt"/>
          <a:ea typeface="+mn-ea"/>
          <a:cs typeface="+mn-cs"/>
        </a:defRPr>
      </a:lvl6pPr>
      <a:lvl7pPr marL="2740955" algn="l" defTabSz="456827" rtl="0" eaLnBrk="1" latinLnBrk="0" hangingPunct="1">
        <a:defRPr sz="1800" kern="1200">
          <a:solidFill>
            <a:schemeClr val="tx1"/>
          </a:solidFill>
          <a:latin typeface="+mn-lt"/>
          <a:ea typeface="+mn-ea"/>
          <a:cs typeface="+mn-cs"/>
        </a:defRPr>
      </a:lvl7pPr>
      <a:lvl8pPr marL="3197782" algn="l" defTabSz="456827" rtl="0" eaLnBrk="1" latinLnBrk="0" hangingPunct="1">
        <a:defRPr sz="1800" kern="1200">
          <a:solidFill>
            <a:schemeClr val="tx1"/>
          </a:solidFill>
          <a:latin typeface="+mn-lt"/>
          <a:ea typeface="+mn-ea"/>
          <a:cs typeface="+mn-cs"/>
        </a:defRPr>
      </a:lvl8pPr>
      <a:lvl9pPr marL="3654606" algn="l" defTabSz="456827"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54" tIns="45678" rIns="91354" bIns="45678" numCol="1" anchor="ctr" anchorCtr="0" compatLnSpc="1">
            <a:prstTxWarp prst="textNoShape">
              <a:avLst/>
            </a:prstTxWarp>
          </a:bodyPr>
          <a:lstStyle/>
          <a:p>
            <a:pPr lvl="0"/>
            <a:r>
              <a:rPr lang="en-US"/>
              <a:t>Click to edit Master title style</a:t>
            </a:r>
          </a:p>
        </p:txBody>
      </p:sp>
      <p:sp>
        <p:nvSpPr>
          <p:cNvPr id="1546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54" tIns="45678" rIns="91354" bIns="4567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35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54" tIns="45678" rIns="91354" bIns="45678" numCol="1" anchor="t" anchorCtr="0" compatLnSpc="1">
            <a:prstTxWarp prst="textNoShape">
              <a:avLst/>
            </a:prstTxWarp>
          </a:bodyPr>
          <a:lstStyle>
            <a:lvl1pPr>
              <a:defRPr sz="1400">
                <a:solidFill>
                  <a:srgbClr val="000000"/>
                </a:solidFill>
              </a:defRPr>
            </a:lvl1pPr>
          </a:lstStyle>
          <a:p>
            <a:pPr>
              <a:defRPr/>
            </a:pPr>
            <a:endParaRPr lang="en-US"/>
          </a:p>
        </p:txBody>
      </p:sp>
      <p:sp>
        <p:nvSpPr>
          <p:cNvPr id="3635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54" tIns="45678" rIns="91354" bIns="45678" numCol="1" anchor="t" anchorCtr="0" compatLnSpc="1">
            <a:prstTxWarp prst="textNoShape">
              <a:avLst/>
            </a:prstTxWarp>
          </a:bodyPr>
          <a:lstStyle>
            <a:lvl1pPr algn="ctr">
              <a:defRPr sz="1400">
                <a:solidFill>
                  <a:srgbClr val="000000"/>
                </a:solidFill>
              </a:defRPr>
            </a:lvl1pPr>
          </a:lstStyle>
          <a:p>
            <a:pPr>
              <a:defRPr/>
            </a:pPr>
            <a:endParaRPr lang="en-US"/>
          </a:p>
        </p:txBody>
      </p:sp>
      <p:sp>
        <p:nvSpPr>
          <p:cNvPr id="3635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54" tIns="45678" rIns="91354" bIns="45678" numCol="1" anchor="t" anchorCtr="0" compatLnSpc="1">
            <a:prstTxWarp prst="textNoShape">
              <a:avLst/>
            </a:prstTxWarp>
          </a:bodyPr>
          <a:lstStyle>
            <a:lvl1pPr algn="r">
              <a:defRPr sz="1400">
                <a:solidFill>
                  <a:srgbClr val="000000"/>
                </a:solidFill>
              </a:defRPr>
            </a:lvl1pPr>
          </a:lstStyle>
          <a:p>
            <a:pPr>
              <a:defRPr/>
            </a:pPr>
            <a:fld id="{40FDDF1F-4473-744D-92CD-7B847FE2531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5691" r:id="rId1"/>
  </p:sldLayoutIdLst>
  <p:transition xmlns:p14="http://schemas.microsoft.com/office/powerpoint/2010/main"/>
  <p:txStyles>
    <p:titleStyle>
      <a:lvl1pPr algn="ctr" rtl="0" eaLnBrk="0" fontAlgn="base" hangingPunct="0">
        <a:spcBef>
          <a:spcPct val="0"/>
        </a:spcBef>
        <a:spcAft>
          <a:spcPct val="0"/>
        </a:spcAft>
        <a:defRPr sz="4400" b="1">
          <a:solidFill>
            <a:schemeClr val="tx2"/>
          </a:solidFill>
          <a:latin typeface="Arial"/>
          <a:ea typeface="MS PGothic" pitchFamily="34" charset="-128"/>
          <a:cs typeface="Arial"/>
        </a:defRPr>
      </a:lvl1pPr>
      <a:lvl2pPr algn="ctr" rtl="0" eaLnBrk="0" fontAlgn="base" hangingPunct="0">
        <a:spcBef>
          <a:spcPct val="0"/>
        </a:spcBef>
        <a:spcAft>
          <a:spcPct val="0"/>
        </a:spcAft>
        <a:defRPr sz="4400" b="1">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b="1">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b="1">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b="1">
          <a:solidFill>
            <a:schemeClr val="tx2"/>
          </a:solidFill>
          <a:latin typeface="Arial" charset="0"/>
          <a:ea typeface="MS PGothic" pitchFamily="34" charset="-128"/>
          <a:cs typeface="Arial" charset="0"/>
        </a:defRPr>
      </a:lvl5pPr>
      <a:lvl6pPr marL="456774" algn="ctr" rtl="0" fontAlgn="base">
        <a:spcBef>
          <a:spcPct val="0"/>
        </a:spcBef>
        <a:spcAft>
          <a:spcPct val="0"/>
        </a:spcAft>
        <a:defRPr sz="4400">
          <a:solidFill>
            <a:schemeClr val="tx2"/>
          </a:solidFill>
          <a:latin typeface="Times New Roman" pitchFamily="-105" charset="0"/>
        </a:defRPr>
      </a:lvl6pPr>
      <a:lvl7pPr marL="913544" algn="ctr" rtl="0" fontAlgn="base">
        <a:spcBef>
          <a:spcPct val="0"/>
        </a:spcBef>
        <a:spcAft>
          <a:spcPct val="0"/>
        </a:spcAft>
        <a:defRPr sz="4400">
          <a:solidFill>
            <a:schemeClr val="tx2"/>
          </a:solidFill>
          <a:latin typeface="Times New Roman" pitchFamily="-105" charset="0"/>
        </a:defRPr>
      </a:lvl7pPr>
      <a:lvl8pPr marL="1370319" algn="ctr" rtl="0" fontAlgn="base">
        <a:spcBef>
          <a:spcPct val="0"/>
        </a:spcBef>
        <a:spcAft>
          <a:spcPct val="0"/>
        </a:spcAft>
        <a:defRPr sz="4400">
          <a:solidFill>
            <a:schemeClr val="tx2"/>
          </a:solidFill>
          <a:latin typeface="Times New Roman" pitchFamily="-105" charset="0"/>
        </a:defRPr>
      </a:lvl8pPr>
      <a:lvl9pPr marL="1827089" algn="ctr" rtl="0" fontAlgn="base">
        <a:spcBef>
          <a:spcPct val="0"/>
        </a:spcBef>
        <a:spcAft>
          <a:spcPct val="0"/>
        </a:spcAft>
        <a:defRPr sz="4400">
          <a:solidFill>
            <a:schemeClr val="tx2"/>
          </a:solidFill>
          <a:latin typeface="Times New Roman" pitchFamily="-105" charset="0"/>
        </a:defRPr>
      </a:lvl9pPr>
    </p:titleStyle>
    <p:bodyStyle>
      <a:lvl1pPr marL="339725" indent="-339725" algn="l" rtl="0" eaLnBrk="0" fontAlgn="base" hangingPunct="0">
        <a:spcBef>
          <a:spcPct val="20000"/>
        </a:spcBef>
        <a:spcAft>
          <a:spcPct val="0"/>
        </a:spcAft>
        <a:buChar char="•"/>
        <a:defRPr sz="3200" b="1">
          <a:solidFill>
            <a:schemeClr val="tx1"/>
          </a:solidFill>
          <a:latin typeface="Arial"/>
          <a:ea typeface="MS PGothic" pitchFamily="34" charset="-128"/>
          <a:cs typeface="Arial"/>
        </a:defRPr>
      </a:lvl1pPr>
      <a:lvl2pPr marL="739775" indent="-282575" algn="l" rtl="0" eaLnBrk="0" fontAlgn="base" hangingPunct="0">
        <a:spcBef>
          <a:spcPct val="20000"/>
        </a:spcBef>
        <a:spcAft>
          <a:spcPct val="0"/>
        </a:spcAft>
        <a:buChar char="–"/>
        <a:defRPr sz="2800" b="1">
          <a:solidFill>
            <a:schemeClr val="tx1"/>
          </a:solidFill>
          <a:latin typeface="Arial"/>
          <a:ea typeface="MS PGothic" pitchFamily="34" charset="-128"/>
          <a:cs typeface="Arial"/>
        </a:defRPr>
      </a:lvl2pPr>
      <a:lvl3pPr marL="1139825" indent="-225425" algn="l" rtl="0" eaLnBrk="0" fontAlgn="base" hangingPunct="0">
        <a:spcBef>
          <a:spcPct val="20000"/>
        </a:spcBef>
        <a:spcAft>
          <a:spcPct val="0"/>
        </a:spcAft>
        <a:buChar char="•"/>
        <a:defRPr sz="2400" b="1">
          <a:solidFill>
            <a:schemeClr val="tx1"/>
          </a:solidFill>
          <a:latin typeface="Arial"/>
          <a:ea typeface="MS PGothic" pitchFamily="34" charset="-128"/>
          <a:cs typeface="Arial"/>
        </a:defRPr>
      </a:lvl3pPr>
      <a:lvl4pPr marL="1597025" indent="-225425" algn="l" rtl="0" eaLnBrk="0" fontAlgn="base" hangingPunct="0">
        <a:spcBef>
          <a:spcPct val="20000"/>
        </a:spcBef>
        <a:spcAft>
          <a:spcPct val="0"/>
        </a:spcAft>
        <a:buChar char="–"/>
        <a:defRPr sz="2000" b="1">
          <a:solidFill>
            <a:schemeClr val="tx1"/>
          </a:solidFill>
          <a:latin typeface="Arial"/>
          <a:ea typeface="Geneva" charset="-128"/>
          <a:cs typeface="Arial"/>
        </a:defRPr>
      </a:lvl4pPr>
      <a:lvl5pPr marL="2052638" indent="-225425" algn="l" rtl="0" eaLnBrk="0" fontAlgn="base" hangingPunct="0">
        <a:spcBef>
          <a:spcPct val="20000"/>
        </a:spcBef>
        <a:spcAft>
          <a:spcPct val="0"/>
        </a:spcAft>
        <a:buChar char="»"/>
        <a:defRPr sz="2000" b="1">
          <a:solidFill>
            <a:schemeClr val="tx1"/>
          </a:solidFill>
          <a:latin typeface="Arial"/>
          <a:ea typeface="Geneva" charset="-128"/>
          <a:cs typeface="Arial"/>
        </a:defRPr>
      </a:lvl5pPr>
      <a:lvl6pPr marL="2512248" indent="-228387" algn="l" rtl="0" fontAlgn="base">
        <a:spcBef>
          <a:spcPct val="20000"/>
        </a:spcBef>
        <a:spcAft>
          <a:spcPct val="0"/>
        </a:spcAft>
        <a:buChar char="»"/>
        <a:defRPr sz="2000">
          <a:solidFill>
            <a:schemeClr val="tx1"/>
          </a:solidFill>
          <a:latin typeface="+mn-lt"/>
          <a:ea typeface="ＭＳ Ｐゴシック" pitchFamily="-105" charset="-128"/>
        </a:defRPr>
      </a:lvl6pPr>
      <a:lvl7pPr marL="2969022" indent="-228387" algn="l" rtl="0" fontAlgn="base">
        <a:spcBef>
          <a:spcPct val="20000"/>
        </a:spcBef>
        <a:spcAft>
          <a:spcPct val="0"/>
        </a:spcAft>
        <a:buChar char="»"/>
        <a:defRPr sz="2000">
          <a:solidFill>
            <a:schemeClr val="tx1"/>
          </a:solidFill>
          <a:latin typeface="+mn-lt"/>
          <a:ea typeface="ＭＳ Ｐゴシック" pitchFamily="-105" charset="-128"/>
        </a:defRPr>
      </a:lvl7pPr>
      <a:lvl8pPr marL="3425793" indent="-228387" algn="l" rtl="0" fontAlgn="base">
        <a:spcBef>
          <a:spcPct val="20000"/>
        </a:spcBef>
        <a:spcAft>
          <a:spcPct val="0"/>
        </a:spcAft>
        <a:buChar char="»"/>
        <a:defRPr sz="2000">
          <a:solidFill>
            <a:schemeClr val="tx1"/>
          </a:solidFill>
          <a:latin typeface="+mn-lt"/>
          <a:ea typeface="ＭＳ Ｐゴシック" pitchFamily="-105" charset="-128"/>
        </a:defRPr>
      </a:lvl8pPr>
      <a:lvl9pPr marL="3882564" indent="-228387"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6774" rtl="0" eaLnBrk="1" latinLnBrk="0" hangingPunct="1">
        <a:defRPr sz="1800" kern="1200">
          <a:solidFill>
            <a:schemeClr val="tx1"/>
          </a:solidFill>
          <a:latin typeface="+mn-lt"/>
          <a:ea typeface="+mn-ea"/>
          <a:cs typeface="+mn-cs"/>
        </a:defRPr>
      </a:lvl1pPr>
      <a:lvl2pPr marL="456774" algn="l" defTabSz="456774" rtl="0" eaLnBrk="1" latinLnBrk="0" hangingPunct="1">
        <a:defRPr sz="1800" kern="1200">
          <a:solidFill>
            <a:schemeClr val="tx1"/>
          </a:solidFill>
          <a:latin typeface="+mn-lt"/>
          <a:ea typeface="+mn-ea"/>
          <a:cs typeface="+mn-cs"/>
        </a:defRPr>
      </a:lvl2pPr>
      <a:lvl3pPr marL="913544" algn="l" defTabSz="456774" rtl="0" eaLnBrk="1" latinLnBrk="0" hangingPunct="1">
        <a:defRPr sz="1800" kern="1200">
          <a:solidFill>
            <a:schemeClr val="tx1"/>
          </a:solidFill>
          <a:latin typeface="+mn-lt"/>
          <a:ea typeface="+mn-ea"/>
          <a:cs typeface="+mn-cs"/>
        </a:defRPr>
      </a:lvl3pPr>
      <a:lvl4pPr marL="1370319" algn="l" defTabSz="456774" rtl="0" eaLnBrk="1" latinLnBrk="0" hangingPunct="1">
        <a:defRPr sz="1800" kern="1200">
          <a:solidFill>
            <a:schemeClr val="tx1"/>
          </a:solidFill>
          <a:latin typeface="+mn-lt"/>
          <a:ea typeface="+mn-ea"/>
          <a:cs typeface="+mn-cs"/>
        </a:defRPr>
      </a:lvl4pPr>
      <a:lvl5pPr marL="1827089" algn="l" defTabSz="456774" rtl="0" eaLnBrk="1" latinLnBrk="0" hangingPunct="1">
        <a:defRPr sz="1800" kern="1200">
          <a:solidFill>
            <a:schemeClr val="tx1"/>
          </a:solidFill>
          <a:latin typeface="+mn-lt"/>
          <a:ea typeface="+mn-ea"/>
          <a:cs typeface="+mn-cs"/>
        </a:defRPr>
      </a:lvl5pPr>
      <a:lvl6pPr marL="2283864" algn="l" defTabSz="456774" rtl="0" eaLnBrk="1" latinLnBrk="0" hangingPunct="1">
        <a:defRPr sz="1800" kern="1200">
          <a:solidFill>
            <a:schemeClr val="tx1"/>
          </a:solidFill>
          <a:latin typeface="+mn-lt"/>
          <a:ea typeface="+mn-ea"/>
          <a:cs typeface="+mn-cs"/>
        </a:defRPr>
      </a:lvl6pPr>
      <a:lvl7pPr marL="2740634" algn="l" defTabSz="456774" rtl="0" eaLnBrk="1" latinLnBrk="0" hangingPunct="1">
        <a:defRPr sz="1800" kern="1200">
          <a:solidFill>
            <a:schemeClr val="tx1"/>
          </a:solidFill>
          <a:latin typeface="+mn-lt"/>
          <a:ea typeface="+mn-ea"/>
          <a:cs typeface="+mn-cs"/>
        </a:defRPr>
      </a:lvl7pPr>
      <a:lvl8pPr marL="3197408" algn="l" defTabSz="456774" rtl="0" eaLnBrk="1" latinLnBrk="0" hangingPunct="1">
        <a:defRPr sz="1800" kern="1200">
          <a:solidFill>
            <a:schemeClr val="tx1"/>
          </a:solidFill>
          <a:latin typeface="+mn-lt"/>
          <a:ea typeface="+mn-ea"/>
          <a:cs typeface="+mn-cs"/>
        </a:defRPr>
      </a:lvl8pPr>
      <a:lvl9pPr marL="3654179" algn="l" defTabSz="456774"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grpSp>
        <p:nvGrpSpPr>
          <p:cNvPr id="156674" name="Group 2"/>
          <p:cNvGrpSpPr>
            <a:grpSpLocks/>
          </p:cNvGrpSpPr>
          <p:nvPr/>
        </p:nvGrpSpPr>
        <p:grpSpPr bwMode="auto">
          <a:xfrm>
            <a:off x="0" y="0"/>
            <a:ext cx="1143000" cy="6856413"/>
            <a:chOff x="0" y="0"/>
            <a:chExt cx="720" cy="4319"/>
          </a:xfrm>
        </p:grpSpPr>
        <p:sp>
          <p:nvSpPr>
            <p:cNvPr id="156680"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p>
              <a:pPr defTabSz="909638" eaLnBrk="0" hangingPunct="0">
                <a:spcBef>
                  <a:spcPct val="50000"/>
                </a:spcBef>
              </a:pPr>
              <a:endParaRPr lang="en-US">
                <a:solidFill>
                  <a:srgbClr val="EAEAEA"/>
                </a:solidFill>
              </a:endParaRPr>
            </a:p>
          </p:txBody>
        </p:sp>
        <p:sp>
          <p:nvSpPr>
            <p:cNvPr id="156681"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p>
              <a:pPr defTabSz="909638" eaLnBrk="0" hangingPunct="0">
                <a:spcBef>
                  <a:spcPct val="50000"/>
                </a:spcBef>
              </a:pPr>
              <a:endParaRPr lang="en-US">
                <a:solidFill>
                  <a:srgbClr val="EAEAEA"/>
                </a:solidFill>
              </a:endParaRPr>
            </a:p>
          </p:txBody>
        </p:sp>
        <p:pic>
          <p:nvPicPr>
            <p:cNvPr id="156682"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6675"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vert="horz" wrap="square" lIns="91333" tIns="45667" rIns="91333" bIns="45667" numCol="1" anchor="ctr" anchorCtr="0" compatLnSpc="1">
            <a:prstTxWarp prst="textNoShape">
              <a:avLst/>
            </a:prstTxWarp>
          </a:bodyPr>
          <a:lstStyle/>
          <a:p>
            <a:pPr lvl="0"/>
            <a:r>
              <a:rPr lang="en-US"/>
              <a:t>Click to edit Master title style</a:t>
            </a:r>
          </a:p>
        </p:txBody>
      </p:sp>
      <p:sp>
        <p:nvSpPr>
          <p:cNvPr id="156676"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vert="horz" wrap="square" lIns="91333" tIns="45667" rIns="91333"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333" tIns="45667" rIns="91333" bIns="45667" numCol="1" anchor="b" anchorCtr="0" compatLnSpc="1">
            <a:prstTxWarp prst="textNoShape">
              <a:avLst/>
            </a:prstTxWarp>
          </a:bodyPr>
          <a:lstStyle>
            <a:lvl1pPr>
              <a:defRPr sz="1400">
                <a:solidFill>
                  <a:srgbClr val="EAEAEA"/>
                </a:solidFill>
              </a:defRPr>
            </a:lvl1pPr>
          </a:lstStyle>
          <a:p>
            <a:pPr>
              <a:defRPr/>
            </a:pPr>
            <a:endParaRPr lang="en-US"/>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333" tIns="45667" rIns="91333" bIns="45667" numCol="1" anchor="b" anchorCtr="0" compatLnSpc="1">
            <a:prstTxWarp prst="textNoShape">
              <a:avLst/>
            </a:prstTxWarp>
          </a:bodyPr>
          <a:lstStyle>
            <a:lvl1pPr algn="ctr">
              <a:defRPr sz="1400">
                <a:solidFill>
                  <a:srgbClr val="EAEAEA"/>
                </a:solidFill>
              </a:defRPr>
            </a:lvl1pPr>
          </a:lstStyle>
          <a:p>
            <a:pPr>
              <a:defRPr/>
            </a:pPr>
            <a:endParaRPr lang="en-US"/>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333" tIns="45667" rIns="91333" bIns="45667" numCol="1" anchor="b" anchorCtr="0" compatLnSpc="1">
            <a:prstTxWarp prst="textNoShape">
              <a:avLst/>
            </a:prstTxWarp>
          </a:bodyPr>
          <a:lstStyle>
            <a:lvl1pPr algn="r">
              <a:defRPr sz="1400">
                <a:solidFill>
                  <a:srgbClr val="EAEAEA"/>
                </a:solidFill>
              </a:defRPr>
            </a:lvl1pPr>
          </a:lstStyle>
          <a:p>
            <a:pPr>
              <a:defRPr/>
            </a:pPr>
            <a:fld id="{1326573F-F2EA-D949-A0D6-C36F4EB6678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5692" r:id="rId1"/>
  </p:sldLayoutIdLst>
  <p:txStyles>
    <p:titleStyle>
      <a:lvl1pPr algn="l" rtl="0" eaLnBrk="0" fontAlgn="base" hangingPunct="0">
        <a:spcBef>
          <a:spcPct val="0"/>
        </a:spcBef>
        <a:spcAft>
          <a:spcPct val="0"/>
        </a:spcAft>
        <a:defRPr sz="4400">
          <a:solidFill>
            <a:schemeClr val="tx2"/>
          </a:solidFill>
          <a:latin typeface="Arial"/>
          <a:ea typeface="MS PGothic" pitchFamily="34" charset="-128"/>
          <a:cs typeface="Arial"/>
        </a:defRPr>
      </a:lvl1pPr>
      <a:lvl2pPr algn="l" rtl="0" eaLnBrk="0" fontAlgn="base" hangingPunct="0">
        <a:spcBef>
          <a:spcPct val="0"/>
        </a:spcBef>
        <a:spcAft>
          <a:spcPct val="0"/>
        </a:spcAft>
        <a:defRPr sz="4400">
          <a:solidFill>
            <a:schemeClr val="tx2"/>
          </a:solidFill>
          <a:latin typeface="Arial" charset="0"/>
          <a:ea typeface="MS PGothic" pitchFamily="34" charset="-128"/>
          <a:cs typeface="Arial" charset="0"/>
        </a:defRPr>
      </a:lvl2pPr>
      <a:lvl3pPr algn="l" rtl="0" eaLnBrk="0" fontAlgn="base" hangingPunct="0">
        <a:spcBef>
          <a:spcPct val="0"/>
        </a:spcBef>
        <a:spcAft>
          <a:spcPct val="0"/>
        </a:spcAft>
        <a:defRPr sz="4400">
          <a:solidFill>
            <a:schemeClr val="tx2"/>
          </a:solidFill>
          <a:latin typeface="Arial" charset="0"/>
          <a:ea typeface="MS PGothic" pitchFamily="34" charset="-128"/>
          <a:cs typeface="Arial" charset="0"/>
        </a:defRPr>
      </a:lvl3pPr>
      <a:lvl4pPr algn="l" rtl="0" eaLnBrk="0" fontAlgn="base" hangingPunct="0">
        <a:spcBef>
          <a:spcPct val="0"/>
        </a:spcBef>
        <a:spcAft>
          <a:spcPct val="0"/>
        </a:spcAft>
        <a:defRPr sz="4400">
          <a:solidFill>
            <a:schemeClr val="tx2"/>
          </a:solidFill>
          <a:latin typeface="Arial" charset="0"/>
          <a:ea typeface="MS PGothic" pitchFamily="34" charset="-128"/>
          <a:cs typeface="Arial" charset="0"/>
        </a:defRPr>
      </a:lvl4pPr>
      <a:lvl5pPr algn="l" rtl="0" eaLnBrk="0" fontAlgn="base" hangingPunct="0">
        <a:spcBef>
          <a:spcPct val="0"/>
        </a:spcBef>
        <a:spcAft>
          <a:spcPct val="0"/>
        </a:spcAft>
        <a:defRPr sz="4400">
          <a:solidFill>
            <a:schemeClr val="tx2"/>
          </a:solidFill>
          <a:latin typeface="Arial" charset="0"/>
          <a:ea typeface="MS PGothic" pitchFamily="34" charset="-128"/>
          <a:cs typeface="Arial" charset="0"/>
        </a:defRPr>
      </a:lvl5pPr>
      <a:lvl6pPr marL="456668" algn="l" rtl="0" fontAlgn="base">
        <a:spcBef>
          <a:spcPct val="0"/>
        </a:spcBef>
        <a:spcAft>
          <a:spcPct val="0"/>
        </a:spcAft>
        <a:defRPr sz="4400">
          <a:solidFill>
            <a:schemeClr val="tx2"/>
          </a:solidFill>
          <a:latin typeface="Times New Roman" pitchFamily="-111" charset="0"/>
        </a:defRPr>
      </a:lvl6pPr>
      <a:lvl7pPr marL="913331" algn="l" rtl="0" fontAlgn="base">
        <a:spcBef>
          <a:spcPct val="0"/>
        </a:spcBef>
        <a:spcAft>
          <a:spcPct val="0"/>
        </a:spcAft>
        <a:defRPr sz="4400">
          <a:solidFill>
            <a:schemeClr val="tx2"/>
          </a:solidFill>
          <a:latin typeface="Times New Roman" pitchFamily="-111" charset="0"/>
        </a:defRPr>
      </a:lvl7pPr>
      <a:lvl8pPr marL="1369998" algn="l" rtl="0" fontAlgn="base">
        <a:spcBef>
          <a:spcPct val="0"/>
        </a:spcBef>
        <a:spcAft>
          <a:spcPct val="0"/>
        </a:spcAft>
        <a:defRPr sz="4400">
          <a:solidFill>
            <a:schemeClr val="tx2"/>
          </a:solidFill>
          <a:latin typeface="Times New Roman" pitchFamily="-111" charset="0"/>
        </a:defRPr>
      </a:lvl8pPr>
      <a:lvl9pPr marL="1826662" algn="l" rtl="0" fontAlgn="base">
        <a:spcBef>
          <a:spcPct val="0"/>
        </a:spcBef>
        <a:spcAft>
          <a:spcPct val="0"/>
        </a:spcAft>
        <a:defRPr sz="4400">
          <a:solidFill>
            <a:schemeClr val="tx2"/>
          </a:solidFill>
          <a:latin typeface="Times New Roman" pitchFamily="-111" charset="0"/>
        </a:defRPr>
      </a:lvl9pPr>
    </p:titleStyle>
    <p:bodyStyle>
      <a:lvl1pPr marL="336550" indent="-336550" algn="l" rtl="0" eaLnBrk="0" fontAlgn="base" hangingPunct="0">
        <a:spcBef>
          <a:spcPct val="20000"/>
        </a:spcBef>
        <a:spcAft>
          <a:spcPct val="0"/>
        </a:spcAft>
        <a:buClr>
          <a:schemeClr val="tx2"/>
        </a:buClr>
        <a:buSzPct val="90000"/>
        <a:buFont typeface="Symbol" charset="0"/>
        <a:buChar char="¨"/>
        <a:defRPr sz="3200">
          <a:solidFill>
            <a:schemeClr val="tx1"/>
          </a:solidFill>
          <a:latin typeface="Arial"/>
          <a:ea typeface="MS PGothic" pitchFamily="34" charset="-128"/>
          <a:cs typeface="Arial"/>
        </a:defRPr>
      </a:lvl1pPr>
      <a:lvl2pPr marL="736600" indent="-279400" algn="l" rtl="0" eaLnBrk="0" fontAlgn="base" hangingPunct="0">
        <a:spcBef>
          <a:spcPct val="20000"/>
        </a:spcBef>
        <a:spcAft>
          <a:spcPct val="0"/>
        </a:spcAft>
        <a:buChar char="–"/>
        <a:defRPr sz="2800">
          <a:solidFill>
            <a:schemeClr val="tx1"/>
          </a:solidFill>
          <a:latin typeface="Arial"/>
          <a:ea typeface="MS PGothic" pitchFamily="34" charset="-128"/>
          <a:cs typeface="Arial"/>
        </a:defRPr>
      </a:lvl2pPr>
      <a:lvl3pPr marL="1136650" indent="-222250" algn="l" rtl="0" eaLnBrk="0" fontAlgn="base" hangingPunct="0">
        <a:spcBef>
          <a:spcPct val="20000"/>
        </a:spcBef>
        <a:spcAft>
          <a:spcPct val="0"/>
        </a:spcAft>
        <a:buChar char="•"/>
        <a:defRPr sz="2400">
          <a:solidFill>
            <a:schemeClr val="tx1"/>
          </a:solidFill>
          <a:latin typeface="Arial"/>
          <a:ea typeface="MS PGothic" pitchFamily="34" charset="-128"/>
          <a:cs typeface="Arial"/>
        </a:defRPr>
      </a:lvl3pPr>
      <a:lvl4pPr marL="1593850" indent="-222250" algn="l" rtl="0" eaLnBrk="0" fontAlgn="base" hangingPunct="0">
        <a:spcBef>
          <a:spcPct val="20000"/>
        </a:spcBef>
        <a:spcAft>
          <a:spcPct val="0"/>
        </a:spcAft>
        <a:buChar char="–"/>
        <a:defRPr sz="2000">
          <a:solidFill>
            <a:schemeClr val="tx1"/>
          </a:solidFill>
          <a:latin typeface="Arial"/>
          <a:ea typeface="MS PGothic" pitchFamily="34" charset="-128"/>
          <a:cs typeface="Arial"/>
        </a:defRPr>
      </a:lvl4pPr>
      <a:lvl5pPr marL="2049463" indent="-222250" algn="l" rtl="0" eaLnBrk="0" fontAlgn="base" hangingPunct="0">
        <a:spcBef>
          <a:spcPct val="20000"/>
        </a:spcBef>
        <a:spcAft>
          <a:spcPct val="0"/>
        </a:spcAft>
        <a:buChar char="•"/>
        <a:defRPr sz="2000">
          <a:solidFill>
            <a:schemeClr val="tx1"/>
          </a:solidFill>
          <a:latin typeface="Arial"/>
          <a:ea typeface="MS PGothic" pitchFamily="34" charset="-128"/>
          <a:cs typeface="Arial"/>
        </a:defRPr>
      </a:lvl5pPr>
      <a:lvl6pPr marL="2511661" indent="-228334" algn="l" rtl="0" fontAlgn="base">
        <a:spcBef>
          <a:spcPct val="20000"/>
        </a:spcBef>
        <a:spcAft>
          <a:spcPct val="0"/>
        </a:spcAft>
        <a:buChar char="•"/>
        <a:defRPr sz="2000">
          <a:solidFill>
            <a:schemeClr val="tx1"/>
          </a:solidFill>
          <a:latin typeface="+mn-lt"/>
          <a:ea typeface="ＭＳ Ｐゴシック" pitchFamily="-111" charset="-128"/>
        </a:defRPr>
      </a:lvl6pPr>
      <a:lvl7pPr marL="2968328" indent="-228334" algn="l" rtl="0" fontAlgn="base">
        <a:spcBef>
          <a:spcPct val="20000"/>
        </a:spcBef>
        <a:spcAft>
          <a:spcPct val="0"/>
        </a:spcAft>
        <a:buChar char="•"/>
        <a:defRPr sz="2000">
          <a:solidFill>
            <a:schemeClr val="tx1"/>
          </a:solidFill>
          <a:latin typeface="+mn-lt"/>
          <a:ea typeface="ＭＳ Ｐゴシック" pitchFamily="-111" charset="-128"/>
        </a:defRPr>
      </a:lvl7pPr>
      <a:lvl8pPr marL="3424993" indent="-228334" algn="l" rtl="0" fontAlgn="base">
        <a:spcBef>
          <a:spcPct val="20000"/>
        </a:spcBef>
        <a:spcAft>
          <a:spcPct val="0"/>
        </a:spcAft>
        <a:buChar char="•"/>
        <a:defRPr sz="2000">
          <a:solidFill>
            <a:schemeClr val="tx1"/>
          </a:solidFill>
          <a:latin typeface="+mn-lt"/>
          <a:ea typeface="ＭＳ Ｐゴシック" pitchFamily="-111" charset="-128"/>
        </a:defRPr>
      </a:lvl8pPr>
      <a:lvl9pPr marL="3881656" indent="-228334"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668" rtl="0" eaLnBrk="1" latinLnBrk="0" hangingPunct="1">
        <a:defRPr sz="1800" kern="1200">
          <a:solidFill>
            <a:schemeClr val="tx1"/>
          </a:solidFill>
          <a:latin typeface="+mn-lt"/>
          <a:ea typeface="+mn-ea"/>
          <a:cs typeface="+mn-cs"/>
        </a:defRPr>
      </a:lvl1pPr>
      <a:lvl2pPr marL="456668" algn="l" defTabSz="456668" rtl="0" eaLnBrk="1" latinLnBrk="0" hangingPunct="1">
        <a:defRPr sz="1800" kern="1200">
          <a:solidFill>
            <a:schemeClr val="tx1"/>
          </a:solidFill>
          <a:latin typeface="+mn-lt"/>
          <a:ea typeface="+mn-ea"/>
          <a:cs typeface="+mn-cs"/>
        </a:defRPr>
      </a:lvl2pPr>
      <a:lvl3pPr marL="913331" algn="l" defTabSz="456668" rtl="0" eaLnBrk="1" latinLnBrk="0" hangingPunct="1">
        <a:defRPr sz="1800" kern="1200">
          <a:solidFill>
            <a:schemeClr val="tx1"/>
          </a:solidFill>
          <a:latin typeface="+mn-lt"/>
          <a:ea typeface="+mn-ea"/>
          <a:cs typeface="+mn-cs"/>
        </a:defRPr>
      </a:lvl3pPr>
      <a:lvl4pPr marL="1369998" algn="l" defTabSz="456668" rtl="0" eaLnBrk="1" latinLnBrk="0" hangingPunct="1">
        <a:defRPr sz="1800" kern="1200">
          <a:solidFill>
            <a:schemeClr val="tx1"/>
          </a:solidFill>
          <a:latin typeface="+mn-lt"/>
          <a:ea typeface="+mn-ea"/>
          <a:cs typeface="+mn-cs"/>
        </a:defRPr>
      </a:lvl4pPr>
      <a:lvl5pPr marL="1826662" algn="l" defTabSz="456668" rtl="0" eaLnBrk="1" latinLnBrk="0" hangingPunct="1">
        <a:defRPr sz="1800" kern="1200">
          <a:solidFill>
            <a:schemeClr val="tx1"/>
          </a:solidFill>
          <a:latin typeface="+mn-lt"/>
          <a:ea typeface="+mn-ea"/>
          <a:cs typeface="+mn-cs"/>
        </a:defRPr>
      </a:lvl5pPr>
      <a:lvl6pPr marL="2283330" algn="l" defTabSz="456668" rtl="0" eaLnBrk="1" latinLnBrk="0" hangingPunct="1">
        <a:defRPr sz="1800" kern="1200">
          <a:solidFill>
            <a:schemeClr val="tx1"/>
          </a:solidFill>
          <a:latin typeface="+mn-lt"/>
          <a:ea typeface="+mn-ea"/>
          <a:cs typeface="+mn-cs"/>
        </a:defRPr>
      </a:lvl6pPr>
      <a:lvl7pPr marL="2739993" algn="l" defTabSz="456668" rtl="0" eaLnBrk="1" latinLnBrk="0" hangingPunct="1">
        <a:defRPr sz="1800" kern="1200">
          <a:solidFill>
            <a:schemeClr val="tx1"/>
          </a:solidFill>
          <a:latin typeface="+mn-lt"/>
          <a:ea typeface="+mn-ea"/>
          <a:cs typeface="+mn-cs"/>
        </a:defRPr>
      </a:lvl7pPr>
      <a:lvl8pPr marL="3196660" algn="l" defTabSz="456668" rtl="0" eaLnBrk="1" latinLnBrk="0" hangingPunct="1">
        <a:defRPr sz="1800" kern="1200">
          <a:solidFill>
            <a:schemeClr val="tx1"/>
          </a:solidFill>
          <a:latin typeface="+mn-lt"/>
          <a:ea typeface="+mn-ea"/>
          <a:cs typeface="+mn-cs"/>
        </a:defRPr>
      </a:lvl8pPr>
      <a:lvl9pPr marL="3653324" algn="l" defTabSz="456668"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44" tIns="45672" rIns="91344" bIns="45672" numCol="1" anchor="ctr" anchorCtr="0" compatLnSpc="1">
            <a:prstTxWarp prst="textNoShape">
              <a:avLst/>
            </a:prstTxWarp>
          </a:bodyPr>
          <a:lstStyle/>
          <a:p>
            <a:pPr lvl="0"/>
            <a:r>
              <a:rPr lang="en-US"/>
              <a:t>Click to edit Master title style</a:t>
            </a:r>
          </a:p>
        </p:txBody>
      </p:sp>
      <p:sp>
        <p:nvSpPr>
          <p:cNvPr id="1587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44" tIns="45672" rIns="91344" bIns="4567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44" tIns="45672" rIns="91344" bIns="45672" numCol="1" anchor="t" anchorCtr="0" compatLnSpc="1">
            <a:prstTxWarp prst="textNoShape">
              <a:avLst/>
            </a:prstTxWarp>
          </a:bodyPr>
          <a:lstStyle>
            <a:lvl1pPr eaLnBrk="0" hangingPunct="0">
              <a:defRPr sz="1400">
                <a:solidFill>
                  <a:srgbClr val="000000"/>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44" tIns="45672" rIns="91344" bIns="45672" numCol="1" anchor="t" anchorCtr="0" compatLnSpc="1">
            <a:prstTxWarp prst="textNoShape">
              <a:avLst/>
            </a:prstTxWarp>
          </a:bodyPr>
          <a:lstStyle>
            <a:lvl1pPr algn="ctr" eaLnBrk="0" hangingPunct="0">
              <a:defRPr sz="1400">
                <a:solidFill>
                  <a:srgbClr val="000000"/>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44" tIns="45672" rIns="91344" bIns="45672" numCol="1" anchor="t" anchorCtr="0" compatLnSpc="1">
            <a:prstTxWarp prst="textNoShape">
              <a:avLst/>
            </a:prstTxWarp>
          </a:bodyPr>
          <a:lstStyle>
            <a:lvl1pPr algn="r" eaLnBrk="0" hangingPunct="0">
              <a:defRPr sz="1400">
                <a:solidFill>
                  <a:srgbClr val="000000"/>
                </a:solidFill>
              </a:defRPr>
            </a:lvl1pPr>
          </a:lstStyle>
          <a:p>
            <a:pPr>
              <a:defRPr/>
            </a:pPr>
            <a:fld id="{8201294E-33F0-ED49-B987-FF07A6318D2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5693" r:id="rId1"/>
    <p:sldLayoutId id="2147495694" r:id="rId2"/>
    <p:sldLayoutId id="2147495695" r:id="rId3"/>
    <p:sldLayoutId id="2147495696" r:id="rId4"/>
    <p:sldLayoutId id="2147495697" r:id="rId5"/>
    <p:sldLayoutId id="2147495698" r:id="rId6"/>
    <p:sldLayoutId id="2147495699" r:id="rId7"/>
    <p:sldLayoutId id="2147495700" r:id="rId8"/>
    <p:sldLayoutId id="2147495701" r:id="rId9"/>
    <p:sldLayoutId id="2147495702" r:id="rId10"/>
    <p:sldLayoutId id="2147495703" r:id="rId11"/>
    <p:sldLayoutId id="2147495704" r:id="rId12"/>
    <p:sldLayoutId id="2147495705" r:id="rId13"/>
  </p:sldLayoutIdLst>
  <p:hf sldNum="0" hdr="0" ftr="0" dt="0"/>
  <p:txStyles>
    <p:titleStyle>
      <a:lvl1pPr algn="ctr" rtl="0" eaLnBrk="0" fontAlgn="base" hangingPunct="0">
        <a:spcBef>
          <a:spcPct val="0"/>
        </a:spcBef>
        <a:spcAft>
          <a:spcPct val="0"/>
        </a:spcAft>
        <a:defRPr sz="4400">
          <a:solidFill>
            <a:schemeClr val="bg1"/>
          </a:solidFill>
          <a:latin typeface="Arial"/>
          <a:ea typeface="MS PGothic" pitchFamily="34" charset="-128"/>
          <a:cs typeface="Arial"/>
        </a:defRPr>
      </a:lvl1pPr>
      <a:lvl2pPr algn="ctr" rtl="0" eaLnBrk="0" fontAlgn="base" hangingPunct="0">
        <a:spcBef>
          <a:spcPct val="0"/>
        </a:spcBef>
        <a:spcAft>
          <a:spcPct val="0"/>
        </a:spcAft>
        <a:defRPr sz="4400">
          <a:solidFill>
            <a:schemeClr val="bg1"/>
          </a:solidFill>
          <a:latin typeface="Arial" charset="0"/>
          <a:ea typeface="MS PGothic" pitchFamily="34" charset="-128"/>
          <a:cs typeface="Arial" charset="0"/>
        </a:defRPr>
      </a:lvl2pPr>
      <a:lvl3pPr algn="ctr" rtl="0" eaLnBrk="0" fontAlgn="base" hangingPunct="0">
        <a:spcBef>
          <a:spcPct val="0"/>
        </a:spcBef>
        <a:spcAft>
          <a:spcPct val="0"/>
        </a:spcAft>
        <a:defRPr sz="4400">
          <a:solidFill>
            <a:schemeClr val="bg1"/>
          </a:solidFill>
          <a:latin typeface="Arial" charset="0"/>
          <a:ea typeface="MS PGothic" pitchFamily="34" charset="-128"/>
          <a:cs typeface="Arial" charset="0"/>
        </a:defRPr>
      </a:lvl3pPr>
      <a:lvl4pPr algn="ctr" rtl="0" eaLnBrk="0" fontAlgn="base" hangingPunct="0">
        <a:spcBef>
          <a:spcPct val="0"/>
        </a:spcBef>
        <a:spcAft>
          <a:spcPct val="0"/>
        </a:spcAft>
        <a:defRPr sz="4400">
          <a:solidFill>
            <a:schemeClr val="bg1"/>
          </a:solidFill>
          <a:latin typeface="Arial" charset="0"/>
          <a:ea typeface="MS PGothic" pitchFamily="34" charset="-128"/>
          <a:cs typeface="Arial" charset="0"/>
        </a:defRPr>
      </a:lvl4pPr>
      <a:lvl5pPr algn="ctr" rtl="0" eaLnBrk="0" fontAlgn="base" hangingPunct="0">
        <a:spcBef>
          <a:spcPct val="0"/>
        </a:spcBef>
        <a:spcAft>
          <a:spcPct val="0"/>
        </a:spcAft>
        <a:defRPr sz="4400">
          <a:solidFill>
            <a:schemeClr val="bg1"/>
          </a:solidFill>
          <a:latin typeface="Arial" charset="0"/>
          <a:ea typeface="MS PGothic" pitchFamily="34" charset="-128"/>
          <a:cs typeface="Arial" charset="0"/>
        </a:defRPr>
      </a:lvl5pPr>
      <a:lvl6pPr marL="456721" algn="ctr" rtl="0" eaLnBrk="0" fontAlgn="base" hangingPunct="0">
        <a:spcBef>
          <a:spcPct val="0"/>
        </a:spcBef>
        <a:spcAft>
          <a:spcPct val="0"/>
        </a:spcAft>
        <a:defRPr sz="4400">
          <a:solidFill>
            <a:schemeClr val="tx2"/>
          </a:solidFill>
          <a:latin typeface="Times New Roman" pitchFamily="-112" charset="0"/>
        </a:defRPr>
      </a:lvl6pPr>
      <a:lvl7pPr marL="913437" algn="ctr" rtl="0" eaLnBrk="0" fontAlgn="base" hangingPunct="0">
        <a:spcBef>
          <a:spcPct val="0"/>
        </a:spcBef>
        <a:spcAft>
          <a:spcPct val="0"/>
        </a:spcAft>
        <a:defRPr sz="4400">
          <a:solidFill>
            <a:schemeClr val="tx2"/>
          </a:solidFill>
          <a:latin typeface="Times New Roman" pitchFamily="-112" charset="0"/>
        </a:defRPr>
      </a:lvl7pPr>
      <a:lvl8pPr marL="1370158" algn="ctr" rtl="0" eaLnBrk="0" fontAlgn="base" hangingPunct="0">
        <a:spcBef>
          <a:spcPct val="0"/>
        </a:spcBef>
        <a:spcAft>
          <a:spcPct val="0"/>
        </a:spcAft>
        <a:defRPr sz="4400">
          <a:solidFill>
            <a:schemeClr val="tx2"/>
          </a:solidFill>
          <a:latin typeface="Times New Roman" pitchFamily="-112" charset="0"/>
        </a:defRPr>
      </a:lvl8pPr>
      <a:lvl9pPr marL="1826876" algn="ctr" rtl="0" eaLnBrk="0" fontAlgn="base" hangingPunct="0">
        <a:spcBef>
          <a:spcPct val="0"/>
        </a:spcBef>
        <a:spcAft>
          <a:spcPct val="0"/>
        </a:spcAft>
        <a:defRPr sz="4400">
          <a:solidFill>
            <a:schemeClr val="tx2"/>
          </a:solidFill>
          <a:latin typeface="Times New Roman" pitchFamily="-112" charset="0"/>
        </a:defRPr>
      </a:lvl9pPr>
    </p:titleStyle>
    <p:bodyStyle>
      <a:lvl1pPr marL="338138" indent="-338138" algn="l" rtl="0" eaLnBrk="0" fontAlgn="base" hangingPunct="0">
        <a:spcBef>
          <a:spcPct val="20000"/>
        </a:spcBef>
        <a:spcAft>
          <a:spcPct val="0"/>
        </a:spcAft>
        <a:buChar char="•"/>
        <a:defRPr sz="3200">
          <a:solidFill>
            <a:schemeClr val="bg1"/>
          </a:solidFill>
          <a:latin typeface="Arial"/>
          <a:ea typeface="MS PGothic" pitchFamily="34" charset="-128"/>
          <a:cs typeface="Arial"/>
        </a:defRPr>
      </a:lvl1pPr>
      <a:lvl2pPr marL="738188" indent="-280988" algn="l" rtl="0" eaLnBrk="0" fontAlgn="base" hangingPunct="0">
        <a:spcBef>
          <a:spcPct val="20000"/>
        </a:spcBef>
        <a:spcAft>
          <a:spcPct val="0"/>
        </a:spcAft>
        <a:buChar char="–"/>
        <a:defRPr sz="2800">
          <a:solidFill>
            <a:schemeClr val="bg1"/>
          </a:solidFill>
          <a:latin typeface="Arial"/>
          <a:ea typeface="MS PGothic" pitchFamily="34" charset="-128"/>
          <a:cs typeface="Arial"/>
        </a:defRPr>
      </a:lvl2pPr>
      <a:lvl3pPr marL="1138238" indent="-223838" algn="l" rtl="0" eaLnBrk="0" fontAlgn="base" hangingPunct="0">
        <a:spcBef>
          <a:spcPct val="20000"/>
        </a:spcBef>
        <a:spcAft>
          <a:spcPct val="0"/>
        </a:spcAft>
        <a:buChar char="•"/>
        <a:defRPr sz="2400">
          <a:solidFill>
            <a:schemeClr val="bg1"/>
          </a:solidFill>
          <a:latin typeface="Arial"/>
          <a:ea typeface="MS PGothic" pitchFamily="34" charset="-128"/>
          <a:cs typeface="Arial"/>
        </a:defRPr>
      </a:lvl3pPr>
      <a:lvl4pPr marL="1595438" indent="-22383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1050" indent="-223838" algn="l" rtl="0" eaLnBrk="0" fontAlgn="base" hangingPunct="0">
        <a:spcBef>
          <a:spcPct val="20000"/>
        </a:spcBef>
        <a:spcAft>
          <a:spcPct val="0"/>
        </a:spcAft>
        <a:buChar char="»"/>
        <a:defRPr sz="2000">
          <a:solidFill>
            <a:schemeClr val="bg1"/>
          </a:solidFill>
          <a:latin typeface="Arial"/>
          <a:ea typeface="MS PGothic" pitchFamily="34" charset="-128"/>
          <a:cs typeface="Arial"/>
        </a:defRPr>
      </a:lvl5pPr>
      <a:lvl6pPr marL="2511955" indent="-22836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8675" indent="-22836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5393" indent="-22836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2110" indent="-22836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1" rtl="0" eaLnBrk="1" latinLnBrk="0" hangingPunct="1">
        <a:defRPr sz="1800" kern="1200">
          <a:solidFill>
            <a:schemeClr val="tx1"/>
          </a:solidFill>
          <a:latin typeface="+mn-lt"/>
          <a:ea typeface="+mn-ea"/>
          <a:cs typeface="+mn-cs"/>
        </a:defRPr>
      </a:lvl1pPr>
      <a:lvl2pPr marL="456721" algn="l" defTabSz="456721" rtl="0" eaLnBrk="1" latinLnBrk="0" hangingPunct="1">
        <a:defRPr sz="1800" kern="1200">
          <a:solidFill>
            <a:schemeClr val="tx1"/>
          </a:solidFill>
          <a:latin typeface="+mn-lt"/>
          <a:ea typeface="+mn-ea"/>
          <a:cs typeface="+mn-cs"/>
        </a:defRPr>
      </a:lvl2pPr>
      <a:lvl3pPr marL="913437" algn="l" defTabSz="456721" rtl="0" eaLnBrk="1" latinLnBrk="0" hangingPunct="1">
        <a:defRPr sz="1800" kern="1200">
          <a:solidFill>
            <a:schemeClr val="tx1"/>
          </a:solidFill>
          <a:latin typeface="+mn-lt"/>
          <a:ea typeface="+mn-ea"/>
          <a:cs typeface="+mn-cs"/>
        </a:defRPr>
      </a:lvl3pPr>
      <a:lvl4pPr marL="1370158" algn="l" defTabSz="456721" rtl="0" eaLnBrk="1" latinLnBrk="0" hangingPunct="1">
        <a:defRPr sz="1800" kern="1200">
          <a:solidFill>
            <a:schemeClr val="tx1"/>
          </a:solidFill>
          <a:latin typeface="+mn-lt"/>
          <a:ea typeface="+mn-ea"/>
          <a:cs typeface="+mn-cs"/>
        </a:defRPr>
      </a:lvl4pPr>
      <a:lvl5pPr marL="1826876" algn="l" defTabSz="456721" rtl="0" eaLnBrk="1" latinLnBrk="0" hangingPunct="1">
        <a:defRPr sz="1800" kern="1200">
          <a:solidFill>
            <a:schemeClr val="tx1"/>
          </a:solidFill>
          <a:latin typeface="+mn-lt"/>
          <a:ea typeface="+mn-ea"/>
          <a:cs typeface="+mn-cs"/>
        </a:defRPr>
      </a:lvl5pPr>
      <a:lvl6pPr marL="2283597" algn="l" defTabSz="456721" rtl="0" eaLnBrk="1" latinLnBrk="0" hangingPunct="1">
        <a:defRPr sz="1800" kern="1200">
          <a:solidFill>
            <a:schemeClr val="tx1"/>
          </a:solidFill>
          <a:latin typeface="+mn-lt"/>
          <a:ea typeface="+mn-ea"/>
          <a:cs typeface="+mn-cs"/>
        </a:defRPr>
      </a:lvl6pPr>
      <a:lvl7pPr marL="2740313" algn="l" defTabSz="456721" rtl="0" eaLnBrk="1" latinLnBrk="0" hangingPunct="1">
        <a:defRPr sz="1800" kern="1200">
          <a:solidFill>
            <a:schemeClr val="tx1"/>
          </a:solidFill>
          <a:latin typeface="+mn-lt"/>
          <a:ea typeface="+mn-ea"/>
          <a:cs typeface="+mn-cs"/>
        </a:defRPr>
      </a:lvl7pPr>
      <a:lvl8pPr marL="3197034" algn="l" defTabSz="456721" rtl="0" eaLnBrk="1" latinLnBrk="0" hangingPunct="1">
        <a:defRPr sz="1800" kern="1200">
          <a:solidFill>
            <a:schemeClr val="tx1"/>
          </a:solidFill>
          <a:latin typeface="+mn-lt"/>
          <a:ea typeface="+mn-ea"/>
          <a:cs typeface="+mn-cs"/>
        </a:defRPr>
      </a:lvl8pPr>
      <a:lvl9pPr marL="3653752" algn="l" defTabSz="456721"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33" tIns="45667" rIns="91333" bIns="45667" numCol="1" anchor="ctr" anchorCtr="0" compatLnSpc="1">
            <a:prstTxWarp prst="textNoShape">
              <a:avLst/>
            </a:prstTxWarp>
          </a:bodyPr>
          <a:lstStyle/>
          <a:p>
            <a:pPr lvl="0"/>
            <a:r>
              <a:rPr lang="en-US"/>
              <a:t>Click to edit Master title style</a:t>
            </a:r>
          </a:p>
        </p:txBody>
      </p:sp>
      <p:sp>
        <p:nvSpPr>
          <p:cNvPr id="17305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33" tIns="45667" rIns="91333"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33" tIns="45667" rIns="91333" bIns="45667" numCol="1" anchor="t" anchorCtr="0" compatLnSpc="1">
            <a:prstTxWarp prst="textNoShape">
              <a:avLst/>
            </a:prstTxWarp>
          </a:bodyPr>
          <a:lstStyle>
            <a:lvl1pPr eaLnBrk="0" hangingPunct="0">
              <a:defRPr sz="1400">
                <a:solidFill>
                  <a:srgbClr val="FFFFFF"/>
                </a:solidFill>
                <a:latin typeface="Arial Black"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33" tIns="45667" rIns="91333" bIns="45667" numCol="1" anchor="t" anchorCtr="0" compatLnSpc="1">
            <a:prstTxWarp prst="textNoShape">
              <a:avLst/>
            </a:prstTxWarp>
          </a:bodyPr>
          <a:lstStyle>
            <a:lvl1pPr algn="ctr" eaLnBrk="0" hangingPunct="0">
              <a:defRPr sz="1400">
                <a:solidFill>
                  <a:srgbClr val="FFFFFF"/>
                </a:solidFill>
                <a:latin typeface="Arial Black"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33" tIns="45667" rIns="91333" bIns="45667" numCol="1" anchor="t" anchorCtr="0" compatLnSpc="1">
            <a:prstTxWarp prst="textNoShape">
              <a:avLst/>
            </a:prstTxWarp>
          </a:bodyPr>
          <a:lstStyle>
            <a:lvl1pPr algn="r" eaLnBrk="0" hangingPunct="0">
              <a:defRPr sz="1400">
                <a:solidFill>
                  <a:srgbClr val="FFFFFF"/>
                </a:solidFill>
                <a:latin typeface="Arial Black" charset="0"/>
              </a:defRPr>
            </a:lvl1pPr>
          </a:lstStyle>
          <a:p>
            <a:pPr>
              <a:defRPr/>
            </a:pPr>
            <a:fld id="{A11CF6D4-F515-ED4C-8361-7A58CFB4E53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5706" r:id="rId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Arial Black" pitchFamily="-105"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Arial Black" pitchFamily="-105"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Arial Black" pitchFamily="-105"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Arial Black" pitchFamily="-105" charset="0"/>
          <a:ea typeface="MS PGothic" pitchFamily="34" charset="-128"/>
          <a:cs typeface="MS PGothic" charset="0"/>
        </a:defRPr>
      </a:lvl5pPr>
      <a:lvl6pPr marL="456668" algn="ctr" rtl="0" fontAlgn="base">
        <a:spcBef>
          <a:spcPct val="0"/>
        </a:spcBef>
        <a:spcAft>
          <a:spcPct val="0"/>
        </a:spcAft>
        <a:defRPr sz="4400">
          <a:solidFill>
            <a:schemeClr val="tx2"/>
          </a:solidFill>
          <a:latin typeface="Arial Black" pitchFamily="-105" charset="0"/>
        </a:defRPr>
      </a:lvl6pPr>
      <a:lvl7pPr marL="913331" algn="ctr" rtl="0" fontAlgn="base">
        <a:spcBef>
          <a:spcPct val="0"/>
        </a:spcBef>
        <a:spcAft>
          <a:spcPct val="0"/>
        </a:spcAft>
        <a:defRPr sz="4400">
          <a:solidFill>
            <a:schemeClr val="tx2"/>
          </a:solidFill>
          <a:latin typeface="Arial Black" pitchFamily="-105" charset="0"/>
        </a:defRPr>
      </a:lvl7pPr>
      <a:lvl8pPr marL="1369998" algn="ctr" rtl="0" fontAlgn="base">
        <a:spcBef>
          <a:spcPct val="0"/>
        </a:spcBef>
        <a:spcAft>
          <a:spcPct val="0"/>
        </a:spcAft>
        <a:defRPr sz="4400">
          <a:solidFill>
            <a:schemeClr val="tx2"/>
          </a:solidFill>
          <a:latin typeface="Arial Black" pitchFamily="-105" charset="0"/>
        </a:defRPr>
      </a:lvl8pPr>
      <a:lvl9pPr marL="1826662" algn="ctr" rtl="0" fontAlgn="base">
        <a:spcBef>
          <a:spcPct val="0"/>
        </a:spcBef>
        <a:spcAft>
          <a:spcPct val="0"/>
        </a:spcAft>
        <a:defRPr sz="4400">
          <a:solidFill>
            <a:schemeClr val="tx2"/>
          </a:solidFill>
          <a:latin typeface="Arial Black" pitchFamily="-105" charset="0"/>
        </a:defRPr>
      </a:lvl9pPr>
    </p:titleStyle>
    <p:bodyStyle>
      <a:lvl1pPr marL="336550" indent="-336550" algn="l" rtl="0" eaLnBrk="0" fontAlgn="base" hangingPunct="0">
        <a:spcBef>
          <a:spcPct val="20000"/>
        </a:spcBef>
        <a:spcAft>
          <a:spcPct val="0"/>
        </a:spcAft>
        <a:buChar char="•"/>
        <a:defRPr sz="3200">
          <a:solidFill>
            <a:schemeClr val="tx1"/>
          </a:solidFill>
          <a:latin typeface="+mn-lt"/>
          <a:ea typeface="MS PGothic" pitchFamily="34" charset="-128"/>
          <a:cs typeface="MS PGothic" charset="0"/>
        </a:defRPr>
      </a:lvl1pPr>
      <a:lvl2pPr marL="736600" indent="-27940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36650" indent="-22225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593850" indent="-22225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49463" indent="-22225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1661" indent="-228334" algn="l" rtl="0" fontAlgn="base">
        <a:spcBef>
          <a:spcPct val="20000"/>
        </a:spcBef>
        <a:spcAft>
          <a:spcPct val="0"/>
        </a:spcAft>
        <a:buChar char="»"/>
        <a:defRPr sz="2000">
          <a:solidFill>
            <a:schemeClr val="tx1"/>
          </a:solidFill>
          <a:latin typeface="+mn-lt"/>
          <a:ea typeface="ＭＳ Ｐゴシック" pitchFamily="-105" charset="-128"/>
        </a:defRPr>
      </a:lvl6pPr>
      <a:lvl7pPr marL="2968328" indent="-228334" algn="l" rtl="0" fontAlgn="base">
        <a:spcBef>
          <a:spcPct val="20000"/>
        </a:spcBef>
        <a:spcAft>
          <a:spcPct val="0"/>
        </a:spcAft>
        <a:buChar char="»"/>
        <a:defRPr sz="2000">
          <a:solidFill>
            <a:schemeClr val="tx1"/>
          </a:solidFill>
          <a:latin typeface="+mn-lt"/>
          <a:ea typeface="ＭＳ Ｐゴシック" pitchFamily="-105" charset="-128"/>
        </a:defRPr>
      </a:lvl7pPr>
      <a:lvl8pPr marL="3424993" indent="-228334" algn="l" rtl="0" fontAlgn="base">
        <a:spcBef>
          <a:spcPct val="20000"/>
        </a:spcBef>
        <a:spcAft>
          <a:spcPct val="0"/>
        </a:spcAft>
        <a:buChar char="»"/>
        <a:defRPr sz="2000">
          <a:solidFill>
            <a:schemeClr val="tx1"/>
          </a:solidFill>
          <a:latin typeface="+mn-lt"/>
          <a:ea typeface="ＭＳ Ｐゴシック" pitchFamily="-105" charset="-128"/>
        </a:defRPr>
      </a:lvl8pPr>
      <a:lvl9pPr marL="3881656" indent="-228334"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6668" rtl="0" eaLnBrk="1" latinLnBrk="0" hangingPunct="1">
        <a:defRPr sz="1800" kern="1200">
          <a:solidFill>
            <a:schemeClr val="tx1"/>
          </a:solidFill>
          <a:latin typeface="+mn-lt"/>
          <a:ea typeface="+mn-ea"/>
          <a:cs typeface="+mn-cs"/>
        </a:defRPr>
      </a:lvl1pPr>
      <a:lvl2pPr marL="456668" algn="l" defTabSz="456668" rtl="0" eaLnBrk="1" latinLnBrk="0" hangingPunct="1">
        <a:defRPr sz="1800" kern="1200">
          <a:solidFill>
            <a:schemeClr val="tx1"/>
          </a:solidFill>
          <a:latin typeface="+mn-lt"/>
          <a:ea typeface="+mn-ea"/>
          <a:cs typeface="+mn-cs"/>
        </a:defRPr>
      </a:lvl2pPr>
      <a:lvl3pPr marL="913331" algn="l" defTabSz="456668" rtl="0" eaLnBrk="1" latinLnBrk="0" hangingPunct="1">
        <a:defRPr sz="1800" kern="1200">
          <a:solidFill>
            <a:schemeClr val="tx1"/>
          </a:solidFill>
          <a:latin typeface="+mn-lt"/>
          <a:ea typeface="+mn-ea"/>
          <a:cs typeface="+mn-cs"/>
        </a:defRPr>
      </a:lvl3pPr>
      <a:lvl4pPr marL="1369998" algn="l" defTabSz="456668" rtl="0" eaLnBrk="1" latinLnBrk="0" hangingPunct="1">
        <a:defRPr sz="1800" kern="1200">
          <a:solidFill>
            <a:schemeClr val="tx1"/>
          </a:solidFill>
          <a:latin typeface="+mn-lt"/>
          <a:ea typeface="+mn-ea"/>
          <a:cs typeface="+mn-cs"/>
        </a:defRPr>
      </a:lvl4pPr>
      <a:lvl5pPr marL="1826662" algn="l" defTabSz="456668" rtl="0" eaLnBrk="1" latinLnBrk="0" hangingPunct="1">
        <a:defRPr sz="1800" kern="1200">
          <a:solidFill>
            <a:schemeClr val="tx1"/>
          </a:solidFill>
          <a:latin typeface="+mn-lt"/>
          <a:ea typeface="+mn-ea"/>
          <a:cs typeface="+mn-cs"/>
        </a:defRPr>
      </a:lvl5pPr>
      <a:lvl6pPr marL="2283330" algn="l" defTabSz="456668" rtl="0" eaLnBrk="1" latinLnBrk="0" hangingPunct="1">
        <a:defRPr sz="1800" kern="1200">
          <a:solidFill>
            <a:schemeClr val="tx1"/>
          </a:solidFill>
          <a:latin typeface="+mn-lt"/>
          <a:ea typeface="+mn-ea"/>
          <a:cs typeface="+mn-cs"/>
        </a:defRPr>
      </a:lvl6pPr>
      <a:lvl7pPr marL="2739993" algn="l" defTabSz="456668" rtl="0" eaLnBrk="1" latinLnBrk="0" hangingPunct="1">
        <a:defRPr sz="1800" kern="1200">
          <a:solidFill>
            <a:schemeClr val="tx1"/>
          </a:solidFill>
          <a:latin typeface="+mn-lt"/>
          <a:ea typeface="+mn-ea"/>
          <a:cs typeface="+mn-cs"/>
        </a:defRPr>
      </a:lvl7pPr>
      <a:lvl8pPr marL="3196660" algn="l" defTabSz="456668" rtl="0" eaLnBrk="1" latinLnBrk="0" hangingPunct="1">
        <a:defRPr sz="1800" kern="1200">
          <a:solidFill>
            <a:schemeClr val="tx1"/>
          </a:solidFill>
          <a:latin typeface="+mn-lt"/>
          <a:ea typeface="+mn-ea"/>
          <a:cs typeface="+mn-cs"/>
        </a:defRPr>
      </a:lvl8pPr>
      <a:lvl9pPr marL="3653324" algn="l" defTabSz="456668"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33" tIns="45667" rIns="91333" bIns="45667" numCol="1" anchor="ctr" anchorCtr="0" compatLnSpc="1">
            <a:prstTxWarp prst="textNoShape">
              <a:avLst/>
            </a:prstTxWarp>
          </a:bodyPr>
          <a:lstStyle/>
          <a:p>
            <a:pPr lvl="0"/>
            <a:r>
              <a:rPr lang="en-GB"/>
              <a:t>Click to edit Master title style</a:t>
            </a:r>
          </a:p>
        </p:txBody>
      </p:sp>
      <p:sp>
        <p:nvSpPr>
          <p:cNvPr id="1751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33" tIns="45667" rIns="91333" bIns="45667"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33" tIns="45667" rIns="91333" bIns="45667" numCol="1" anchor="t" anchorCtr="0" compatLnSpc="1">
            <a:prstTxWarp prst="textNoShape">
              <a:avLst/>
            </a:prstTxWarp>
          </a:bodyPr>
          <a:lstStyle>
            <a:lvl1pPr>
              <a:defRPr sz="1400">
                <a:solidFill>
                  <a:srgbClr val="000000"/>
                </a:solidFill>
                <a:cs typeface="Times New Roman" charset="0"/>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33" tIns="45667" rIns="91333" bIns="45667" numCol="1" anchor="t" anchorCtr="0" compatLnSpc="1">
            <a:prstTxWarp prst="textNoShape">
              <a:avLst/>
            </a:prstTxWarp>
          </a:bodyPr>
          <a:lstStyle>
            <a:lvl1pPr algn="ctr">
              <a:defRPr sz="1400">
                <a:solidFill>
                  <a:srgbClr val="000000"/>
                </a:solidFill>
                <a:cs typeface="Times New Roman"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33" tIns="45667" rIns="91333" bIns="45667" numCol="1" anchor="t" anchorCtr="0" compatLnSpc="1">
            <a:prstTxWarp prst="textNoShape">
              <a:avLst/>
            </a:prstTxWarp>
          </a:bodyPr>
          <a:lstStyle>
            <a:lvl1pPr algn="r">
              <a:defRPr sz="1400">
                <a:solidFill>
                  <a:srgbClr val="000000"/>
                </a:solidFill>
                <a:cs typeface="Times New Roman" charset="0"/>
              </a:defRPr>
            </a:lvl1pPr>
          </a:lstStyle>
          <a:p>
            <a:pPr>
              <a:defRPr/>
            </a:pPr>
            <a:fld id="{2C29FF3C-8EBC-904C-8D98-EB8285A2FDCA}"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95707" r:id="rId1"/>
  </p:sldLayoutIdLst>
  <p:txStyles>
    <p:titleStyle>
      <a:lvl1pPr algn="ctr" rtl="0" eaLnBrk="0" fontAlgn="base" hangingPunct="0">
        <a:spcBef>
          <a:spcPct val="0"/>
        </a:spcBef>
        <a:spcAft>
          <a:spcPct val="0"/>
        </a:spcAft>
        <a:defRPr sz="4400" b="1">
          <a:solidFill>
            <a:schemeClr val="tx2"/>
          </a:solidFill>
          <a:latin typeface="Arial"/>
          <a:ea typeface="MS PGothic" pitchFamily="34" charset="-128"/>
          <a:cs typeface="Arial"/>
        </a:defRPr>
      </a:lvl1pPr>
      <a:lvl2pPr algn="ctr" rtl="0" eaLnBrk="0" fontAlgn="base" hangingPunct="0">
        <a:spcBef>
          <a:spcPct val="0"/>
        </a:spcBef>
        <a:spcAft>
          <a:spcPct val="0"/>
        </a:spcAft>
        <a:defRPr sz="4400" b="1">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b="1">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b="1">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b="1">
          <a:solidFill>
            <a:schemeClr val="tx2"/>
          </a:solidFill>
          <a:latin typeface="Arial" charset="0"/>
          <a:ea typeface="MS PGothic" pitchFamily="34" charset="-128"/>
          <a:cs typeface="Arial" charset="0"/>
        </a:defRPr>
      </a:lvl5pPr>
      <a:lvl6pPr marL="456668"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3331"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69998"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6662"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36550" indent="-336550" algn="l" rtl="0" eaLnBrk="0" fontAlgn="base" hangingPunct="0">
        <a:spcBef>
          <a:spcPct val="20000"/>
        </a:spcBef>
        <a:spcAft>
          <a:spcPct val="0"/>
        </a:spcAft>
        <a:buChar char="•"/>
        <a:defRPr sz="3200" b="1">
          <a:solidFill>
            <a:schemeClr val="tx1"/>
          </a:solidFill>
          <a:latin typeface="Arial"/>
          <a:ea typeface="MS PGothic" pitchFamily="34" charset="-128"/>
          <a:cs typeface="Arial"/>
        </a:defRPr>
      </a:lvl1pPr>
      <a:lvl2pPr marL="736600" indent="-279400" algn="l" rtl="0" eaLnBrk="0" fontAlgn="base" hangingPunct="0">
        <a:spcBef>
          <a:spcPct val="20000"/>
        </a:spcBef>
        <a:spcAft>
          <a:spcPct val="0"/>
        </a:spcAft>
        <a:buChar char="–"/>
        <a:defRPr sz="2800" b="1">
          <a:solidFill>
            <a:schemeClr val="tx1"/>
          </a:solidFill>
          <a:latin typeface="Arial"/>
          <a:ea typeface="+mn-ea"/>
          <a:cs typeface="Arial"/>
        </a:defRPr>
      </a:lvl2pPr>
      <a:lvl3pPr marL="1136650" indent="-222250" algn="l" rtl="0" eaLnBrk="0" fontAlgn="base" hangingPunct="0">
        <a:spcBef>
          <a:spcPct val="20000"/>
        </a:spcBef>
        <a:spcAft>
          <a:spcPct val="0"/>
        </a:spcAft>
        <a:buChar char="•"/>
        <a:defRPr sz="2400" b="1">
          <a:solidFill>
            <a:schemeClr val="tx1"/>
          </a:solidFill>
          <a:latin typeface="Arial"/>
          <a:ea typeface="+mn-ea"/>
          <a:cs typeface="Arial"/>
        </a:defRPr>
      </a:lvl3pPr>
      <a:lvl4pPr marL="1593850" indent="-222250" algn="l" rtl="0" eaLnBrk="0" fontAlgn="base" hangingPunct="0">
        <a:spcBef>
          <a:spcPct val="20000"/>
        </a:spcBef>
        <a:spcAft>
          <a:spcPct val="0"/>
        </a:spcAft>
        <a:buChar char="–"/>
        <a:defRPr sz="2000" b="1">
          <a:solidFill>
            <a:schemeClr val="tx1"/>
          </a:solidFill>
          <a:latin typeface="Arial"/>
          <a:ea typeface="+mn-ea"/>
          <a:cs typeface="Arial"/>
        </a:defRPr>
      </a:lvl4pPr>
      <a:lvl5pPr marL="2049463" indent="-222250" algn="l" rtl="0" eaLnBrk="0" fontAlgn="base" hangingPunct="0">
        <a:spcBef>
          <a:spcPct val="20000"/>
        </a:spcBef>
        <a:spcAft>
          <a:spcPct val="0"/>
        </a:spcAft>
        <a:buChar char="»"/>
        <a:defRPr sz="2000" b="1">
          <a:solidFill>
            <a:schemeClr val="tx1"/>
          </a:solidFill>
          <a:latin typeface="Arial"/>
          <a:ea typeface="+mn-ea"/>
          <a:cs typeface="Arial"/>
        </a:defRPr>
      </a:lvl5pPr>
      <a:lvl6pPr marL="2511661" indent="-228334" algn="l" rtl="0" fontAlgn="base">
        <a:spcBef>
          <a:spcPct val="20000"/>
        </a:spcBef>
        <a:spcAft>
          <a:spcPct val="0"/>
        </a:spcAft>
        <a:buChar char="»"/>
        <a:defRPr sz="2000">
          <a:solidFill>
            <a:schemeClr val="tx1"/>
          </a:solidFill>
          <a:latin typeface="+mn-lt"/>
          <a:ea typeface="+mn-ea"/>
          <a:cs typeface="+mn-cs"/>
        </a:defRPr>
      </a:lvl6pPr>
      <a:lvl7pPr marL="2968328" indent="-228334" algn="l" rtl="0" fontAlgn="base">
        <a:spcBef>
          <a:spcPct val="20000"/>
        </a:spcBef>
        <a:spcAft>
          <a:spcPct val="0"/>
        </a:spcAft>
        <a:buChar char="»"/>
        <a:defRPr sz="2000">
          <a:solidFill>
            <a:schemeClr val="tx1"/>
          </a:solidFill>
          <a:latin typeface="+mn-lt"/>
          <a:ea typeface="+mn-ea"/>
          <a:cs typeface="+mn-cs"/>
        </a:defRPr>
      </a:lvl7pPr>
      <a:lvl8pPr marL="3424993" indent="-228334" algn="l" rtl="0" fontAlgn="base">
        <a:spcBef>
          <a:spcPct val="20000"/>
        </a:spcBef>
        <a:spcAft>
          <a:spcPct val="0"/>
        </a:spcAft>
        <a:buChar char="»"/>
        <a:defRPr sz="2000">
          <a:solidFill>
            <a:schemeClr val="tx1"/>
          </a:solidFill>
          <a:latin typeface="+mn-lt"/>
          <a:ea typeface="+mn-ea"/>
          <a:cs typeface="+mn-cs"/>
        </a:defRPr>
      </a:lvl8pPr>
      <a:lvl9pPr marL="3881656" indent="-228334"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668" rtl="0" eaLnBrk="1" latinLnBrk="0" hangingPunct="1">
        <a:defRPr sz="1800" kern="1200">
          <a:solidFill>
            <a:schemeClr val="tx1"/>
          </a:solidFill>
          <a:latin typeface="+mn-lt"/>
          <a:ea typeface="+mn-ea"/>
          <a:cs typeface="+mn-cs"/>
        </a:defRPr>
      </a:lvl1pPr>
      <a:lvl2pPr marL="456668" algn="l" defTabSz="456668" rtl="0" eaLnBrk="1" latinLnBrk="0" hangingPunct="1">
        <a:defRPr sz="1800" kern="1200">
          <a:solidFill>
            <a:schemeClr val="tx1"/>
          </a:solidFill>
          <a:latin typeface="+mn-lt"/>
          <a:ea typeface="+mn-ea"/>
          <a:cs typeface="+mn-cs"/>
        </a:defRPr>
      </a:lvl2pPr>
      <a:lvl3pPr marL="913331" algn="l" defTabSz="456668" rtl="0" eaLnBrk="1" latinLnBrk="0" hangingPunct="1">
        <a:defRPr sz="1800" kern="1200">
          <a:solidFill>
            <a:schemeClr val="tx1"/>
          </a:solidFill>
          <a:latin typeface="+mn-lt"/>
          <a:ea typeface="+mn-ea"/>
          <a:cs typeface="+mn-cs"/>
        </a:defRPr>
      </a:lvl3pPr>
      <a:lvl4pPr marL="1369998" algn="l" defTabSz="456668" rtl="0" eaLnBrk="1" latinLnBrk="0" hangingPunct="1">
        <a:defRPr sz="1800" kern="1200">
          <a:solidFill>
            <a:schemeClr val="tx1"/>
          </a:solidFill>
          <a:latin typeface="+mn-lt"/>
          <a:ea typeface="+mn-ea"/>
          <a:cs typeface="+mn-cs"/>
        </a:defRPr>
      </a:lvl4pPr>
      <a:lvl5pPr marL="1826662" algn="l" defTabSz="456668" rtl="0" eaLnBrk="1" latinLnBrk="0" hangingPunct="1">
        <a:defRPr sz="1800" kern="1200">
          <a:solidFill>
            <a:schemeClr val="tx1"/>
          </a:solidFill>
          <a:latin typeface="+mn-lt"/>
          <a:ea typeface="+mn-ea"/>
          <a:cs typeface="+mn-cs"/>
        </a:defRPr>
      </a:lvl5pPr>
      <a:lvl6pPr marL="2283330" algn="l" defTabSz="456668" rtl="0" eaLnBrk="1" latinLnBrk="0" hangingPunct="1">
        <a:defRPr sz="1800" kern="1200">
          <a:solidFill>
            <a:schemeClr val="tx1"/>
          </a:solidFill>
          <a:latin typeface="+mn-lt"/>
          <a:ea typeface="+mn-ea"/>
          <a:cs typeface="+mn-cs"/>
        </a:defRPr>
      </a:lvl6pPr>
      <a:lvl7pPr marL="2739993" algn="l" defTabSz="456668" rtl="0" eaLnBrk="1" latinLnBrk="0" hangingPunct="1">
        <a:defRPr sz="1800" kern="1200">
          <a:solidFill>
            <a:schemeClr val="tx1"/>
          </a:solidFill>
          <a:latin typeface="+mn-lt"/>
          <a:ea typeface="+mn-ea"/>
          <a:cs typeface="+mn-cs"/>
        </a:defRPr>
      </a:lvl7pPr>
      <a:lvl8pPr marL="3196660" algn="l" defTabSz="456668" rtl="0" eaLnBrk="1" latinLnBrk="0" hangingPunct="1">
        <a:defRPr sz="1800" kern="1200">
          <a:solidFill>
            <a:schemeClr val="tx1"/>
          </a:solidFill>
          <a:latin typeface="+mn-lt"/>
          <a:ea typeface="+mn-ea"/>
          <a:cs typeface="+mn-cs"/>
        </a:defRPr>
      </a:lvl8pPr>
      <a:lvl9pPr marL="3653324" algn="l" defTabSz="456668"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0" y="44450"/>
            <a:ext cx="9144000" cy="1143000"/>
          </a:xfrm>
          <a:prstGeom prst="rect">
            <a:avLst/>
          </a:prstGeom>
          <a:noFill/>
          <a:ln w="9525">
            <a:noFill/>
            <a:miter lim="800000"/>
            <a:headEnd/>
            <a:tailEnd/>
          </a:ln>
        </p:spPr>
        <p:txBody>
          <a:bodyPr vert="horz" wrap="square" lIns="91354" tIns="45678" rIns="91354" bIns="45678" numCol="1" anchor="ctr" anchorCtr="0" compatLnSpc="1">
            <a:prstTxWarp prst="textNoShape">
              <a:avLst/>
            </a:prstTxWarp>
          </a:bodyPr>
          <a:lstStyle/>
          <a:p>
            <a:pPr lvl="0"/>
            <a:r>
              <a:rPr lang="en-US" dirty="0"/>
              <a:t>Click to edit Master title style</a:t>
            </a:r>
          </a:p>
        </p:txBody>
      </p:sp>
      <p:sp>
        <p:nvSpPr>
          <p:cNvPr id="1771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54" tIns="45678" rIns="91354" bIns="45678"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54" tIns="45678" rIns="91354" bIns="45678" numCol="1" anchor="t" anchorCtr="0" compatLnSpc="1">
            <a:prstTxWarp prst="textNoShape">
              <a:avLst/>
            </a:prstTxWarp>
          </a:bodyPr>
          <a:lstStyle>
            <a:lvl1pPr eaLnBrk="0" hangingPunct="0">
              <a:defRPr sz="1400">
                <a:solidFill>
                  <a:srgbClr val="FFFFFF"/>
                </a:solidFill>
                <a:latin typeface="Arial Black" charset="0"/>
                <a:ea typeface="ＭＳ Ｐゴシック" charset="0"/>
                <a:cs typeface="ＭＳ Ｐゴシック" charset="0"/>
              </a:defRPr>
            </a:lvl1pPr>
          </a:lstStyle>
          <a:p>
            <a:pPr>
              <a:defRPr/>
            </a:pPr>
            <a:endParaRPr lang="zh-CN"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54" tIns="45678" rIns="91354" bIns="45678" numCol="1" anchor="t" anchorCtr="0" compatLnSpc="1">
            <a:prstTxWarp prst="textNoShape">
              <a:avLst/>
            </a:prstTxWarp>
          </a:bodyPr>
          <a:lstStyle>
            <a:lvl1pPr algn="ctr" eaLnBrk="0" hangingPunct="0">
              <a:defRPr sz="1400">
                <a:solidFill>
                  <a:srgbClr val="FFFFFF"/>
                </a:solidFill>
                <a:latin typeface="Arial Black" charset="0"/>
                <a:ea typeface="ＭＳ Ｐゴシック" charset="0"/>
                <a:cs typeface="ＭＳ Ｐゴシック" charset="0"/>
              </a:defRPr>
            </a:lvl1pPr>
          </a:lstStyle>
          <a:p>
            <a:pPr>
              <a:defRPr/>
            </a:pPr>
            <a:endParaRPr lang="zh-CN"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54" tIns="45678" rIns="91354" bIns="45678" numCol="1" anchor="t" anchorCtr="0" compatLnSpc="1">
            <a:prstTxWarp prst="textNoShape">
              <a:avLst/>
            </a:prstTxWarp>
          </a:bodyPr>
          <a:lstStyle>
            <a:lvl1pPr algn="r" eaLnBrk="0" hangingPunct="0">
              <a:defRPr sz="1400">
                <a:solidFill>
                  <a:srgbClr val="FFFFFF"/>
                </a:solidFill>
                <a:latin typeface="Arial Black" charset="0"/>
              </a:defRPr>
            </a:lvl1pPr>
          </a:lstStyle>
          <a:p>
            <a:pPr>
              <a:defRPr/>
            </a:pPr>
            <a:fld id="{64ACDFF3-B120-B846-AF63-DD246392CC2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5708" r:id="rId1"/>
    <p:sldLayoutId id="2147495709" r:id="rId2"/>
    <p:sldLayoutId id="2147495710" r:id="rId3"/>
  </p:sldLayoutIdLst>
  <p:txStyles>
    <p:titleStyle>
      <a:lvl1pPr algn="ctr" rtl="0" eaLnBrk="0" fontAlgn="base" hangingPunct="0">
        <a:spcBef>
          <a:spcPct val="0"/>
        </a:spcBef>
        <a:spcAft>
          <a:spcPct val="0"/>
        </a:spcAft>
        <a:defRPr kumimoji="1" sz="4000">
          <a:solidFill>
            <a:schemeClr val="tx2"/>
          </a:solidFill>
          <a:effectLst>
            <a:outerShdw blurRad="38100" dist="38100" dir="2700000" algn="tl">
              <a:srgbClr val="000000">
                <a:alpha val="43137"/>
              </a:srgbClr>
            </a:outerShdw>
          </a:effectLst>
          <a:latin typeface="+mj-lt"/>
          <a:ea typeface="MS PGothic" pitchFamily="34" charset="-128"/>
          <a:cs typeface="MS PGothic" charset="0"/>
        </a:defRPr>
      </a:lvl1pPr>
      <a:lvl2pPr algn="ctr" rtl="0" eaLnBrk="0" fontAlgn="base" hangingPunct="0">
        <a:spcBef>
          <a:spcPct val="0"/>
        </a:spcBef>
        <a:spcAft>
          <a:spcPct val="0"/>
        </a:spcAft>
        <a:defRPr kumimoji="1" sz="4000">
          <a:solidFill>
            <a:schemeClr val="tx2"/>
          </a:solidFill>
          <a:latin typeface="Arial Black" pitchFamily="-105" charset="0"/>
          <a:ea typeface="MS PGothic" pitchFamily="34" charset="-128"/>
          <a:cs typeface="MS PGothic" charset="0"/>
        </a:defRPr>
      </a:lvl2pPr>
      <a:lvl3pPr algn="ctr" rtl="0" eaLnBrk="0" fontAlgn="base" hangingPunct="0">
        <a:spcBef>
          <a:spcPct val="0"/>
        </a:spcBef>
        <a:spcAft>
          <a:spcPct val="0"/>
        </a:spcAft>
        <a:defRPr kumimoji="1" sz="4000">
          <a:solidFill>
            <a:schemeClr val="tx2"/>
          </a:solidFill>
          <a:latin typeface="Arial Black" pitchFamily="-105" charset="0"/>
          <a:ea typeface="MS PGothic" pitchFamily="34" charset="-128"/>
          <a:cs typeface="MS PGothic" charset="0"/>
        </a:defRPr>
      </a:lvl3pPr>
      <a:lvl4pPr algn="ctr" rtl="0" eaLnBrk="0" fontAlgn="base" hangingPunct="0">
        <a:spcBef>
          <a:spcPct val="0"/>
        </a:spcBef>
        <a:spcAft>
          <a:spcPct val="0"/>
        </a:spcAft>
        <a:defRPr kumimoji="1" sz="4000">
          <a:solidFill>
            <a:schemeClr val="tx2"/>
          </a:solidFill>
          <a:latin typeface="Arial Black" pitchFamily="-105" charset="0"/>
          <a:ea typeface="MS PGothic" pitchFamily="34" charset="-128"/>
          <a:cs typeface="MS PGothic" charset="0"/>
        </a:defRPr>
      </a:lvl4pPr>
      <a:lvl5pPr algn="ctr" rtl="0" eaLnBrk="0" fontAlgn="base" hangingPunct="0">
        <a:spcBef>
          <a:spcPct val="0"/>
        </a:spcBef>
        <a:spcAft>
          <a:spcPct val="0"/>
        </a:spcAft>
        <a:defRPr kumimoji="1" sz="4000">
          <a:solidFill>
            <a:schemeClr val="tx2"/>
          </a:solidFill>
          <a:latin typeface="Arial Black" pitchFamily="-105" charset="0"/>
          <a:ea typeface="MS PGothic" pitchFamily="34" charset="-128"/>
          <a:cs typeface="MS PGothic" charset="0"/>
        </a:defRPr>
      </a:lvl5pPr>
      <a:lvl6pPr marL="456774" algn="ctr" rtl="0" fontAlgn="base">
        <a:spcBef>
          <a:spcPct val="0"/>
        </a:spcBef>
        <a:spcAft>
          <a:spcPct val="0"/>
        </a:spcAft>
        <a:defRPr sz="4400">
          <a:solidFill>
            <a:schemeClr val="tx2"/>
          </a:solidFill>
          <a:latin typeface="Arial Black" pitchFamily="-105" charset="0"/>
        </a:defRPr>
      </a:lvl6pPr>
      <a:lvl7pPr marL="913544" algn="ctr" rtl="0" fontAlgn="base">
        <a:spcBef>
          <a:spcPct val="0"/>
        </a:spcBef>
        <a:spcAft>
          <a:spcPct val="0"/>
        </a:spcAft>
        <a:defRPr sz="4400">
          <a:solidFill>
            <a:schemeClr val="tx2"/>
          </a:solidFill>
          <a:latin typeface="Arial Black" pitchFamily="-105" charset="0"/>
        </a:defRPr>
      </a:lvl7pPr>
      <a:lvl8pPr marL="1370319" algn="ctr" rtl="0" fontAlgn="base">
        <a:spcBef>
          <a:spcPct val="0"/>
        </a:spcBef>
        <a:spcAft>
          <a:spcPct val="0"/>
        </a:spcAft>
        <a:defRPr sz="4400">
          <a:solidFill>
            <a:schemeClr val="tx2"/>
          </a:solidFill>
          <a:latin typeface="Arial Black" pitchFamily="-105" charset="0"/>
        </a:defRPr>
      </a:lvl8pPr>
      <a:lvl9pPr marL="1827089" algn="ctr" rtl="0" fontAlgn="base">
        <a:spcBef>
          <a:spcPct val="0"/>
        </a:spcBef>
        <a:spcAft>
          <a:spcPct val="0"/>
        </a:spcAft>
        <a:defRPr sz="4400">
          <a:solidFill>
            <a:schemeClr val="tx2"/>
          </a:solidFill>
          <a:latin typeface="Arial Black" pitchFamily="-105" charset="0"/>
        </a:defRPr>
      </a:lvl9pPr>
    </p:titleStyle>
    <p:bodyStyle>
      <a:lvl1pPr marL="339725" indent="-339725" algn="l" rtl="0" eaLnBrk="0" fontAlgn="base" hangingPunct="0">
        <a:spcBef>
          <a:spcPct val="20000"/>
        </a:spcBef>
        <a:spcAft>
          <a:spcPct val="0"/>
        </a:spcAft>
        <a:buChar char="•"/>
        <a:defRPr kumimoji="1" sz="3200">
          <a:solidFill>
            <a:schemeClr val="tx1"/>
          </a:solidFill>
          <a:latin typeface="+mn-lt"/>
          <a:ea typeface="MS PGothic" pitchFamily="34" charset="-128"/>
          <a:cs typeface="MS PGothic" charset="0"/>
        </a:defRPr>
      </a:lvl1pPr>
      <a:lvl2pPr marL="739775" indent="-282575" algn="l" rtl="0" eaLnBrk="0" fontAlgn="base" hangingPunct="0">
        <a:spcBef>
          <a:spcPct val="20000"/>
        </a:spcBef>
        <a:spcAft>
          <a:spcPct val="0"/>
        </a:spcAft>
        <a:buChar char="–"/>
        <a:defRPr kumimoji="1" sz="2800">
          <a:solidFill>
            <a:schemeClr val="tx1"/>
          </a:solidFill>
          <a:latin typeface="+mn-lt"/>
          <a:ea typeface="MS PGothic" pitchFamily="34" charset="-128"/>
          <a:cs typeface="MS PGothic" charset="0"/>
        </a:defRPr>
      </a:lvl2pPr>
      <a:lvl3pPr marL="1139825" indent="-225425" algn="l" rtl="0" eaLnBrk="0" fontAlgn="base" hangingPunct="0">
        <a:spcBef>
          <a:spcPct val="20000"/>
        </a:spcBef>
        <a:spcAft>
          <a:spcPct val="0"/>
        </a:spcAft>
        <a:buChar char="•"/>
        <a:defRPr kumimoji="1" sz="2400">
          <a:solidFill>
            <a:schemeClr val="tx1"/>
          </a:solidFill>
          <a:latin typeface="+mn-lt"/>
          <a:ea typeface="MS PGothic" pitchFamily="34" charset="-128"/>
          <a:cs typeface="MS PGothic" charset="0"/>
        </a:defRPr>
      </a:lvl3pPr>
      <a:lvl4pPr marL="1597025" indent="-225425" algn="l" rtl="0" eaLnBrk="0" fontAlgn="base" hangingPunct="0">
        <a:spcBef>
          <a:spcPct val="20000"/>
        </a:spcBef>
        <a:spcAft>
          <a:spcPct val="0"/>
        </a:spcAft>
        <a:buChar char="–"/>
        <a:defRPr kumimoji="1" sz="2000">
          <a:solidFill>
            <a:schemeClr val="tx1"/>
          </a:solidFill>
          <a:latin typeface="+mn-lt"/>
          <a:ea typeface="MS PGothic" pitchFamily="34" charset="-128"/>
          <a:cs typeface="MS PGothic" charset="0"/>
        </a:defRPr>
      </a:lvl4pPr>
      <a:lvl5pPr marL="2052638" indent="-225425" algn="l" rtl="0" eaLnBrk="0" fontAlgn="base" hangingPunct="0">
        <a:spcBef>
          <a:spcPct val="20000"/>
        </a:spcBef>
        <a:spcAft>
          <a:spcPct val="0"/>
        </a:spcAft>
        <a:buChar char="»"/>
        <a:defRPr kumimoji="1" sz="2000">
          <a:solidFill>
            <a:schemeClr val="tx1"/>
          </a:solidFill>
          <a:latin typeface="+mn-lt"/>
          <a:ea typeface="MS PGothic" pitchFamily="34" charset="-128"/>
          <a:cs typeface="MS PGothic" charset="0"/>
        </a:defRPr>
      </a:lvl5pPr>
      <a:lvl6pPr marL="2512248" indent="-228387" algn="l" rtl="0" fontAlgn="base">
        <a:spcBef>
          <a:spcPct val="20000"/>
        </a:spcBef>
        <a:spcAft>
          <a:spcPct val="0"/>
        </a:spcAft>
        <a:buChar char="»"/>
        <a:defRPr sz="2000">
          <a:solidFill>
            <a:schemeClr val="tx1"/>
          </a:solidFill>
          <a:latin typeface="+mn-lt"/>
          <a:ea typeface="ＭＳ Ｐゴシック" pitchFamily="-105" charset="-128"/>
        </a:defRPr>
      </a:lvl6pPr>
      <a:lvl7pPr marL="2969022" indent="-228387" algn="l" rtl="0" fontAlgn="base">
        <a:spcBef>
          <a:spcPct val="20000"/>
        </a:spcBef>
        <a:spcAft>
          <a:spcPct val="0"/>
        </a:spcAft>
        <a:buChar char="»"/>
        <a:defRPr sz="2000">
          <a:solidFill>
            <a:schemeClr val="tx1"/>
          </a:solidFill>
          <a:latin typeface="+mn-lt"/>
          <a:ea typeface="ＭＳ Ｐゴシック" pitchFamily="-105" charset="-128"/>
        </a:defRPr>
      </a:lvl7pPr>
      <a:lvl8pPr marL="3425793" indent="-228387" algn="l" rtl="0" fontAlgn="base">
        <a:spcBef>
          <a:spcPct val="20000"/>
        </a:spcBef>
        <a:spcAft>
          <a:spcPct val="0"/>
        </a:spcAft>
        <a:buChar char="»"/>
        <a:defRPr sz="2000">
          <a:solidFill>
            <a:schemeClr val="tx1"/>
          </a:solidFill>
          <a:latin typeface="+mn-lt"/>
          <a:ea typeface="ＭＳ Ｐゴシック" pitchFamily="-105" charset="-128"/>
        </a:defRPr>
      </a:lvl8pPr>
      <a:lvl9pPr marL="3882564" indent="-228387"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6774" rtl="0" eaLnBrk="1" latinLnBrk="0" hangingPunct="1">
        <a:defRPr sz="1800" kern="1200">
          <a:solidFill>
            <a:schemeClr val="tx1"/>
          </a:solidFill>
          <a:latin typeface="+mn-lt"/>
          <a:ea typeface="+mn-ea"/>
          <a:cs typeface="+mn-cs"/>
        </a:defRPr>
      </a:lvl1pPr>
      <a:lvl2pPr marL="456774" algn="l" defTabSz="456774" rtl="0" eaLnBrk="1" latinLnBrk="0" hangingPunct="1">
        <a:defRPr sz="1800" kern="1200">
          <a:solidFill>
            <a:schemeClr val="tx1"/>
          </a:solidFill>
          <a:latin typeface="+mn-lt"/>
          <a:ea typeface="+mn-ea"/>
          <a:cs typeface="+mn-cs"/>
        </a:defRPr>
      </a:lvl2pPr>
      <a:lvl3pPr marL="913544" algn="l" defTabSz="456774" rtl="0" eaLnBrk="1" latinLnBrk="0" hangingPunct="1">
        <a:defRPr sz="1800" kern="1200">
          <a:solidFill>
            <a:schemeClr val="tx1"/>
          </a:solidFill>
          <a:latin typeface="+mn-lt"/>
          <a:ea typeface="+mn-ea"/>
          <a:cs typeface="+mn-cs"/>
        </a:defRPr>
      </a:lvl3pPr>
      <a:lvl4pPr marL="1370319" algn="l" defTabSz="456774" rtl="0" eaLnBrk="1" latinLnBrk="0" hangingPunct="1">
        <a:defRPr sz="1800" kern="1200">
          <a:solidFill>
            <a:schemeClr val="tx1"/>
          </a:solidFill>
          <a:latin typeface="+mn-lt"/>
          <a:ea typeface="+mn-ea"/>
          <a:cs typeface="+mn-cs"/>
        </a:defRPr>
      </a:lvl4pPr>
      <a:lvl5pPr marL="1827089" algn="l" defTabSz="456774" rtl="0" eaLnBrk="1" latinLnBrk="0" hangingPunct="1">
        <a:defRPr sz="1800" kern="1200">
          <a:solidFill>
            <a:schemeClr val="tx1"/>
          </a:solidFill>
          <a:latin typeface="+mn-lt"/>
          <a:ea typeface="+mn-ea"/>
          <a:cs typeface="+mn-cs"/>
        </a:defRPr>
      </a:lvl5pPr>
      <a:lvl6pPr marL="2283864" algn="l" defTabSz="456774" rtl="0" eaLnBrk="1" latinLnBrk="0" hangingPunct="1">
        <a:defRPr sz="1800" kern="1200">
          <a:solidFill>
            <a:schemeClr val="tx1"/>
          </a:solidFill>
          <a:latin typeface="+mn-lt"/>
          <a:ea typeface="+mn-ea"/>
          <a:cs typeface="+mn-cs"/>
        </a:defRPr>
      </a:lvl6pPr>
      <a:lvl7pPr marL="2740634" algn="l" defTabSz="456774" rtl="0" eaLnBrk="1" latinLnBrk="0" hangingPunct="1">
        <a:defRPr sz="1800" kern="1200">
          <a:solidFill>
            <a:schemeClr val="tx1"/>
          </a:solidFill>
          <a:latin typeface="+mn-lt"/>
          <a:ea typeface="+mn-ea"/>
          <a:cs typeface="+mn-cs"/>
        </a:defRPr>
      </a:lvl7pPr>
      <a:lvl8pPr marL="3197408" algn="l" defTabSz="456774" rtl="0" eaLnBrk="1" latinLnBrk="0" hangingPunct="1">
        <a:defRPr sz="1800" kern="1200">
          <a:solidFill>
            <a:schemeClr val="tx1"/>
          </a:solidFill>
          <a:latin typeface="+mn-lt"/>
          <a:ea typeface="+mn-ea"/>
          <a:cs typeface="+mn-cs"/>
        </a:defRPr>
      </a:lvl8pPr>
      <a:lvl9pPr marL="3654179" algn="l" defTabSz="456774"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125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8126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126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126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65" tIns="45683" rIns="91365" bIns="45683"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65" tIns="45683" rIns="91365" bIns="4568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65" tIns="45683" rIns="91365" bIns="45683"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65" tIns="45683" rIns="91365" bIns="45683"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65" tIns="45683" rIns="91365" bIns="45683"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defRPr>
            </a:lvl1pPr>
          </a:lstStyle>
          <a:p>
            <a:pPr>
              <a:defRPr/>
            </a:pPr>
            <a:fld id="{A3798F5E-484E-AE41-8332-96A7A54BDAB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5578" r:id="rId1"/>
    <p:sldLayoutId id="2147495579" r:id="rId2"/>
    <p:sldLayoutId id="2147495580" r:id="rId3"/>
    <p:sldLayoutId id="2147495581" r:id="rId4"/>
    <p:sldLayoutId id="2147495582" r:id="rId5"/>
    <p:sldLayoutId id="2147495583" r:id="rId6"/>
    <p:sldLayoutId id="2147495584" r:id="rId7"/>
    <p:sldLayoutId id="2147495585" r:id="rId8"/>
    <p:sldLayoutId id="2147495586" r:id="rId9"/>
    <p:sldLayoutId id="2147495587" r:id="rId10"/>
    <p:sldLayoutId id="2147495588"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5pPr>
      <a:lvl6pPr marL="45682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651"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47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30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1313" indent="-341313"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MS PGothic" pitchFamily="34" charset="-128"/>
          <a:cs typeface="MS PGothic" pitchFamily="34" charset="-128"/>
        </a:defRPr>
      </a:lvl1pPr>
      <a:lvl2pPr marL="741363" indent="-284163"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MS PGothic" pitchFamily="34" charset="-128"/>
        </a:defRPr>
      </a:lvl2pPr>
      <a:lvl3pPr marL="1141413" indent="-227013"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MS PGothic" pitchFamily="34" charset="-128"/>
          <a:cs typeface="Geneva" charset="0"/>
        </a:defRPr>
      </a:lvl3pPr>
      <a:lvl4pPr marL="1598613" indent="-227013"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4225" indent="-227013"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2542" indent="-228413"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369" indent="-228413"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194" indent="-228413"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018" indent="-228413"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27" rtl="0" eaLnBrk="1" latinLnBrk="0" hangingPunct="1">
        <a:defRPr sz="1800" kern="1200">
          <a:solidFill>
            <a:schemeClr val="tx1"/>
          </a:solidFill>
          <a:latin typeface="+mn-lt"/>
          <a:ea typeface="+mn-ea"/>
          <a:cs typeface="+mn-cs"/>
        </a:defRPr>
      </a:lvl1pPr>
      <a:lvl2pPr marL="456827" algn="l" defTabSz="456827" rtl="0" eaLnBrk="1" latinLnBrk="0" hangingPunct="1">
        <a:defRPr sz="1800" kern="1200">
          <a:solidFill>
            <a:schemeClr val="tx1"/>
          </a:solidFill>
          <a:latin typeface="+mn-lt"/>
          <a:ea typeface="+mn-ea"/>
          <a:cs typeface="+mn-cs"/>
        </a:defRPr>
      </a:lvl2pPr>
      <a:lvl3pPr marL="913651" algn="l" defTabSz="456827" rtl="0" eaLnBrk="1" latinLnBrk="0" hangingPunct="1">
        <a:defRPr sz="1800" kern="1200">
          <a:solidFill>
            <a:schemeClr val="tx1"/>
          </a:solidFill>
          <a:latin typeface="+mn-lt"/>
          <a:ea typeface="+mn-ea"/>
          <a:cs typeface="+mn-cs"/>
        </a:defRPr>
      </a:lvl3pPr>
      <a:lvl4pPr marL="1370479" algn="l" defTabSz="456827" rtl="0" eaLnBrk="1" latinLnBrk="0" hangingPunct="1">
        <a:defRPr sz="1800" kern="1200">
          <a:solidFill>
            <a:schemeClr val="tx1"/>
          </a:solidFill>
          <a:latin typeface="+mn-lt"/>
          <a:ea typeface="+mn-ea"/>
          <a:cs typeface="+mn-cs"/>
        </a:defRPr>
      </a:lvl4pPr>
      <a:lvl5pPr marL="1827303" algn="l" defTabSz="456827" rtl="0" eaLnBrk="1" latinLnBrk="0" hangingPunct="1">
        <a:defRPr sz="1800" kern="1200">
          <a:solidFill>
            <a:schemeClr val="tx1"/>
          </a:solidFill>
          <a:latin typeface="+mn-lt"/>
          <a:ea typeface="+mn-ea"/>
          <a:cs typeface="+mn-cs"/>
        </a:defRPr>
      </a:lvl5pPr>
      <a:lvl6pPr marL="2284131" algn="l" defTabSz="456827" rtl="0" eaLnBrk="1" latinLnBrk="0" hangingPunct="1">
        <a:defRPr sz="1800" kern="1200">
          <a:solidFill>
            <a:schemeClr val="tx1"/>
          </a:solidFill>
          <a:latin typeface="+mn-lt"/>
          <a:ea typeface="+mn-ea"/>
          <a:cs typeface="+mn-cs"/>
        </a:defRPr>
      </a:lvl6pPr>
      <a:lvl7pPr marL="2740955" algn="l" defTabSz="456827" rtl="0" eaLnBrk="1" latinLnBrk="0" hangingPunct="1">
        <a:defRPr sz="1800" kern="1200">
          <a:solidFill>
            <a:schemeClr val="tx1"/>
          </a:solidFill>
          <a:latin typeface="+mn-lt"/>
          <a:ea typeface="+mn-ea"/>
          <a:cs typeface="+mn-cs"/>
        </a:defRPr>
      </a:lvl7pPr>
      <a:lvl8pPr marL="3197782" algn="l" defTabSz="456827" rtl="0" eaLnBrk="1" latinLnBrk="0" hangingPunct="1">
        <a:defRPr sz="1800" kern="1200">
          <a:solidFill>
            <a:schemeClr val="tx1"/>
          </a:solidFill>
          <a:latin typeface="+mn-lt"/>
          <a:ea typeface="+mn-ea"/>
          <a:cs typeface="+mn-cs"/>
        </a:defRPr>
      </a:lvl8pPr>
      <a:lvl9pPr marL="3654606" algn="l" defTabSz="456827"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353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65" tIns="45683" rIns="91365" bIns="45683" numCol="1" anchor="ctr" anchorCtr="0" compatLnSpc="1">
            <a:prstTxWarp prst="textNoShape">
              <a:avLst/>
            </a:prstTxWarp>
          </a:bodyPr>
          <a:lstStyle/>
          <a:p>
            <a:pPr lvl="0"/>
            <a:r>
              <a:rPr lang="en-US"/>
              <a:t>Click to edit Master title style</a:t>
            </a:r>
          </a:p>
        </p:txBody>
      </p:sp>
      <p:sp>
        <p:nvSpPr>
          <p:cNvPr id="19353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65" tIns="45683" rIns="91365" bIns="4568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365" tIns="45683" rIns="91365" bIns="45683" numCol="1" anchor="ctr" anchorCtr="0" compatLnSpc="1">
            <a:prstTxWarp prst="textNoShape">
              <a:avLst/>
            </a:prstTxWarp>
          </a:bodyPr>
          <a:lstStyle>
            <a:lvl1pPr>
              <a:defRPr sz="1200">
                <a:solidFill>
                  <a:srgbClr val="898989"/>
                </a:solidFill>
                <a:latin typeface="Calibri" charset="0"/>
              </a:defRPr>
            </a:lvl1pPr>
          </a:lstStyle>
          <a:p>
            <a:pPr>
              <a:defRPr/>
            </a:pPr>
            <a:fld id="{73778786-AA1F-C743-BDA0-E4C30A44CCA1}" type="datetime1">
              <a:rPr lang="en-US"/>
              <a:pPr>
                <a:defRPr/>
              </a:pPr>
              <a:t>11/12/15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65" tIns="45683" rIns="91365" bIns="45683"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365" tIns="45683" rIns="91365" bIns="45683" numCol="1" anchor="ctr" anchorCtr="0" compatLnSpc="1">
            <a:prstTxWarp prst="textNoShape">
              <a:avLst/>
            </a:prstTxWarp>
          </a:bodyPr>
          <a:lstStyle>
            <a:lvl1pPr algn="r">
              <a:defRPr sz="1200">
                <a:solidFill>
                  <a:srgbClr val="898989"/>
                </a:solidFill>
                <a:latin typeface="Calibri" charset="0"/>
              </a:defRPr>
            </a:lvl1pPr>
          </a:lstStyle>
          <a:p>
            <a:pPr>
              <a:defRPr/>
            </a:pPr>
            <a:fld id="{CC4E0727-D135-AC47-8218-42A4DB1430B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5711" r:id="rId1"/>
    <p:sldLayoutId id="2147495712" r:id="rId2"/>
    <p:sldLayoutId id="2147495713" r:id="rId3"/>
    <p:sldLayoutId id="2147495714" r:id="rId4"/>
    <p:sldLayoutId id="2147495715" r:id="rId5"/>
    <p:sldLayoutId id="2147495716" r:id="rId6"/>
    <p:sldLayoutId id="2147495717" r:id="rId7"/>
    <p:sldLayoutId id="2147495718" r:id="rId8"/>
    <p:sldLayoutId id="2147495719" r:id="rId9"/>
    <p:sldLayoutId id="2147495720" r:id="rId10"/>
    <p:sldLayoutId id="2147495721"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827" algn="ctr" rtl="0" fontAlgn="base">
        <a:spcBef>
          <a:spcPct val="0"/>
        </a:spcBef>
        <a:spcAft>
          <a:spcPct val="0"/>
        </a:spcAft>
        <a:defRPr sz="4400">
          <a:solidFill>
            <a:schemeClr val="tx1"/>
          </a:solidFill>
          <a:latin typeface="Calibri" charset="0"/>
          <a:ea typeface="ＭＳ Ｐゴシック" charset="0"/>
        </a:defRPr>
      </a:lvl6pPr>
      <a:lvl7pPr marL="913651" algn="ctr" rtl="0" fontAlgn="base">
        <a:spcBef>
          <a:spcPct val="0"/>
        </a:spcBef>
        <a:spcAft>
          <a:spcPct val="0"/>
        </a:spcAft>
        <a:defRPr sz="4400">
          <a:solidFill>
            <a:schemeClr val="tx1"/>
          </a:solidFill>
          <a:latin typeface="Calibri" charset="0"/>
          <a:ea typeface="ＭＳ Ｐゴシック" charset="0"/>
        </a:defRPr>
      </a:lvl7pPr>
      <a:lvl8pPr marL="1370479" algn="ctr" rtl="0" fontAlgn="base">
        <a:spcBef>
          <a:spcPct val="0"/>
        </a:spcBef>
        <a:spcAft>
          <a:spcPct val="0"/>
        </a:spcAft>
        <a:defRPr sz="4400">
          <a:solidFill>
            <a:schemeClr val="tx1"/>
          </a:solidFill>
          <a:latin typeface="Calibri" charset="0"/>
          <a:ea typeface="ＭＳ Ｐゴシック" charset="0"/>
        </a:defRPr>
      </a:lvl8pPr>
      <a:lvl9pPr marL="1827303" algn="ctr" rtl="0" fontAlgn="base">
        <a:spcBef>
          <a:spcPct val="0"/>
        </a:spcBef>
        <a:spcAft>
          <a:spcPct val="0"/>
        </a:spcAft>
        <a:defRPr sz="4400">
          <a:solidFill>
            <a:schemeClr val="tx1"/>
          </a:solidFill>
          <a:latin typeface="Calibri" charset="0"/>
          <a:ea typeface="ＭＳ Ｐゴシック" charset="0"/>
        </a:defRPr>
      </a:lvl9pPr>
    </p:titleStyle>
    <p:bodyStyle>
      <a:lvl1pPr marL="341313" indent="-341313"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4225" indent="-227013"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2542"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369"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194"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018"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651" rtl="0" eaLnBrk="1" latinLnBrk="0" hangingPunct="1">
        <a:defRPr sz="1800" kern="1200">
          <a:solidFill>
            <a:schemeClr val="tx1"/>
          </a:solidFill>
          <a:latin typeface="+mn-lt"/>
          <a:ea typeface="+mn-ea"/>
          <a:cs typeface="+mn-cs"/>
        </a:defRPr>
      </a:lvl1pPr>
      <a:lvl2pPr marL="456827" algn="l" defTabSz="913651" rtl="0" eaLnBrk="1" latinLnBrk="0" hangingPunct="1">
        <a:defRPr sz="1800" kern="1200">
          <a:solidFill>
            <a:schemeClr val="tx1"/>
          </a:solidFill>
          <a:latin typeface="+mn-lt"/>
          <a:ea typeface="+mn-ea"/>
          <a:cs typeface="+mn-cs"/>
        </a:defRPr>
      </a:lvl2pPr>
      <a:lvl3pPr marL="913651" algn="l" defTabSz="913651" rtl="0" eaLnBrk="1" latinLnBrk="0" hangingPunct="1">
        <a:defRPr sz="1800" kern="1200">
          <a:solidFill>
            <a:schemeClr val="tx1"/>
          </a:solidFill>
          <a:latin typeface="+mn-lt"/>
          <a:ea typeface="+mn-ea"/>
          <a:cs typeface="+mn-cs"/>
        </a:defRPr>
      </a:lvl3pPr>
      <a:lvl4pPr marL="1370479" algn="l" defTabSz="913651" rtl="0" eaLnBrk="1" latinLnBrk="0" hangingPunct="1">
        <a:defRPr sz="1800" kern="1200">
          <a:solidFill>
            <a:schemeClr val="tx1"/>
          </a:solidFill>
          <a:latin typeface="+mn-lt"/>
          <a:ea typeface="+mn-ea"/>
          <a:cs typeface="+mn-cs"/>
        </a:defRPr>
      </a:lvl4pPr>
      <a:lvl5pPr marL="1827303" algn="l" defTabSz="913651" rtl="0" eaLnBrk="1" latinLnBrk="0" hangingPunct="1">
        <a:defRPr sz="1800" kern="1200">
          <a:solidFill>
            <a:schemeClr val="tx1"/>
          </a:solidFill>
          <a:latin typeface="+mn-lt"/>
          <a:ea typeface="+mn-ea"/>
          <a:cs typeface="+mn-cs"/>
        </a:defRPr>
      </a:lvl5pPr>
      <a:lvl6pPr marL="2284131" algn="l" defTabSz="913651" rtl="0" eaLnBrk="1" latinLnBrk="0" hangingPunct="1">
        <a:defRPr sz="1800" kern="1200">
          <a:solidFill>
            <a:schemeClr val="tx1"/>
          </a:solidFill>
          <a:latin typeface="+mn-lt"/>
          <a:ea typeface="+mn-ea"/>
          <a:cs typeface="+mn-cs"/>
        </a:defRPr>
      </a:lvl6pPr>
      <a:lvl7pPr marL="2740955" algn="l" defTabSz="913651" rtl="0" eaLnBrk="1" latinLnBrk="0" hangingPunct="1">
        <a:defRPr sz="1800" kern="1200">
          <a:solidFill>
            <a:schemeClr val="tx1"/>
          </a:solidFill>
          <a:latin typeface="+mn-lt"/>
          <a:ea typeface="+mn-ea"/>
          <a:cs typeface="+mn-cs"/>
        </a:defRPr>
      </a:lvl7pPr>
      <a:lvl8pPr marL="3197782" algn="l" defTabSz="913651" rtl="0" eaLnBrk="1" latinLnBrk="0" hangingPunct="1">
        <a:defRPr sz="1800" kern="1200">
          <a:solidFill>
            <a:schemeClr val="tx1"/>
          </a:solidFill>
          <a:latin typeface="+mn-lt"/>
          <a:ea typeface="+mn-ea"/>
          <a:cs typeface="+mn-cs"/>
        </a:defRPr>
      </a:lvl8pPr>
      <a:lvl9pPr marL="3654606" algn="l" defTabSz="913651"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8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65" tIns="45683" rIns="91365" bIns="45683" numCol="1" anchor="ctr" anchorCtr="0" compatLnSpc="1">
            <a:prstTxWarp prst="textNoShape">
              <a:avLst/>
            </a:prstTxWarp>
          </a:bodyPr>
          <a:lstStyle/>
          <a:p>
            <a:pPr lvl="0"/>
            <a:r>
              <a:rPr lang="en-US"/>
              <a:t>Click to edit Master title style</a:t>
            </a:r>
          </a:p>
        </p:txBody>
      </p:sp>
      <p:sp>
        <p:nvSpPr>
          <p:cNvPr id="2058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65" tIns="45683" rIns="91365" bIns="4568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365" tIns="45683" rIns="91365" bIns="45683" numCol="1" anchor="ctr" anchorCtr="0" compatLnSpc="1">
            <a:prstTxWarp prst="textNoShape">
              <a:avLst/>
            </a:prstTxWarp>
          </a:bodyPr>
          <a:lstStyle>
            <a:lvl1pPr>
              <a:defRPr sz="1200">
                <a:solidFill>
                  <a:srgbClr val="898989"/>
                </a:solidFill>
                <a:latin typeface="Calibri" charset="0"/>
              </a:defRPr>
            </a:lvl1pPr>
          </a:lstStyle>
          <a:p>
            <a:pPr>
              <a:defRPr/>
            </a:pPr>
            <a:fld id="{F3C98B87-C836-BC4C-93EA-E541559B2F08}" type="datetime1">
              <a:rPr lang="en-US"/>
              <a:pPr>
                <a:defRPr/>
              </a:pPr>
              <a:t>11/12/15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65" tIns="45683" rIns="91365" bIns="45683"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365" tIns="45683" rIns="91365" bIns="45683" numCol="1" anchor="ctr" anchorCtr="0" compatLnSpc="1">
            <a:prstTxWarp prst="textNoShape">
              <a:avLst/>
            </a:prstTxWarp>
          </a:bodyPr>
          <a:lstStyle>
            <a:lvl1pPr algn="r">
              <a:defRPr sz="1200">
                <a:solidFill>
                  <a:srgbClr val="898989"/>
                </a:solidFill>
                <a:latin typeface="Calibri" charset="0"/>
              </a:defRPr>
            </a:lvl1pPr>
          </a:lstStyle>
          <a:p>
            <a:pPr>
              <a:defRPr/>
            </a:pPr>
            <a:fld id="{C5B049FE-BD60-A349-BF6B-B346FA49C0E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5722" r:id="rId1"/>
    <p:sldLayoutId id="2147495723" r:id="rId2"/>
    <p:sldLayoutId id="2147495724" r:id="rId3"/>
    <p:sldLayoutId id="2147495725" r:id="rId4"/>
    <p:sldLayoutId id="2147495726" r:id="rId5"/>
    <p:sldLayoutId id="2147495727" r:id="rId6"/>
    <p:sldLayoutId id="2147495728" r:id="rId7"/>
    <p:sldLayoutId id="2147495729" r:id="rId8"/>
    <p:sldLayoutId id="2147495730" r:id="rId9"/>
    <p:sldLayoutId id="2147495731" r:id="rId10"/>
    <p:sldLayoutId id="2147495732"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827" algn="ctr" rtl="0" fontAlgn="base">
        <a:spcBef>
          <a:spcPct val="0"/>
        </a:spcBef>
        <a:spcAft>
          <a:spcPct val="0"/>
        </a:spcAft>
        <a:defRPr sz="4400">
          <a:solidFill>
            <a:schemeClr val="tx1"/>
          </a:solidFill>
          <a:latin typeface="Calibri" charset="0"/>
          <a:ea typeface="ＭＳ Ｐゴシック" charset="0"/>
        </a:defRPr>
      </a:lvl6pPr>
      <a:lvl7pPr marL="913651" algn="ctr" rtl="0" fontAlgn="base">
        <a:spcBef>
          <a:spcPct val="0"/>
        </a:spcBef>
        <a:spcAft>
          <a:spcPct val="0"/>
        </a:spcAft>
        <a:defRPr sz="4400">
          <a:solidFill>
            <a:schemeClr val="tx1"/>
          </a:solidFill>
          <a:latin typeface="Calibri" charset="0"/>
          <a:ea typeface="ＭＳ Ｐゴシック" charset="0"/>
        </a:defRPr>
      </a:lvl7pPr>
      <a:lvl8pPr marL="1370479" algn="ctr" rtl="0" fontAlgn="base">
        <a:spcBef>
          <a:spcPct val="0"/>
        </a:spcBef>
        <a:spcAft>
          <a:spcPct val="0"/>
        </a:spcAft>
        <a:defRPr sz="4400">
          <a:solidFill>
            <a:schemeClr val="tx1"/>
          </a:solidFill>
          <a:latin typeface="Calibri" charset="0"/>
          <a:ea typeface="ＭＳ Ｐゴシック" charset="0"/>
        </a:defRPr>
      </a:lvl8pPr>
      <a:lvl9pPr marL="1827303" algn="ctr" rtl="0" fontAlgn="base">
        <a:spcBef>
          <a:spcPct val="0"/>
        </a:spcBef>
        <a:spcAft>
          <a:spcPct val="0"/>
        </a:spcAft>
        <a:defRPr sz="4400">
          <a:solidFill>
            <a:schemeClr val="tx1"/>
          </a:solidFill>
          <a:latin typeface="Calibri" charset="0"/>
          <a:ea typeface="ＭＳ Ｐゴシック" charset="0"/>
        </a:defRPr>
      </a:lvl9pPr>
    </p:titleStyle>
    <p:bodyStyle>
      <a:lvl1pPr marL="341313" indent="-341313"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4225" indent="-227013"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2542"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369"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194"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018"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651" rtl="0" eaLnBrk="1" latinLnBrk="0" hangingPunct="1">
        <a:defRPr sz="1800" kern="1200">
          <a:solidFill>
            <a:schemeClr val="tx1"/>
          </a:solidFill>
          <a:latin typeface="+mn-lt"/>
          <a:ea typeface="+mn-ea"/>
          <a:cs typeface="+mn-cs"/>
        </a:defRPr>
      </a:lvl1pPr>
      <a:lvl2pPr marL="456827" algn="l" defTabSz="913651" rtl="0" eaLnBrk="1" latinLnBrk="0" hangingPunct="1">
        <a:defRPr sz="1800" kern="1200">
          <a:solidFill>
            <a:schemeClr val="tx1"/>
          </a:solidFill>
          <a:latin typeface="+mn-lt"/>
          <a:ea typeface="+mn-ea"/>
          <a:cs typeface="+mn-cs"/>
        </a:defRPr>
      </a:lvl2pPr>
      <a:lvl3pPr marL="913651" algn="l" defTabSz="913651" rtl="0" eaLnBrk="1" latinLnBrk="0" hangingPunct="1">
        <a:defRPr sz="1800" kern="1200">
          <a:solidFill>
            <a:schemeClr val="tx1"/>
          </a:solidFill>
          <a:latin typeface="+mn-lt"/>
          <a:ea typeface="+mn-ea"/>
          <a:cs typeface="+mn-cs"/>
        </a:defRPr>
      </a:lvl3pPr>
      <a:lvl4pPr marL="1370479" algn="l" defTabSz="913651" rtl="0" eaLnBrk="1" latinLnBrk="0" hangingPunct="1">
        <a:defRPr sz="1800" kern="1200">
          <a:solidFill>
            <a:schemeClr val="tx1"/>
          </a:solidFill>
          <a:latin typeface="+mn-lt"/>
          <a:ea typeface="+mn-ea"/>
          <a:cs typeface="+mn-cs"/>
        </a:defRPr>
      </a:lvl4pPr>
      <a:lvl5pPr marL="1827303" algn="l" defTabSz="913651" rtl="0" eaLnBrk="1" latinLnBrk="0" hangingPunct="1">
        <a:defRPr sz="1800" kern="1200">
          <a:solidFill>
            <a:schemeClr val="tx1"/>
          </a:solidFill>
          <a:latin typeface="+mn-lt"/>
          <a:ea typeface="+mn-ea"/>
          <a:cs typeface="+mn-cs"/>
        </a:defRPr>
      </a:lvl5pPr>
      <a:lvl6pPr marL="2284131" algn="l" defTabSz="913651" rtl="0" eaLnBrk="1" latinLnBrk="0" hangingPunct="1">
        <a:defRPr sz="1800" kern="1200">
          <a:solidFill>
            <a:schemeClr val="tx1"/>
          </a:solidFill>
          <a:latin typeface="+mn-lt"/>
          <a:ea typeface="+mn-ea"/>
          <a:cs typeface="+mn-cs"/>
        </a:defRPr>
      </a:lvl6pPr>
      <a:lvl7pPr marL="2740955" algn="l" defTabSz="913651" rtl="0" eaLnBrk="1" latinLnBrk="0" hangingPunct="1">
        <a:defRPr sz="1800" kern="1200">
          <a:solidFill>
            <a:schemeClr val="tx1"/>
          </a:solidFill>
          <a:latin typeface="+mn-lt"/>
          <a:ea typeface="+mn-ea"/>
          <a:cs typeface="+mn-cs"/>
        </a:defRPr>
      </a:lvl7pPr>
      <a:lvl8pPr marL="3197782" algn="l" defTabSz="913651" rtl="0" eaLnBrk="1" latinLnBrk="0" hangingPunct="1">
        <a:defRPr sz="1800" kern="1200">
          <a:solidFill>
            <a:schemeClr val="tx1"/>
          </a:solidFill>
          <a:latin typeface="+mn-lt"/>
          <a:ea typeface="+mn-ea"/>
          <a:cs typeface="+mn-cs"/>
        </a:defRPr>
      </a:lvl8pPr>
      <a:lvl9pPr marL="3654606" algn="l" defTabSz="913651"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8674" name="Rectangle 10"/>
          <p:cNvSpPr>
            <a:spLocks noChangeArrowheads="1"/>
          </p:cNvSpPr>
          <p:nvPr userDrawn="1"/>
        </p:nvSpPr>
        <p:spPr bwMode="auto">
          <a:xfrm>
            <a:off x="1116013" y="0"/>
            <a:ext cx="8027987" cy="6858000"/>
          </a:xfrm>
          <a:prstGeom prst="rect">
            <a:avLst/>
          </a:prstGeom>
          <a:gradFill rotWithShape="1">
            <a:gsLst>
              <a:gs pos="0">
                <a:srgbClr val="6600CC"/>
              </a:gs>
              <a:gs pos="100000">
                <a:srgbClr val="000000"/>
              </a:gs>
            </a:gsLst>
            <a:path path="rect">
              <a:fillToRect l="50000" t="50000" r="50000" b="50000"/>
            </a:path>
          </a:gra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91365" tIns="45683" rIns="91365" bIns="45683"/>
          <a:lstStyle/>
          <a:p>
            <a:endParaRPr lang="en-US"/>
          </a:p>
        </p:txBody>
      </p:sp>
      <p:grpSp>
        <p:nvGrpSpPr>
          <p:cNvPr id="28675" name="Group 2"/>
          <p:cNvGrpSpPr>
            <a:grpSpLocks/>
          </p:cNvGrpSpPr>
          <p:nvPr/>
        </p:nvGrpSpPr>
        <p:grpSpPr bwMode="auto">
          <a:xfrm>
            <a:off x="0" y="0"/>
            <a:ext cx="1143000" cy="6856413"/>
            <a:chOff x="0" y="0"/>
            <a:chExt cx="720" cy="4319"/>
          </a:xfrm>
        </p:grpSpPr>
        <p:sp>
          <p:nvSpPr>
            <p:cNvPr id="28681"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endParaRPr>
            </a:p>
          </p:txBody>
        </p:sp>
        <p:sp>
          <p:nvSpPr>
            <p:cNvPr id="28682"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endParaRPr>
            </a:p>
          </p:txBody>
        </p:sp>
        <p:pic>
          <p:nvPicPr>
            <p:cNvPr id="28683" name="Picture 5"/>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676"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vert="horz" wrap="square" lIns="91354" tIns="45678" rIns="91354" bIns="45678" numCol="1" anchor="ctr" anchorCtr="0" compatLnSpc="1">
            <a:prstTxWarp prst="textNoShape">
              <a:avLst/>
            </a:prstTxWarp>
          </a:bodyPr>
          <a:lstStyle/>
          <a:p>
            <a:pPr lvl="0"/>
            <a:r>
              <a:rPr lang="en-US"/>
              <a:t>Click to edit Master title style</a:t>
            </a:r>
          </a:p>
        </p:txBody>
      </p:sp>
      <p:sp>
        <p:nvSpPr>
          <p:cNvPr id="28677"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vert="horz" wrap="square" lIns="91354" tIns="45678" rIns="91354" bIns="4567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354" tIns="45678" rIns="91354" bIns="45678" numCol="1" anchor="b" anchorCtr="0" compatLnSpc="1">
            <a:prstTxWarp prst="textNoShape">
              <a:avLst/>
            </a:prstTxWarp>
          </a:bodyPr>
          <a:lstStyle>
            <a:lvl1pPr>
              <a:defRPr sz="1400">
                <a:solidFill>
                  <a:srgbClr val="EAEAEA"/>
                </a:solidFill>
                <a:latin typeface="Times New Roman" pitchFamily="-111" charset="0"/>
                <a:ea typeface="+mn-ea"/>
                <a:cs typeface="+mn-cs"/>
              </a:defRPr>
            </a:lvl1pPr>
          </a:lstStyle>
          <a:p>
            <a:pPr>
              <a:defRPr/>
            </a:pPr>
            <a:endParaRPr lang="en-US"/>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354" tIns="45678" rIns="91354" bIns="45678" numCol="1" anchor="b" anchorCtr="0" compatLnSpc="1">
            <a:prstTxWarp prst="textNoShape">
              <a:avLst/>
            </a:prstTxWarp>
          </a:bodyPr>
          <a:lstStyle>
            <a:lvl1pPr algn="ctr">
              <a:defRPr sz="1400">
                <a:solidFill>
                  <a:srgbClr val="EAEAEA"/>
                </a:solidFill>
                <a:latin typeface="Times New Roman" pitchFamily="-111" charset="0"/>
                <a:ea typeface="+mn-ea"/>
                <a:cs typeface="+mn-cs"/>
              </a:defRPr>
            </a:lvl1pPr>
          </a:lstStyle>
          <a:p>
            <a:pPr>
              <a:defRPr/>
            </a:pPr>
            <a:endParaRPr lang="en-US"/>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354" tIns="45678" rIns="91354" bIns="45678" numCol="1" anchor="b" anchorCtr="0" compatLnSpc="1">
            <a:prstTxWarp prst="textNoShape">
              <a:avLst/>
            </a:prstTxWarp>
          </a:bodyPr>
          <a:lstStyle>
            <a:lvl1pPr algn="r">
              <a:defRPr sz="1400">
                <a:solidFill>
                  <a:srgbClr val="EAEAEA"/>
                </a:solidFill>
              </a:defRPr>
            </a:lvl1pPr>
          </a:lstStyle>
          <a:p>
            <a:pPr>
              <a:defRPr/>
            </a:pPr>
            <a:fld id="{8A569B25-1144-2943-AE2C-37E4523E72E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5615" r:id="rId1"/>
    <p:sldLayoutId id="2147495558" r:id="rId2"/>
    <p:sldLayoutId id="2147495559" r:id="rId3"/>
    <p:sldLayoutId id="2147495560" r:id="rId4"/>
    <p:sldLayoutId id="2147495561" r:id="rId5"/>
    <p:sldLayoutId id="2147495562" r:id="rId6"/>
    <p:sldLayoutId id="2147495563" r:id="rId7"/>
    <p:sldLayoutId id="2147495564" r:id="rId8"/>
    <p:sldLayoutId id="2147495565" r:id="rId9"/>
    <p:sldLayoutId id="2147495566" r:id="rId10"/>
    <p:sldLayoutId id="2147495567" r:id="rId11"/>
  </p:sldLayoutIdLst>
  <p:txStyles>
    <p:titleStyle>
      <a:lvl1pPr algn="l" rtl="0" eaLnBrk="0" fontAlgn="base" hangingPunct="0">
        <a:spcBef>
          <a:spcPct val="0"/>
        </a:spcBef>
        <a:spcAft>
          <a:spcPct val="0"/>
        </a:spcAft>
        <a:defRPr sz="4400" b="1">
          <a:solidFill>
            <a:schemeClr val="tx2"/>
          </a:solidFill>
          <a:latin typeface="Arial"/>
          <a:ea typeface="MS PGothic" pitchFamily="34" charset="-128"/>
          <a:cs typeface="Arial"/>
        </a:defRPr>
      </a:lvl1pPr>
      <a:lvl2pPr algn="l" rtl="0" eaLnBrk="0" fontAlgn="base" hangingPunct="0">
        <a:spcBef>
          <a:spcPct val="0"/>
        </a:spcBef>
        <a:spcAft>
          <a:spcPct val="0"/>
        </a:spcAft>
        <a:defRPr sz="4400" b="1">
          <a:solidFill>
            <a:schemeClr val="tx2"/>
          </a:solidFill>
          <a:latin typeface="Arial" charset="0"/>
          <a:ea typeface="MS PGothic" pitchFamily="34" charset="-128"/>
          <a:cs typeface="Arial" charset="0"/>
        </a:defRPr>
      </a:lvl2pPr>
      <a:lvl3pPr algn="l" rtl="0" eaLnBrk="0" fontAlgn="base" hangingPunct="0">
        <a:spcBef>
          <a:spcPct val="0"/>
        </a:spcBef>
        <a:spcAft>
          <a:spcPct val="0"/>
        </a:spcAft>
        <a:defRPr sz="4400" b="1">
          <a:solidFill>
            <a:schemeClr val="tx2"/>
          </a:solidFill>
          <a:latin typeface="Arial" charset="0"/>
          <a:ea typeface="MS PGothic" pitchFamily="34" charset="-128"/>
          <a:cs typeface="Arial" charset="0"/>
        </a:defRPr>
      </a:lvl3pPr>
      <a:lvl4pPr algn="l" rtl="0" eaLnBrk="0" fontAlgn="base" hangingPunct="0">
        <a:spcBef>
          <a:spcPct val="0"/>
        </a:spcBef>
        <a:spcAft>
          <a:spcPct val="0"/>
        </a:spcAft>
        <a:defRPr sz="4400" b="1">
          <a:solidFill>
            <a:schemeClr val="tx2"/>
          </a:solidFill>
          <a:latin typeface="Arial" charset="0"/>
          <a:ea typeface="MS PGothic" pitchFamily="34" charset="-128"/>
          <a:cs typeface="Arial" charset="0"/>
        </a:defRPr>
      </a:lvl4pPr>
      <a:lvl5pPr algn="l" rtl="0" eaLnBrk="0" fontAlgn="base" hangingPunct="0">
        <a:spcBef>
          <a:spcPct val="0"/>
        </a:spcBef>
        <a:spcAft>
          <a:spcPct val="0"/>
        </a:spcAft>
        <a:defRPr sz="4400" b="1">
          <a:solidFill>
            <a:schemeClr val="tx2"/>
          </a:solidFill>
          <a:latin typeface="Arial" charset="0"/>
          <a:ea typeface="MS PGothic" pitchFamily="34" charset="-128"/>
          <a:cs typeface="Arial" charset="0"/>
        </a:defRPr>
      </a:lvl5pPr>
      <a:lvl6pPr marL="456774" algn="l" rtl="0" fontAlgn="base">
        <a:spcBef>
          <a:spcPct val="0"/>
        </a:spcBef>
        <a:spcAft>
          <a:spcPct val="0"/>
        </a:spcAft>
        <a:defRPr sz="4400">
          <a:solidFill>
            <a:schemeClr val="tx2"/>
          </a:solidFill>
          <a:latin typeface="Times New Roman" pitchFamily="-111" charset="0"/>
        </a:defRPr>
      </a:lvl6pPr>
      <a:lvl7pPr marL="913544" algn="l" rtl="0" fontAlgn="base">
        <a:spcBef>
          <a:spcPct val="0"/>
        </a:spcBef>
        <a:spcAft>
          <a:spcPct val="0"/>
        </a:spcAft>
        <a:defRPr sz="4400">
          <a:solidFill>
            <a:schemeClr val="tx2"/>
          </a:solidFill>
          <a:latin typeface="Times New Roman" pitchFamily="-111" charset="0"/>
        </a:defRPr>
      </a:lvl7pPr>
      <a:lvl8pPr marL="1370319" algn="l" rtl="0" fontAlgn="base">
        <a:spcBef>
          <a:spcPct val="0"/>
        </a:spcBef>
        <a:spcAft>
          <a:spcPct val="0"/>
        </a:spcAft>
        <a:defRPr sz="4400">
          <a:solidFill>
            <a:schemeClr val="tx2"/>
          </a:solidFill>
          <a:latin typeface="Times New Roman" pitchFamily="-111" charset="0"/>
        </a:defRPr>
      </a:lvl8pPr>
      <a:lvl9pPr marL="1827089" algn="l" rtl="0" fontAlgn="base">
        <a:spcBef>
          <a:spcPct val="0"/>
        </a:spcBef>
        <a:spcAft>
          <a:spcPct val="0"/>
        </a:spcAft>
        <a:defRPr sz="4400">
          <a:solidFill>
            <a:schemeClr val="tx2"/>
          </a:solidFill>
          <a:latin typeface="Times New Roman" pitchFamily="-111" charset="0"/>
        </a:defRPr>
      </a:lvl9pPr>
    </p:titleStyle>
    <p:bodyStyle>
      <a:lvl1pPr marL="339725" indent="-339725" algn="l" rtl="0" eaLnBrk="0" fontAlgn="base" hangingPunct="0">
        <a:spcBef>
          <a:spcPct val="20000"/>
        </a:spcBef>
        <a:spcAft>
          <a:spcPct val="0"/>
        </a:spcAft>
        <a:buClr>
          <a:schemeClr val="tx2"/>
        </a:buClr>
        <a:buSzPct val="90000"/>
        <a:buFont typeface="Symbol" charset="0"/>
        <a:buChar char="¨"/>
        <a:defRPr sz="3200" b="1">
          <a:solidFill>
            <a:schemeClr val="tx1"/>
          </a:solidFill>
          <a:latin typeface="Arial"/>
          <a:ea typeface="MS PGothic" pitchFamily="34" charset="-128"/>
          <a:cs typeface="Arial"/>
        </a:defRPr>
      </a:lvl1pPr>
      <a:lvl2pPr marL="739775" indent="-282575" algn="l" rtl="0" eaLnBrk="0" fontAlgn="base" hangingPunct="0">
        <a:spcBef>
          <a:spcPct val="20000"/>
        </a:spcBef>
        <a:spcAft>
          <a:spcPct val="0"/>
        </a:spcAft>
        <a:buChar char="–"/>
        <a:defRPr sz="2800" b="1">
          <a:solidFill>
            <a:schemeClr val="tx1"/>
          </a:solidFill>
          <a:latin typeface="Arial"/>
          <a:ea typeface="MS PGothic" pitchFamily="34" charset="-128"/>
          <a:cs typeface="Arial"/>
        </a:defRPr>
      </a:lvl2pPr>
      <a:lvl3pPr marL="1139825" indent="-225425" algn="l" rtl="0" eaLnBrk="0" fontAlgn="base" hangingPunct="0">
        <a:spcBef>
          <a:spcPct val="20000"/>
        </a:spcBef>
        <a:spcAft>
          <a:spcPct val="0"/>
        </a:spcAft>
        <a:buChar char="•"/>
        <a:defRPr sz="2400" b="1">
          <a:solidFill>
            <a:schemeClr val="tx1"/>
          </a:solidFill>
          <a:latin typeface="Arial"/>
          <a:ea typeface="MS PGothic" pitchFamily="34" charset="-128"/>
          <a:cs typeface="Arial"/>
        </a:defRPr>
      </a:lvl3pPr>
      <a:lvl4pPr marL="1597025" indent="-225425" algn="l" rtl="0" eaLnBrk="0" fontAlgn="base" hangingPunct="0">
        <a:spcBef>
          <a:spcPct val="20000"/>
        </a:spcBef>
        <a:spcAft>
          <a:spcPct val="0"/>
        </a:spcAft>
        <a:buChar char="–"/>
        <a:defRPr sz="2000" b="1">
          <a:solidFill>
            <a:schemeClr val="tx1"/>
          </a:solidFill>
          <a:latin typeface="Arial"/>
          <a:ea typeface="MS PGothic" pitchFamily="34" charset="-128"/>
          <a:cs typeface="Arial"/>
        </a:defRPr>
      </a:lvl4pPr>
      <a:lvl5pPr marL="2052638" indent="-225425" algn="l" rtl="0" eaLnBrk="0" fontAlgn="base" hangingPunct="0">
        <a:spcBef>
          <a:spcPct val="20000"/>
        </a:spcBef>
        <a:spcAft>
          <a:spcPct val="0"/>
        </a:spcAft>
        <a:buChar char="•"/>
        <a:defRPr sz="2000" b="1">
          <a:solidFill>
            <a:schemeClr val="tx1"/>
          </a:solidFill>
          <a:latin typeface="Arial"/>
          <a:ea typeface="MS PGothic" pitchFamily="34" charset="-128"/>
          <a:cs typeface="Arial"/>
        </a:defRPr>
      </a:lvl5pPr>
      <a:lvl6pPr marL="2512248" indent="-228387" algn="l" rtl="0" fontAlgn="base">
        <a:spcBef>
          <a:spcPct val="20000"/>
        </a:spcBef>
        <a:spcAft>
          <a:spcPct val="0"/>
        </a:spcAft>
        <a:buChar char="•"/>
        <a:defRPr sz="2000">
          <a:solidFill>
            <a:schemeClr val="tx1"/>
          </a:solidFill>
          <a:latin typeface="+mn-lt"/>
          <a:ea typeface="ＭＳ Ｐゴシック" pitchFamily="-111" charset="-128"/>
        </a:defRPr>
      </a:lvl6pPr>
      <a:lvl7pPr marL="2969022" indent="-228387" algn="l" rtl="0" fontAlgn="base">
        <a:spcBef>
          <a:spcPct val="20000"/>
        </a:spcBef>
        <a:spcAft>
          <a:spcPct val="0"/>
        </a:spcAft>
        <a:buChar char="•"/>
        <a:defRPr sz="2000">
          <a:solidFill>
            <a:schemeClr val="tx1"/>
          </a:solidFill>
          <a:latin typeface="+mn-lt"/>
          <a:ea typeface="ＭＳ Ｐゴシック" pitchFamily="-111" charset="-128"/>
        </a:defRPr>
      </a:lvl7pPr>
      <a:lvl8pPr marL="3425793" indent="-228387" algn="l" rtl="0" fontAlgn="base">
        <a:spcBef>
          <a:spcPct val="20000"/>
        </a:spcBef>
        <a:spcAft>
          <a:spcPct val="0"/>
        </a:spcAft>
        <a:buChar char="•"/>
        <a:defRPr sz="2000">
          <a:solidFill>
            <a:schemeClr val="tx1"/>
          </a:solidFill>
          <a:latin typeface="+mn-lt"/>
          <a:ea typeface="ＭＳ Ｐゴシック" pitchFamily="-111" charset="-128"/>
        </a:defRPr>
      </a:lvl8pPr>
      <a:lvl9pPr marL="3882564" indent="-22838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774" rtl="0" eaLnBrk="1" latinLnBrk="0" hangingPunct="1">
        <a:defRPr sz="1800" kern="1200">
          <a:solidFill>
            <a:schemeClr val="tx1"/>
          </a:solidFill>
          <a:latin typeface="+mn-lt"/>
          <a:ea typeface="+mn-ea"/>
          <a:cs typeface="+mn-cs"/>
        </a:defRPr>
      </a:lvl1pPr>
      <a:lvl2pPr marL="456774" algn="l" defTabSz="456774" rtl="0" eaLnBrk="1" latinLnBrk="0" hangingPunct="1">
        <a:defRPr sz="1800" kern="1200">
          <a:solidFill>
            <a:schemeClr val="tx1"/>
          </a:solidFill>
          <a:latin typeface="+mn-lt"/>
          <a:ea typeface="+mn-ea"/>
          <a:cs typeface="+mn-cs"/>
        </a:defRPr>
      </a:lvl2pPr>
      <a:lvl3pPr marL="913544" algn="l" defTabSz="456774" rtl="0" eaLnBrk="1" latinLnBrk="0" hangingPunct="1">
        <a:defRPr sz="1800" kern="1200">
          <a:solidFill>
            <a:schemeClr val="tx1"/>
          </a:solidFill>
          <a:latin typeface="+mn-lt"/>
          <a:ea typeface="+mn-ea"/>
          <a:cs typeface="+mn-cs"/>
        </a:defRPr>
      </a:lvl3pPr>
      <a:lvl4pPr marL="1370319" algn="l" defTabSz="456774" rtl="0" eaLnBrk="1" latinLnBrk="0" hangingPunct="1">
        <a:defRPr sz="1800" kern="1200">
          <a:solidFill>
            <a:schemeClr val="tx1"/>
          </a:solidFill>
          <a:latin typeface="+mn-lt"/>
          <a:ea typeface="+mn-ea"/>
          <a:cs typeface="+mn-cs"/>
        </a:defRPr>
      </a:lvl4pPr>
      <a:lvl5pPr marL="1827089" algn="l" defTabSz="456774" rtl="0" eaLnBrk="1" latinLnBrk="0" hangingPunct="1">
        <a:defRPr sz="1800" kern="1200">
          <a:solidFill>
            <a:schemeClr val="tx1"/>
          </a:solidFill>
          <a:latin typeface="+mn-lt"/>
          <a:ea typeface="+mn-ea"/>
          <a:cs typeface="+mn-cs"/>
        </a:defRPr>
      </a:lvl5pPr>
      <a:lvl6pPr marL="2283864" algn="l" defTabSz="456774" rtl="0" eaLnBrk="1" latinLnBrk="0" hangingPunct="1">
        <a:defRPr sz="1800" kern="1200">
          <a:solidFill>
            <a:schemeClr val="tx1"/>
          </a:solidFill>
          <a:latin typeface="+mn-lt"/>
          <a:ea typeface="+mn-ea"/>
          <a:cs typeface="+mn-cs"/>
        </a:defRPr>
      </a:lvl6pPr>
      <a:lvl7pPr marL="2740634" algn="l" defTabSz="456774" rtl="0" eaLnBrk="1" latinLnBrk="0" hangingPunct="1">
        <a:defRPr sz="1800" kern="1200">
          <a:solidFill>
            <a:schemeClr val="tx1"/>
          </a:solidFill>
          <a:latin typeface="+mn-lt"/>
          <a:ea typeface="+mn-ea"/>
          <a:cs typeface="+mn-cs"/>
        </a:defRPr>
      </a:lvl7pPr>
      <a:lvl8pPr marL="3197408" algn="l" defTabSz="456774" rtl="0" eaLnBrk="1" latinLnBrk="0" hangingPunct="1">
        <a:defRPr sz="1800" kern="1200">
          <a:solidFill>
            <a:schemeClr val="tx1"/>
          </a:solidFill>
          <a:latin typeface="+mn-lt"/>
          <a:ea typeface="+mn-ea"/>
          <a:cs typeface="+mn-cs"/>
        </a:defRPr>
      </a:lvl8pPr>
      <a:lvl9pPr marL="3654179" algn="l" defTabSz="456774"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81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65" tIns="45683" rIns="91365" bIns="45683" numCol="1" anchor="ctr" anchorCtr="0" compatLnSpc="1">
            <a:prstTxWarp prst="textNoShape">
              <a:avLst/>
            </a:prstTxWarp>
          </a:bodyPr>
          <a:lstStyle/>
          <a:p>
            <a:pPr lvl="0"/>
            <a:r>
              <a:rPr lang="en-US"/>
              <a:t>Click to edit Master title style</a:t>
            </a:r>
          </a:p>
        </p:txBody>
      </p:sp>
      <p:sp>
        <p:nvSpPr>
          <p:cNvPr id="2181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65" tIns="45683" rIns="91365" bIns="4568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365" tIns="45683" rIns="91365" bIns="45683" numCol="1" anchor="ctr" anchorCtr="0" compatLnSpc="1">
            <a:prstTxWarp prst="textNoShape">
              <a:avLst/>
            </a:prstTxWarp>
          </a:bodyPr>
          <a:lstStyle>
            <a:lvl1pPr>
              <a:defRPr sz="1200">
                <a:solidFill>
                  <a:srgbClr val="898989"/>
                </a:solidFill>
                <a:latin typeface="Calibri" charset="0"/>
              </a:defRPr>
            </a:lvl1pPr>
          </a:lstStyle>
          <a:p>
            <a:pPr>
              <a:defRPr/>
            </a:pPr>
            <a:fld id="{2536F878-5166-984C-B284-19C71CA086D7}" type="datetime1">
              <a:rPr lang="en-US"/>
              <a:pPr>
                <a:defRPr/>
              </a:pPr>
              <a:t>11/12/15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65" tIns="45683" rIns="91365" bIns="45683"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365" tIns="45683" rIns="91365" bIns="45683" numCol="1" anchor="ctr" anchorCtr="0" compatLnSpc="1">
            <a:prstTxWarp prst="textNoShape">
              <a:avLst/>
            </a:prstTxWarp>
          </a:bodyPr>
          <a:lstStyle>
            <a:lvl1pPr algn="r">
              <a:defRPr sz="1200">
                <a:solidFill>
                  <a:srgbClr val="898989"/>
                </a:solidFill>
                <a:latin typeface="Calibri" charset="0"/>
              </a:defRPr>
            </a:lvl1pPr>
          </a:lstStyle>
          <a:p>
            <a:pPr>
              <a:defRPr/>
            </a:pPr>
            <a:fld id="{F23AF2CC-B948-1346-BAD9-19A3CAEE34C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5733" r:id="rId1"/>
    <p:sldLayoutId id="2147495734" r:id="rId2"/>
    <p:sldLayoutId id="2147495735" r:id="rId3"/>
    <p:sldLayoutId id="2147495736" r:id="rId4"/>
    <p:sldLayoutId id="2147495737" r:id="rId5"/>
    <p:sldLayoutId id="2147495738" r:id="rId6"/>
    <p:sldLayoutId id="2147495739" r:id="rId7"/>
    <p:sldLayoutId id="2147495740" r:id="rId8"/>
    <p:sldLayoutId id="2147495741" r:id="rId9"/>
    <p:sldLayoutId id="2147495742" r:id="rId10"/>
    <p:sldLayoutId id="2147495743"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827" algn="ctr" rtl="0" fontAlgn="base">
        <a:spcBef>
          <a:spcPct val="0"/>
        </a:spcBef>
        <a:spcAft>
          <a:spcPct val="0"/>
        </a:spcAft>
        <a:defRPr sz="4400">
          <a:solidFill>
            <a:schemeClr val="tx1"/>
          </a:solidFill>
          <a:latin typeface="Calibri" charset="0"/>
          <a:ea typeface="ＭＳ Ｐゴシック" charset="0"/>
        </a:defRPr>
      </a:lvl6pPr>
      <a:lvl7pPr marL="913651" algn="ctr" rtl="0" fontAlgn="base">
        <a:spcBef>
          <a:spcPct val="0"/>
        </a:spcBef>
        <a:spcAft>
          <a:spcPct val="0"/>
        </a:spcAft>
        <a:defRPr sz="4400">
          <a:solidFill>
            <a:schemeClr val="tx1"/>
          </a:solidFill>
          <a:latin typeface="Calibri" charset="0"/>
          <a:ea typeface="ＭＳ Ｐゴシック" charset="0"/>
        </a:defRPr>
      </a:lvl7pPr>
      <a:lvl8pPr marL="1370479" algn="ctr" rtl="0" fontAlgn="base">
        <a:spcBef>
          <a:spcPct val="0"/>
        </a:spcBef>
        <a:spcAft>
          <a:spcPct val="0"/>
        </a:spcAft>
        <a:defRPr sz="4400">
          <a:solidFill>
            <a:schemeClr val="tx1"/>
          </a:solidFill>
          <a:latin typeface="Calibri" charset="0"/>
          <a:ea typeface="ＭＳ Ｐゴシック" charset="0"/>
        </a:defRPr>
      </a:lvl8pPr>
      <a:lvl9pPr marL="1827303" algn="ctr" rtl="0" fontAlgn="base">
        <a:spcBef>
          <a:spcPct val="0"/>
        </a:spcBef>
        <a:spcAft>
          <a:spcPct val="0"/>
        </a:spcAft>
        <a:defRPr sz="4400">
          <a:solidFill>
            <a:schemeClr val="tx1"/>
          </a:solidFill>
          <a:latin typeface="Calibri" charset="0"/>
          <a:ea typeface="ＭＳ Ｐゴシック" charset="0"/>
        </a:defRPr>
      </a:lvl9pPr>
    </p:titleStyle>
    <p:bodyStyle>
      <a:lvl1pPr marL="341313" indent="-341313"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4225" indent="-227013"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2542"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369"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194"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018"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651" rtl="0" eaLnBrk="1" latinLnBrk="0" hangingPunct="1">
        <a:defRPr sz="1800" kern="1200">
          <a:solidFill>
            <a:schemeClr val="tx1"/>
          </a:solidFill>
          <a:latin typeface="+mn-lt"/>
          <a:ea typeface="+mn-ea"/>
          <a:cs typeface="+mn-cs"/>
        </a:defRPr>
      </a:lvl1pPr>
      <a:lvl2pPr marL="456827" algn="l" defTabSz="913651" rtl="0" eaLnBrk="1" latinLnBrk="0" hangingPunct="1">
        <a:defRPr sz="1800" kern="1200">
          <a:solidFill>
            <a:schemeClr val="tx1"/>
          </a:solidFill>
          <a:latin typeface="+mn-lt"/>
          <a:ea typeface="+mn-ea"/>
          <a:cs typeface="+mn-cs"/>
        </a:defRPr>
      </a:lvl2pPr>
      <a:lvl3pPr marL="913651" algn="l" defTabSz="913651" rtl="0" eaLnBrk="1" latinLnBrk="0" hangingPunct="1">
        <a:defRPr sz="1800" kern="1200">
          <a:solidFill>
            <a:schemeClr val="tx1"/>
          </a:solidFill>
          <a:latin typeface="+mn-lt"/>
          <a:ea typeface="+mn-ea"/>
          <a:cs typeface="+mn-cs"/>
        </a:defRPr>
      </a:lvl3pPr>
      <a:lvl4pPr marL="1370479" algn="l" defTabSz="913651" rtl="0" eaLnBrk="1" latinLnBrk="0" hangingPunct="1">
        <a:defRPr sz="1800" kern="1200">
          <a:solidFill>
            <a:schemeClr val="tx1"/>
          </a:solidFill>
          <a:latin typeface="+mn-lt"/>
          <a:ea typeface="+mn-ea"/>
          <a:cs typeface="+mn-cs"/>
        </a:defRPr>
      </a:lvl4pPr>
      <a:lvl5pPr marL="1827303" algn="l" defTabSz="913651" rtl="0" eaLnBrk="1" latinLnBrk="0" hangingPunct="1">
        <a:defRPr sz="1800" kern="1200">
          <a:solidFill>
            <a:schemeClr val="tx1"/>
          </a:solidFill>
          <a:latin typeface="+mn-lt"/>
          <a:ea typeface="+mn-ea"/>
          <a:cs typeface="+mn-cs"/>
        </a:defRPr>
      </a:lvl5pPr>
      <a:lvl6pPr marL="2284131" algn="l" defTabSz="913651" rtl="0" eaLnBrk="1" latinLnBrk="0" hangingPunct="1">
        <a:defRPr sz="1800" kern="1200">
          <a:solidFill>
            <a:schemeClr val="tx1"/>
          </a:solidFill>
          <a:latin typeface="+mn-lt"/>
          <a:ea typeface="+mn-ea"/>
          <a:cs typeface="+mn-cs"/>
        </a:defRPr>
      </a:lvl6pPr>
      <a:lvl7pPr marL="2740955" algn="l" defTabSz="913651" rtl="0" eaLnBrk="1" latinLnBrk="0" hangingPunct="1">
        <a:defRPr sz="1800" kern="1200">
          <a:solidFill>
            <a:schemeClr val="tx1"/>
          </a:solidFill>
          <a:latin typeface="+mn-lt"/>
          <a:ea typeface="+mn-ea"/>
          <a:cs typeface="+mn-cs"/>
        </a:defRPr>
      </a:lvl7pPr>
      <a:lvl8pPr marL="3197782" algn="l" defTabSz="913651" rtl="0" eaLnBrk="1" latinLnBrk="0" hangingPunct="1">
        <a:defRPr sz="1800" kern="1200">
          <a:solidFill>
            <a:schemeClr val="tx1"/>
          </a:solidFill>
          <a:latin typeface="+mn-lt"/>
          <a:ea typeface="+mn-ea"/>
          <a:cs typeface="+mn-cs"/>
        </a:defRPr>
      </a:lvl8pPr>
      <a:lvl9pPr marL="3654606" algn="l" defTabSz="913651"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230402" name="Group 2"/>
          <p:cNvGrpSpPr>
            <a:grpSpLocks/>
          </p:cNvGrpSpPr>
          <p:nvPr/>
        </p:nvGrpSpPr>
        <p:grpSpPr bwMode="auto">
          <a:xfrm>
            <a:off x="0" y="0"/>
            <a:ext cx="1143000" cy="6856413"/>
            <a:chOff x="0" y="0"/>
            <a:chExt cx="720" cy="4319"/>
          </a:xfrm>
        </p:grpSpPr>
        <p:sp>
          <p:nvSpPr>
            <p:cNvPr id="230408"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endParaRPr>
            </a:p>
          </p:txBody>
        </p:sp>
        <p:sp>
          <p:nvSpPr>
            <p:cNvPr id="230409"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endParaRPr>
            </a:p>
          </p:txBody>
        </p:sp>
        <p:pic>
          <p:nvPicPr>
            <p:cNvPr id="230410" name="Picture 5"/>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0403"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vert="horz" wrap="square" lIns="91354" tIns="45678" rIns="91354" bIns="45678" numCol="1" anchor="ctr" anchorCtr="0" compatLnSpc="1">
            <a:prstTxWarp prst="textNoShape">
              <a:avLst/>
            </a:prstTxWarp>
          </a:bodyPr>
          <a:lstStyle/>
          <a:p>
            <a:pPr lvl="0"/>
            <a:r>
              <a:rPr lang="en-US"/>
              <a:t>Click to edit Master title style</a:t>
            </a:r>
          </a:p>
        </p:txBody>
      </p:sp>
      <p:sp>
        <p:nvSpPr>
          <p:cNvPr id="230404"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vert="horz" wrap="square" lIns="91354" tIns="45678" rIns="91354" bIns="4567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354" tIns="45678" rIns="91354" bIns="45678" numCol="1" anchor="b" anchorCtr="0" compatLnSpc="1">
            <a:prstTxWarp prst="textNoShape">
              <a:avLst/>
            </a:prstTxWarp>
          </a:bodyPr>
          <a:lstStyle>
            <a:lvl1pPr>
              <a:defRPr sz="1400">
                <a:solidFill>
                  <a:srgbClr val="EAEAEA"/>
                </a:solidFill>
                <a:latin typeface="Times New Roman" pitchFamily="-111" charset="0"/>
                <a:ea typeface="+mn-ea"/>
                <a:cs typeface="+mn-cs"/>
              </a:defRPr>
            </a:lvl1pPr>
          </a:lstStyle>
          <a:p>
            <a:pPr>
              <a:defRPr/>
            </a:pPr>
            <a:endParaRPr lang="en-US"/>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354" tIns="45678" rIns="91354" bIns="45678" numCol="1" anchor="b" anchorCtr="0" compatLnSpc="1">
            <a:prstTxWarp prst="textNoShape">
              <a:avLst/>
            </a:prstTxWarp>
          </a:bodyPr>
          <a:lstStyle>
            <a:lvl1pPr algn="ctr">
              <a:defRPr sz="1400">
                <a:solidFill>
                  <a:srgbClr val="EAEAEA"/>
                </a:solidFill>
                <a:latin typeface="Times New Roman" pitchFamily="-111" charset="0"/>
                <a:ea typeface="+mn-ea"/>
                <a:cs typeface="+mn-cs"/>
              </a:defRPr>
            </a:lvl1pPr>
          </a:lstStyle>
          <a:p>
            <a:pPr>
              <a:defRPr/>
            </a:pPr>
            <a:endParaRPr lang="en-US"/>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354" tIns="45678" rIns="91354" bIns="45678" numCol="1" anchor="b" anchorCtr="0" compatLnSpc="1">
            <a:prstTxWarp prst="textNoShape">
              <a:avLst/>
            </a:prstTxWarp>
          </a:bodyPr>
          <a:lstStyle>
            <a:lvl1pPr algn="r">
              <a:defRPr sz="1400">
                <a:solidFill>
                  <a:srgbClr val="EAEAEA"/>
                </a:solidFill>
              </a:defRPr>
            </a:lvl1pPr>
          </a:lstStyle>
          <a:p>
            <a:pPr>
              <a:defRPr/>
            </a:pPr>
            <a:fld id="{C57230C7-3E76-EF4D-A316-96B93577A1D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5744" r:id="rId1"/>
    <p:sldLayoutId id="2147495589" r:id="rId2"/>
    <p:sldLayoutId id="2147495590" r:id="rId3"/>
    <p:sldLayoutId id="2147495591" r:id="rId4"/>
    <p:sldLayoutId id="2147495592" r:id="rId5"/>
    <p:sldLayoutId id="2147495593" r:id="rId6"/>
    <p:sldLayoutId id="2147495594" r:id="rId7"/>
    <p:sldLayoutId id="2147495595" r:id="rId8"/>
    <p:sldLayoutId id="2147495596" r:id="rId9"/>
    <p:sldLayoutId id="2147495597" r:id="rId10"/>
    <p:sldLayoutId id="2147495598" r:id="rId11"/>
  </p:sldLayoutIdLst>
  <p:txStyles>
    <p:titleStyle>
      <a:lvl1pPr algn="l" rtl="0" eaLnBrk="0" fontAlgn="base" hangingPunct="0">
        <a:spcBef>
          <a:spcPct val="0"/>
        </a:spcBef>
        <a:spcAft>
          <a:spcPct val="0"/>
        </a:spcAft>
        <a:defRPr sz="4400">
          <a:solidFill>
            <a:schemeClr val="tx2"/>
          </a:solidFill>
          <a:latin typeface="Arial"/>
          <a:ea typeface="MS PGothic" pitchFamily="34" charset="-128"/>
          <a:cs typeface="Arial"/>
        </a:defRPr>
      </a:lvl1pPr>
      <a:lvl2pPr algn="l" rtl="0" eaLnBrk="0" fontAlgn="base" hangingPunct="0">
        <a:spcBef>
          <a:spcPct val="0"/>
        </a:spcBef>
        <a:spcAft>
          <a:spcPct val="0"/>
        </a:spcAft>
        <a:defRPr sz="4400">
          <a:solidFill>
            <a:schemeClr val="tx2"/>
          </a:solidFill>
          <a:latin typeface="Arial" charset="0"/>
          <a:ea typeface="MS PGothic" pitchFamily="34" charset="-128"/>
          <a:cs typeface="Arial" charset="0"/>
        </a:defRPr>
      </a:lvl2pPr>
      <a:lvl3pPr algn="l" rtl="0" eaLnBrk="0" fontAlgn="base" hangingPunct="0">
        <a:spcBef>
          <a:spcPct val="0"/>
        </a:spcBef>
        <a:spcAft>
          <a:spcPct val="0"/>
        </a:spcAft>
        <a:defRPr sz="4400">
          <a:solidFill>
            <a:schemeClr val="tx2"/>
          </a:solidFill>
          <a:latin typeface="Arial" charset="0"/>
          <a:ea typeface="MS PGothic" pitchFamily="34" charset="-128"/>
          <a:cs typeface="Arial" charset="0"/>
        </a:defRPr>
      </a:lvl3pPr>
      <a:lvl4pPr algn="l" rtl="0" eaLnBrk="0" fontAlgn="base" hangingPunct="0">
        <a:spcBef>
          <a:spcPct val="0"/>
        </a:spcBef>
        <a:spcAft>
          <a:spcPct val="0"/>
        </a:spcAft>
        <a:defRPr sz="4400">
          <a:solidFill>
            <a:schemeClr val="tx2"/>
          </a:solidFill>
          <a:latin typeface="Arial" charset="0"/>
          <a:ea typeface="MS PGothic" pitchFamily="34" charset="-128"/>
          <a:cs typeface="Arial" charset="0"/>
        </a:defRPr>
      </a:lvl4pPr>
      <a:lvl5pPr algn="l" rtl="0" eaLnBrk="0" fontAlgn="base" hangingPunct="0">
        <a:spcBef>
          <a:spcPct val="0"/>
        </a:spcBef>
        <a:spcAft>
          <a:spcPct val="0"/>
        </a:spcAft>
        <a:defRPr sz="4400">
          <a:solidFill>
            <a:schemeClr val="tx2"/>
          </a:solidFill>
          <a:latin typeface="Arial" charset="0"/>
          <a:ea typeface="MS PGothic" pitchFamily="34" charset="-128"/>
          <a:cs typeface="Arial" charset="0"/>
        </a:defRPr>
      </a:lvl5pPr>
      <a:lvl6pPr marL="456774" algn="l" rtl="0" fontAlgn="base">
        <a:spcBef>
          <a:spcPct val="0"/>
        </a:spcBef>
        <a:spcAft>
          <a:spcPct val="0"/>
        </a:spcAft>
        <a:defRPr sz="4400">
          <a:solidFill>
            <a:schemeClr val="tx2"/>
          </a:solidFill>
          <a:latin typeface="Times New Roman" pitchFamily="-111" charset="0"/>
        </a:defRPr>
      </a:lvl6pPr>
      <a:lvl7pPr marL="913544" algn="l" rtl="0" fontAlgn="base">
        <a:spcBef>
          <a:spcPct val="0"/>
        </a:spcBef>
        <a:spcAft>
          <a:spcPct val="0"/>
        </a:spcAft>
        <a:defRPr sz="4400">
          <a:solidFill>
            <a:schemeClr val="tx2"/>
          </a:solidFill>
          <a:latin typeface="Times New Roman" pitchFamily="-111" charset="0"/>
        </a:defRPr>
      </a:lvl7pPr>
      <a:lvl8pPr marL="1370319" algn="l" rtl="0" fontAlgn="base">
        <a:spcBef>
          <a:spcPct val="0"/>
        </a:spcBef>
        <a:spcAft>
          <a:spcPct val="0"/>
        </a:spcAft>
        <a:defRPr sz="4400">
          <a:solidFill>
            <a:schemeClr val="tx2"/>
          </a:solidFill>
          <a:latin typeface="Times New Roman" pitchFamily="-111" charset="0"/>
        </a:defRPr>
      </a:lvl8pPr>
      <a:lvl9pPr marL="1827089" algn="l" rtl="0" fontAlgn="base">
        <a:spcBef>
          <a:spcPct val="0"/>
        </a:spcBef>
        <a:spcAft>
          <a:spcPct val="0"/>
        </a:spcAft>
        <a:defRPr sz="4400">
          <a:solidFill>
            <a:schemeClr val="tx2"/>
          </a:solidFill>
          <a:latin typeface="Times New Roman" pitchFamily="-111" charset="0"/>
        </a:defRPr>
      </a:lvl9pPr>
    </p:titleStyle>
    <p:bodyStyle>
      <a:lvl1pPr marL="339725" indent="-339725" algn="l" rtl="0" eaLnBrk="0" fontAlgn="base" hangingPunct="0">
        <a:spcBef>
          <a:spcPct val="20000"/>
        </a:spcBef>
        <a:spcAft>
          <a:spcPct val="0"/>
        </a:spcAft>
        <a:buClr>
          <a:schemeClr val="tx2"/>
        </a:buClr>
        <a:buSzPct val="90000"/>
        <a:buFont typeface="Symbol" charset="0"/>
        <a:buChar char="¨"/>
        <a:defRPr sz="3200">
          <a:solidFill>
            <a:schemeClr val="tx1"/>
          </a:solidFill>
          <a:latin typeface="Arial"/>
          <a:ea typeface="MS PGothic" pitchFamily="34" charset="-128"/>
          <a:cs typeface="Arial"/>
        </a:defRPr>
      </a:lvl1pPr>
      <a:lvl2pPr marL="739775" indent="-282575" algn="l" rtl="0" eaLnBrk="0" fontAlgn="base" hangingPunct="0">
        <a:spcBef>
          <a:spcPct val="20000"/>
        </a:spcBef>
        <a:spcAft>
          <a:spcPct val="0"/>
        </a:spcAft>
        <a:buChar char="–"/>
        <a:defRPr sz="2800">
          <a:solidFill>
            <a:schemeClr val="tx1"/>
          </a:solidFill>
          <a:latin typeface="Arial"/>
          <a:ea typeface="MS PGothic" pitchFamily="34" charset="-128"/>
          <a:cs typeface="Arial"/>
        </a:defRPr>
      </a:lvl2pPr>
      <a:lvl3pPr marL="1139825" indent="-225425" algn="l" rtl="0" eaLnBrk="0" fontAlgn="base" hangingPunct="0">
        <a:spcBef>
          <a:spcPct val="20000"/>
        </a:spcBef>
        <a:spcAft>
          <a:spcPct val="0"/>
        </a:spcAft>
        <a:buChar char="•"/>
        <a:defRPr sz="2400">
          <a:solidFill>
            <a:schemeClr val="tx1"/>
          </a:solidFill>
          <a:latin typeface="Arial"/>
          <a:ea typeface="MS PGothic" pitchFamily="34" charset="-128"/>
          <a:cs typeface="Arial"/>
        </a:defRPr>
      </a:lvl3pPr>
      <a:lvl4pPr marL="1597025" indent="-225425" algn="l" rtl="0" eaLnBrk="0" fontAlgn="base" hangingPunct="0">
        <a:spcBef>
          <a:spcPct val="20000"/>
        </a:spcBef>
        <a:spcAft>
          <a:spcPct val="0"/>
        </a:spcAft>
        <a:buChar char="–"/>
        <a:defRPr sz="2000">
          <a:solidFill>
            <a:schemeClr val="tx1"/>
          </a:solidFill>
          <a:latin typeface="Arial"/>
          <a:ea typeface="MS PGothic" pitchFamily="34" charset="-128"/>
          <a:cs typeface="Arial"/>
        </a:defRPr>
      </a:lvl4pPr>
      <a:lvl5pPr marL="2052638" indent="-225425" algn="l" rtl="0" eaLnBrk="0" fontAlgn="base" hangingPunct="0">
        <a:spcBef>
          <a:spcPct val="20000"/>
        </a:spcBef>
        <a:spcAft>
          <a:spcPct val="0"/>
        </a:spcAft>
        <a:buChar char="•"/>
        <a:defRPr sz="2000">
          <a:solidFill>
            <a:schemeClr val="tx1"/>
          </a:solidFill>
          <a:latin typeface="Arial"/>
          <a:ea typeface="MS PGothic" pitchFamily="34" charset="-128"/>
          <a:cs typeface="Arial"/>
        </a:defRPr>
      </a:lvl5pPr>
      <a:lvl6pPr marL="2512248" indent="-228387" algn="l" rtl="0" fontAlgn="base">
        <a:spcBef>
          <a:spcPct val="20000"/>
        </a:spcBef>
        <a:spcAft>
          <a:spcPct val="0"/>
        </a:spcAft>
        <a:buChar char="•"/>
        <a:defRPr sz="2000">
          <a:solidFill>
            <a:schemeClr val="tx1"/>
          </a:solidFill>
          <a:latin typeface="+mn-lt"/>
          <a:ea typeface="ＭＳ Ｐゴシック" pitchFamily="-111" charset="-128"/>
        </a:defRPr>
      </a:lvl6pPr>
      <a:lvl7pPr marL="2969022" indent="-228387" algn="l" rtl="0" fontAlgn="base">
        <a:spcBef>
          <a:spcPct val="20000"/>
        </a:spcBef>
        <a:spcAft>
          <a:spcPct val="0"/>
        </a:spcAft>
        <a:buChar char="•"/>
        <a:defRPr sz="2000">
          <a:solidFill>
            <a:schemeClr val="tx1"/>
          </a:solidFill>
          <a:latin typeface="+mn-lt"/>
          <a:ea typeface="ＭＳ Ｐゴシック" pitchFamily="-111" charset="-128"/>
        </a:defRPr>
      </a:lvl7pPr>
      <a:lvl8pPr marL="3425793" indent="-228387" algn="l" rtl="0" fontAlgn="base">
        <a:spcBef>
          <a:spcPct val="20000"/>
        </a:spcBef>
        <a:spcAft>
          <a:spcPct val="0"/>
        </a:spcAft>
        <a:buChar char="•"/>
        <a:defRPr sz="2000">
          <a:solidFill>
            <a:schemeClr val="tx1"/>
          </a:solidFill>
          <a:latin typeface="+mn-lt"/>
          <a:ea typeface="ＭＳ Ｐゴシック" pitchFamily="-111" charset="-128"/>
        </a:defRPr>
      </a:lvl8pPr>
      <a:lvl9pPr marL="3882564" indent="-22838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774" rtl="0" eaLnBrk="1" latinLnBrk="0" hangingPunct="1">
        <a:defRPr sz="1800" kern="1200">
          <a:solidFill>
            <a:schemeClr val="tx1"/>
          </a:solidFill>
          <a:latin typeface="+mn-lt"/>
          <a:ea typeface="+mn-ea"/>
          <a:cs typeface="+mn-cs"/>
        </a:defRPr>
      </a:lvl1pPr>
      <a:lvl2pPr marL="456774" algn="l" defTabSz="456774" rtl="0" eaLnBrk="1" latinLnBrk="0" hangingPunct="1">
        <a:defRPr sz="1800" kern="1200">
          <a:solidFill>
            <a:schemeClr val="tx1"/>
          </a:solidFill>
          <a:latin typeface="+mn-lt"/>
          <a:ea typeface="+mn-ea"/>
          <a:cs typeface="+mn-cs"/>
        </a:defRPr>
      </a:lvl2pPr>
      <a:lvl3pPr marL="913544" algn="l" defTabSz="456774" rtl="0" eaLnBrk="1" latinLnBrk="0" hangingPunct="1">
        <a:defRPr sz="1800" kern="1200">
          <a:solidFill>
            <a:schemeClr val="tx1"/>
          </a:solidFill>
          <a:latin typeface="+mn-lt"/>
          <a:ea typeface="+mn-ea"/>
          <a:cs typeface="+mn-cs"/>
        </a:defRPr>
      </a:lvl3pPr>
      <a:lvl4pPr marL="1370319" algn="l" defTabSz="456774" rtl="0" eaLnBrk="1" latinLnBrk="0" hangingPunct="1">
        <a:defRPr sz="1800" kern="1200">
          <a:solidFill>
            <a:schemeClr val="tx1"/>
          </a:solidFill>
          <a:latin typeface="+mn-lt"/>
          <a:ea typeface="+mn-ea"/>
          <a:cs typeface="+mn-cs"/>
        </a:defRPr>
      </a:lvl4pPr>
      <a:lvl5pPr marL="1827089" algn="l" defTabSz="456774" rtl="0" eaLnBrk="1" latinLnBrk="0" hangingPunct="1">
        <a:defRPr sz="1800" kern="1200">
          <a:solidFill>
            <a:schemeClr val="tx1"/>
          </a:solidFill>
          <a:latin typeface="+mn-lt"/>
          <a:ea typeface="+mn-ea"/>
          <a:cs typeface="+mn-cs"/>
        </a:defRPr>
      </a:lvl5pPr>
      <a:lvl6pPr marL="2283864" algn="l" defTabSz="456774" rtl="0" eaLnBrk="1" latinLnBrk="0" hangingPunct="1">
        <a:defRPr sz="1800" kern="1200">
          <a:solidFill>
            <a:schemeClr val="tx1"/>
          </a:solidFill>
          <a:latin typeface="+mn-lt"/>
          <a:ea typeface="+mn-ea"/>
          <a:cs typeface="+mn-cs"/>
        </a:defRPr>
      </a:lvl6pPr>
      <a:lvl7pPr marL="2740634" algn="l" defTabSz="456774" rtl="0" eaLnBrk="1" latinLnBrk="0" hangingPunct="1">
        <a:defRPr sz="1800" kern="1200">
          <a:solidFill>
            <a:schemeClr val="tx1"/>
          </a:solidFill>
          <a:latin typeface="+mn-lt"/>
          <a:ea typeface="+mn-ea"/>
          <a:cs typeface="+mn-cs"/>
        </a:defRPr>
      </a:lvl7pPr>
      <a:lvl8pPr marL="3197408" algn="l" defTabSz="456774" rtl="0" eaLnBrk="1" latinLnBrk="0" hangingPunct="1">
        <a:defRPr sz="1800" kern="1200">
          <a:solidFill>
            <a:schemeClr val="tx1"/>
          </a:solidFill>
          <a:latin typeface="+mn-lt"/>
          <a:ea typeface="+mn-ea"/>
          <a:cs typeface="+mn-cs"/>
        </a:defRPr>
      </a:lvl8pPr>
      <a:lvl9pPr marL="3654179" algn="l" defTabSz="456774"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4269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65" tIns="45683" rIns="91365" bIns="45683" numCol="1" anchor="ctr" anchorCtr="0" compatLnSpc="1">
            <a:prstTxWarp prst="textNoShape">
              <a:avLst/>
            </a:prstTxWarp>
          </a:bodyPr>
          <a:lstStyle/>
          <a:p>
            <a:pPr lvl="0"/>
            <a:r>
              <a:rPr lang="en-US"/>
              <a:t>Click to edit Master title style</a:t>
            </a:r>
          </a:p>
        </p:txBody>
      </p:sp>
      <p:sp>
        <p:nvSpPr>
          <p:cNvPr id="24269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65" tIns="45683" rIns="91365" bIns="4568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365" tIns="45683" rIns="91365" bIns="45683" numCol="1" anchor="ctr" anchorCtr="0" compatLnSpc="1">
            <a:prstTxWarp prst="textNoShape">
              <a:avLst/>
            </a:prstTxWarp>
          </a:bodyPr>
          <a:lstStyle>
            <a:lvl1pPr>
              <a:defRPr sz="1200">
                <a:solidFill>
                  <a:srgbClr val="898989"/>
                </a:solidFill>
                <a:latin typeface="Calibri" charset="0"/>
              </a:defRPr>
            </a:lvl1pPr>
          </a:lstStyle>
          <a:p>
            <a:pPr>
              <a:defRPr/>
            </a:pPr>
            <a:fld id="{92A4C125-DA5B-714C-A943-A432C800865F}" type="datetime1">
              <a:rPr lang="en-US"/>
              <a:pPr>
                <a:defRPr/>
              </a:pPr>
              <a:t>11/12/15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65" tIns="45683" rIns="91365" bIns="45683"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365" tIns="45683" rIns="91365" bIns="45683" numCol="1" anchor="ctr" anchorCtr="0" compatLnSpc="1">
            <a:prstTxWarp prst="textNoShape">
              <a:avLst/>
            </a:prstTxWarp>
          </a:bodyPr>
          <a:lstStyle>
            <a:lvl1pPr algn="r">
              <a:defRPr sz="1200">
                <a:solidFill>
                  <a:srgbClr val="898989"/>
                </a:solidFill>
                <a:latin typeface="Calibri" charset="0"/>
              </a:defRPr>
            </a:lvl1pPr>
          </a:lstStyle>
          <a:p>
            <a:pPr>
              <a:defRPr/>
            </a:pPr>
            <a:fld id="{DFFBC7AF-00A4-1140-84EE-7C8752A670B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5745" r:id="rId1"/>
    <p:sldLayoutId id="2147495746" r:id="rId2"/>
    <p:sldLayoutId id="2147495747" r:id="rId3"/>
    <p:sldLayoutId id="2147495748" r:id="rId4"/>
    <p:sldLayoutId id="2147495749" r:id="rId5"/>
    <p:sldLayoutId id="2147495750" r:id="rId6"/>
    <p:sldLayoutId id="2147495751" r:id="rId7"/>
    <p:sldLayoutId id="2147495752" r:id="rId8"/>
    <p:sldLayoutId id="2147495753" r:id="rId9"/>
    <p:sldLayoutId id="2147495754" r:id="rId10"/>
    <p:sldLayoutId id="2147495755"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827" algn="ctr" rtl="0" fontAlgn="base">
        <a:spcBef>
          <a:spcPct val="0"/>
        </a:spcBef>
        <a:spcAft>
          <a:spcPct val="0"/>
        </a:spcAft>
        <a:defRPr sz="4400">
          <a:solidFill>
            <a:schemeClr val="tx1"/>
          </a:solidFill>
          <a:latin typeface="Calibri" charset="0"/>
          <a:ea typeface="ＭＳ Ｐゴシック" charset="0"/>
        </a:defRPr>
      </a:lvl6pPr>
      <a:lvl7pPr marL="913651" algn="ctr" rtl="0" fontAlgn="base">
        <a:spcBef>
          <a:spcPct val="0"/>
        </a:spcBef>
        <a:spcAft>
          <a:spcPct val="0"/>
        </a:spcAft>
        <a:defRPr sz="4400">
          <a:solidFill>
            <a:schemeClr val="tx1"/>
          </a:solidFill>
          <a:latin typeface="Calibri" charset="0"/>
          <a:ea typeface="ＭＳ Ｐゴシック" charset="0"/>
        </a:defRPr>
      </a:lvl7pPr>
      <a:lvl8pPr marL="1370479" algn="ctr" rtl="0" fontAlgn="base">
        <a:spcBef>
          <a:spcPct val="0"/>
        </a:spcBef>
        <a:spcAft>
          <a:spcPct val="0"/>
        </a:spcAft>
        <a:defRPr sz="4400">
          <a:solidFill>
            <a:schemeClr val="tx1"/>
          </a:solidFill>
          <a:latin typeface="Calibri" charset="0"/>
          <a:ea typeface="ＭＳ Ｐゴシック" charset="0"/>
        </a:defRPr>
      </a:lvl8pPr>
      <a:lvl9pPr marL="1827303" algn="ctr" rtl="0" fontAlgn="base">
        <a:spcBef>
          <a:spcPct val="0"/>
        </a:spcBef>
        <a:spcAft>
          <a:spcPct val="0"/>
        </a:spcAft>
        <a:defRPr sz="4400">
          <a:solidFill>
            <a:schemeClr val="tx1"/>
          </a:solidFill>
          <a:latin typeface="Calibri" charset="0"/>
          <a:ea typeface="ＭＳ Ｐゴシック" charset="0"/>
        </a:defRPr>
      </a:lvl9pPr>
    </p:titleStyle>
    <p:bodyStyle>
      <a:lvl1pPr marL="341313" indent="-341313"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4225" indent="-227013"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2542"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369"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194"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018"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651" rtl="0" eaLnBrk="1" latinLnBrk="0" hangingPunct="1">
        <a:defRPr sz="1800" kern="1200">
          <a:solidFill>
            <a:schemeClr val="tx1"/>
          </a:solidFill>
          <a:latin typeface="+mn-lt"/>
          <a:ea typeface="+mn-ea"/>
          <a:cs typeface="+mn-cs"/>
        </a:defRPr>
      </a:lvl1pPr>
      <a:lvl2pPr marL="456827" algn="l" defTabSz="913651" rtl="0" eaLnBrk="1" latinLnBrk="0" hangingPunct="1">
        <a:defRPr sz="1800" kern="1200">
          <a:solidFill>
            <a:schemeClr val="tx1"/>
          </a:solidFill>
          <a:latin typeface="+mn-lt"/>
          <a:ea typeface="+mn-ea"/>
          <a:cs typeface="+mn-cs"/>
        </a:defRPr>
      </a:lvl2pPr>
      <a:lvl3pPr marL="913651" algn="l" defTabSz="913651" rtl="0" eaLnBrk="1" latinLnBrk="0" hangingPunct="1">
        <a:defRPr sz="1800" kern="1200">
          <a:solidFill>
            <a:schemeClr val="tx1"/>
          </a:solidFill>
          <a:latin typeface="+mn-lt"/>
          <a:ea typeface="+mn-ea"/>
          <a:cs typeface="+mn-cs"/>
        </a:defRPr>
      </a:lvl3pPr>
      <a:lvl4pPr marL="1370479" algn="l" defTabSz="913651" rtl="0" eaLnBrk="1" latinLnBrk="0" hangingPunct="1">
        <a:defRPr sz="1800" kern="1200">
          <a:solidFill>
            <a:schemeClr val="tx1"/>
          </a:solidFill>
          <a:latin typeface="+mn-lt"/>
          <a:ea typeface="+mn-ea"/>
          <a:cs typeface="+mn-cs"/>
        </a:defRPr>
      </a:lvl4pPr>
      <a:lvl5pPr marL="1827303" algn="l" defTabSz="913651" rtl="0" eaLnBrk="1" latinLnBrk="0" hangingPunct="1">
        <a:defRPr sz="1800" kern="1200">
          <a:solidFill>
            <a:schemeClr val="tx1"/>
          </a:solidFill>
          <a:latin typeface="+mn-lt"/>
          <a:ea typeface="+mn-ea"/>
          <a:cs typeface="+mn-cs"/>
        </a:defRPr>
      </a:lvl5pPr>
      <a:lvl6pPr marL="2284131" algn="l" defTabSz="913651" rtl="0" eaLnBrk="1" latinLnBrk="0" hangingPunct="1">
        <a:defRPr sz="1800" kern="1200">
          <a:solidFill>
            <a:schemeClr val="tx1"/>
          </a:solidFill>
          <a:latin typeface="+mn-lt"/>
          <a:ea typeface="+mn-ea"/>
          <a:cs typeface="+mn-cs"/>
        </a:defRPr>
      </a:lvl6pPr>
      <a:lvl7pPr marL="2740955" algn="l" defTabSz="913651" rtl="0" eaLnBrk="1" latinLnBrk="0" hangingPunct="1">
        <a:defRPr sz="1800" kern="1200">
          <a:solidFill>
            <a:schemeClr val="tx1"/>
          </a:solidFill>
          <a:latin typeface="+mn-lt"/>
          <a:ea typeface="+mn-ea"/>
          <a:cs typeface="+mn-cs"/>
        </a:defRPr>
      </a:lvl7pPr>
      <a:lvl8pPr marL="3197782" algn="l" defTabSz="913651" rtl="0" eaLnBrk="1" latinLnBrk="0" hangingPunct="1">
        <a:defRPr sz="1800" kern="1200">
          <a:solidFill>
            <a:schemeClr val="tx1"/>
          </a:solidFill>
          <a:latin typeface="+mn-lt"/>
          <a:ea typeface="+mn-ea"/>
          <a:cs typeface="+mn-cs"/>
        </a:defRPr>
      </a:lvl8pPr>
      <a:lvl9pPr marL="3654606" algn="l" defTabSz="913651"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497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65" tIns="45683" rIns="91365" bIns="45683" numCol="1" anchor="ctr" anchorCtr="0" compatLnSpc="1">
            <a:prstTxWarp prst="textNoShape">
              <a:avLst/>
            </a:prstTxWarp>
          </a:bodyPr>
          <a:lstStyle/>
          <a:p>
            <a:pPr lvl="0"/>
            <a:r>
              <a:rPr lang="en-US"/>
              <a:t>Click to edit Master title style</a:t>
            </a:r>
          </a:p>
        </p:txBody>
      </p:sp>
      <p:sp>
        <p:nvSpPr>
          <p:cNvPr id="25497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65" tIns="45683" rIns="91365" bIns="4568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365" tIns="45683" rIns="91365" bIns="45683" numCol="1" anchor="ctr" anchorCtr="0" compatLnSpc="1">
            <a:prstTxWarp prst="textNoShape">
              <a:avLst/>
            </a:prstTxWarp>
          </a:bodyPr>
          <a:lstStyle>
            <a:lvl1pPr>
              <a:defRPr sz="1200">
                <a:solidFill>
                  <a:srgbClr val="898989"/>
                </a:solidFill>
                <a:latin typeface="Calibri" charset="0"/>
              </a:defRPr>
            </a:lvl1pPr>
          </a:lstStyle>
          <a:p>
            <a:pPr>
              <a:defRPr/>
            </a:pPr>
            <a:fld id="{84A1FE85-225D-5346-BFA7-23DB79036DC2}" type="datetime1">
              <a:rPr lang="en-US"/>
              <a:pPr>
                <a:defRPr/>
              </a:pPr>
              <a:t>11/12/15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65" tIns="45683" rIns="91365" bIns="45683"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365" tIns="45683" rIns="91365" bIns="45683" numCol="1" anchor="ctr" anchorCtr="0" compatLnSpc="1">
            <a:prstTxWarp prst="textNoShape">
              <a:avLst/>
            </a:prstTxWarp>
          </a:bodyPr>
          <a:lstStyle>
            <a:lvl1pPr algn="r">
              <a:defRPr sz="1200">
                <a:solidFill>
                  <a:srgbClr val="898989"/>
                </a:solidFill>
                <a:latin typeface="Calibri" charset="0"/>
              </a:defRPr>
            </a:lvl1pPr>
          </a:lstStyle>
          <a:p>
            <a:pPr>
              <a:defRPr/>
            </a:pPr>
            <a:fld id="{BDB35006-4FA4-C243-A1EA-729B15524C6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5756" r:id="rId1"/>
    <p:sldLayoutId id="2147495757" r:id="rId2"/>
    <p:sldLayoutId id="2147495758" r:id="rId3"/>
    <p:sldLayoutId id="2147495759" r:id="rId4"/>
    <p:sldLayoutId id="2147495760" r:id="rId5"/>
    <p:sldLayoutId id="2147495761" r:id="rId6"/>
    <p:sldLayoutId id="2147495762" r:id="rId7"/>
    <p:sldLayoutId id="2147495763" r:id="rId8"/>
    <p:sldLayoutId id="2147495764" r:id="rId9"/>
    <p:sldLayoutId id="2147495765" r:id="rId10"/>
    <p:sldLayoutId id="2147495766"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827" algn="ctr" rtl="0" fontAlgn="base">
        <a:spcBef>
          <a:spcPct val="0"/>
        </a:spcBef>
        <a:spcAft>
          <a:spcPct val="0"/>
        </a:spcAft>
        <a:defRPr sz="4400">
          <a:solidFill>
            <a:schemeClr val="tx1"/>
          </a:solidFill>
          <a:latin typeface="Calibri" charset="0"/>
          <a:ea typeface="ＭＳ Ｐゴシック" charset="0"/>
        </a:defRPr>
      </a:lvl6pPr>
      <a:lvl7pPr marL="913651" algn="ctr" rtl="0" fontAlgn="base">
        <a:spcBef>
          <a:spcPct val="0"/>
        </a:spcBef>
        <a:spcAft>
          <a:spcPct val="0"/>
        </a:spcAft>
        <a:defRPr sz="4400">
          <a:solidFill>
            <a:schemeClr val="tx1"/>
          </a:solidFill>
          <a:latin typeface="Calibri" charset="0"/>
          <a:ea typeface="ＭＳ Ｐゴシック" charset="0"/>
        </a:defRPr>
      </a:lvl7pPr>
      <a:lvl8pPr marL="1370479" algn="ctr" rtl="0" fontAlgn="base">
        <a:spcBef>
          <a:spcPct val="0"/>
        </a:spcBef>
        <a:spcAft>
          <a:spcPct val="0"/>
        </a:spcAft>
        <a:defRPr sz="4400">
          <a:solidFill>
            <a:schemeClr val="tx1"/>
          </a:solidFill>
          <a:latin typeface="Calibri" charset="0"/>
          <a:ea typeface="ＭＳ Ｐゴシック" charset="0"/>
        </a:defRPr>
      </a:lvl8pPr>
      <a:lvl9pPr marL="1827303" algn="ctr" rtl="0" fontAlgn="base">
        <a:spcBef>
          <a:spcPct val="0"/>
        </a:spcBef>
        <a:spcAft>
          <a:spcPct val="0"/>
        </a:spcAft>
        <a:defRPr sz="4400">
          <a:solidFill>
            <a:schemeClr val="tx1"/>
          </a:solidFill>
          <a:latin typeface="Calibri" charset="0"/>
          <a:ea typeface="ＭＳ Ｐゴシック" charset="0"/>
        </a:defRPr>
      </a:lvl9pPr>
    </p:titleStyle>
    <p:bodyStyle>
      <a:lvl1pPr marL="341313" indent="-341313"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4225" indent="-227013"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2542"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369"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194"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018"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651" rtl="0" eaLnBrk="1" latinLnBrk="0" hangingPunct="1">
        <a:defRPr sz="1800" kern="1200">
          <a:solidFill>
            <a:schemeClr val="tx1"/>
          </a:solidFill>
          <a:latin typeface="+mn-lt"/>
          <a:ea typeface="+mn-ea"/>
          <a:cs typeface="+mn-cs"/>
        </a:defRPr>
      </a:lvl1pPr>
      <a:lvl2pPr marL="456827" algn="l" defTabSz="913651" rtl="0" eaLnBrk="1" latinLnBrk="0" hangingPunct="1">
        <a:defRPr sz="1800" kern="1200">
          <a:solidFill>
            <a:schemeClr val="tx1"/>
          </a:solidFill>
          <a:latin typeface="+mn-lt"/>
          <a:ea typeface="+mn-ea"/>
          <a:cs typeface="+mn-cs"/>
        </a:defRPr>
      </a:lvl2pPr>
      <a:lvl3pPr marL="913651" algn="l" defTabSz="913651" rtl="0" eaLnBrk="1" latinLnBrk="0" hangingPunct="1">
        <a:defRPr sz="1800" kern="1200">
          <a:solidFill>
            <a:schemeClr val="tx1"/>
          </a:solidFill>
          <a:latin typeface="+mn-lt"/>
          <a:ea typeface="+mn-ea"/>
          <a:cs typeface="+mn-cs"/>
        </a:defRPr>
      </a:lvl3pPr>
      <a:lvl4pPr marL="1370479" algn="l" defTabSz="913651" rtl="0" eaLnBrk="1" latinLnBrk="0" hangingPunct="1">
        <a:defRPr sz="1800" kern="1200">
          <a:solidFill>
            <a:schemeClr val="tx1"/>
          </a:solidFill>
          <a:latin typeface="+mn-lt"/>
          <a:ea typeface="+mn-ea"/>
          <a:cs typeface="+mn-cs"/>
        </a:defRPr>
      </a:lvl4pPr>
      <a:lvl5pPr marL="1827303" algn="l" defTabSz="913651" rtl="0" eaLnBrk="1" latinLnBrk="0" hangingPunct="1">
        <a:defRPr sz="1800" kern="1200">
          <a:solidFill>
            <a:schemeClr val="tx1"/>
          </a:solidFill>
          <a:latin typeface="+mn-lt"/>
          <a:ea typeface="+mn-ea"/>
          <a:cs typeface="+mn-cs"/>
        </a:defRPr>
      </a:lvl5pPr>
      <a:lvl6pPr marL="2284131" algn="l" defTabSz="913651" rtl="0" eaLnBrk="1" latinLnBrk="0" hangingPunct="1">
        <a:defRPr sz="1800" kern="1200">
          <a:solidFill>
            <a:schemeClr val="tx1"/>
          </a:solidFill>
          <a:latin typeface="+mn-lt"/>
          <a:ea typeface="+mn-ea"/>
          <a:cs typeface="+mn-cs"/>
        </a:defRPr>
      </a:lvl6pPr>
      <a:lvl7pPr marL="2740955" algn="l" defTabSz="913651" rtl="0" eaLnBrk="1" latinLnBrk="0" hangingPunct="1">
        <a:defRPr sz="1800" kern="1200">
          <a:solidFill>
            <a:schemeClr val="tx1"/>
          </a:solidFill>
          <a:latin typeface="+mn-lt"/>
          <a:ea typeface="+mn-ea"/>
          <a:cs typeface="+mn-cs"/>
        </a:defRPr>
      </a:lvl7pPr>
      <a:lvl8pPr marL="3197782" algn="l" defTabSz="913651" rtl="0" eaLnBrk="1" latinLnBrk="0" hangingPunct="1">
        <a:defRPr sz="1800" kern="1200">
          <a:solidFill>
            <a:schemeClr val="tx1"/>
          </a:solidFill>
          <a:latin typeface="+mn-lt"/>
          <a:ea typeface="+mn-ea"/>
          <a:cs typeface="+mn-cs"/>
        </a:defRPr>
      </a:lvl8pPr>
      <a:lvl9pPr marL="3654606" algn="l" defTabSz="913651"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726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65" tIns="45683" rIns="91365" bIns="45683" numCol="1" anchor="ctr" anchorCtr="0" compatLnSpc="1">
            <a:prstTxWarp prst="textNoShape">
              <a:avLst/>
            </a:prstTxWarp>
          </a:bodyPr>
          <a:lstStyle/>
          <a:p>
            <a:pPr lvl="0"/>
            <a:r>
              <a:rPr lang="en-US"/>
              <a:t>Click to edit Master title style</a:t>
            </a:r>
          </a:p>
        </p:txBody>
      </p:sp>
      <p:sp>
        <p:nvSpPr>
          <p:cNvPr id="26726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65" tIns="45683" rIns="91365" bIns="4568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365" tIns="45683" rIns="91365" bIns="45683" numCol="1" anchor="ctr" anchorCtr="0" compatLnSpc="1">
            <a:prstTxWarp prst="textNoShape">
              <a:avLst/>
            </a:prstTxWarp>
          </a:bodyPr>
          <a:lstStyle>
            <a:lvl1pPr>
              <a:defRPr sz="1200">
                <a:solidFill>
                  <a:srgbClr val="898989"/>
                </a:solidFill>
                <a:latin typeface="Calibri" charset="0"/>
              </a:defRPr>
            </a:lvl1pPr>
          </a:lstStyle>
          <a:p>
            <a:pPr>
              <a:defRPr/>
            </a:pPr>
            <a:fld id="{E5550A4A-9ACD-BD46-8E3E-E1AA54A38ED4}" type="datetime1">
              <a:rPr lang="en-US"/>
              <a:pPr>
                <a:defRPr/>
              </a:pPr>
              <a:t>11/12/15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65" tIns="45683" rIns="91365" bIns="45683"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365" tIns="45683" rIns="91365" bIns="45683" numCol="1" anchor="ctr" anchorCtr="0" compatLnSpc="1">
            <a:prstTxWarp prst="textNoShape">
              <a:avLst/>
            </a:prstTxWarp>
          </a:bodyPr>
          <a:lstStyle>
            <a:lvl1pPr algn="r">
              <a:defRPr sz="1200">
                <a:solidFill>
                  <a:srgbClr val="898989"/>
                </a:solidFill>
                <a:latin typeface="Calibri" charset="0"/>
              </a:defRPr>
            </a:lvl1pPr>
          </a:lstStyle>
          <a:p>
            <a:pPr>
              <a:defRPr/>
            </a:pPr>
            <a:fld id="{CDC57EBC-1706-0C4E-A86D-41CEBE6D97D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5767" r:id="rId1"/>
    <p:sldLayoutId id="2147495768" r:id="rId2"/>
    <p:sldLayoutId id="2147495769" r:id="rId3"/>
    <p:sldLayoutId id="2147495770" r:id="rId4"/>
    <p:sldLayoutId id="2147495771" r:id="rId5"/>
    <p:sldLayoutId id="2147495772" r:id="rId6"/>
    <p:sldLayoutId id="2147495773" r:id="rId7"/>
    <p:sldLayoutId id="2147495774" r:id="rId8"/>
    <p:sldLayoutId id="2147495775" r:id="rId9"/>
    <p:sldLayoutId id="2147495776" r:id="rId10"/>
    <p:sldLayoutId id="2147495777"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827" algn="ctr" rtl="0" fontAlgn="base">
        <a:spcBef>
          <a:spcPct val="0"/>
        </a:spcBef>
        <a:spcAft>
          <a:spcPct val="0"/>
        </a:spcAft>
        <a:defRPr sz="4400">
          <a:solidFill>
            <a:schemeClr val="tx1"/>
          </a:solidFill>
          <a:latin typeface="Calibri" charset="0"/>
          <a:ea typeface="ＭＳ Ｐゴシック" charset="0"/>
        </a:defRPr>
      </a:lvl6pPr>
      <a:lvl7pPr marL="913651" algn="ctr" rtl="0" fontAlgn="base">
        <a:spcBef>
          <a:spcPct val="0"/>
        </a:spcBef>
        <a:spcAft>
          <a:spcPct val="0"/>
        </a:spcAft>
        <a:defRPr sz="4400">
          <a:solidFill>
            <a:schemeClr val="tx1"/>
          </a:solidFill>
          <a:latin typeface="Calibri" charset="0"/>
          <a:ea typeface="ＭＳ Ｐゴシック" charset="0"/>
        </a:defRPr>
      </a:lvl7pPr>
      <a:lvl8pPr marL="1370479" algn="ctr" rtl="0" fontAlgn="base">
        <a:spcBef>
          <a:spcPct val="0"/>
        </a:spcBef>
        <a:spcAft>
          <a:spcPct val="0"/>
        </a:spcAft>
        <a:defRPr sz="4400">
          <a:solidFill>
            <a:schemeClr val="tx1"/>
          </a:solidFill>
          <a:latin typeface="Calibri" charset="0"/>
          <a:ea typeface="ＭＳ Ｐゴシック" charset="0"/>
        </a:defRPr>
      </a:lvl8pPr>
      <a:lvl9pPr marL="1827303" algn="ctr" rtl="0" fontAlgn="base">
        <a:spcBef>
          <a:spcPct val="0"/>
        </a:spcBef>
        <a:spcAft>
          <a:spcPct val="0"/>
        </a:spcAft>
        <a:defRPr sz="4400">
          <a:solidFill>
            <a:schemeClr val="tx1"/>
          </a:solidFill>
          <a:latin typeface="Calibri" charset="0"/>
          <a:ea typeface="ＭＳ Ｐゴシック" charset="0"/>
        </a:defRPr>
      </a:lvl9pPr>
    </p:titleStyle>
    <p:bodyStyle>
      <a:lvl1pPr marL="341313" indent="-341313"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4225" indent="-227013"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2542"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369"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194"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018"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651" rtl="0" eaLnBrk="1" latinLnBrk="0" hangingPunct="1">
        <a:defRPr sz="1800" kern="1200">
          <a:solidFill>
            <a:schemeClr val="tx1"/>
          </a:solidFill>
          <a:latin typeface="+mn-lt"/>
          <a:ea typeface="+mn-ea"/>
          <a:cs typeface="+mn-cs"/>
        </a:defRPr>
      </a:lvl1pPr>
      <a:lvl2pPr marL="456827" algn="l" defTabSz="913651" rtl="0" eaLnBrk="1" latinLnBrk="0" hangingPunct="1">
        <a:defRPr sz="1800" kern="1200">
          <a:solidFill>
            <a:schemeClr val="tx1"/>
          </a:solidFill>
          <a:latin typeface="+mn-lt"/>
          <a:ea typeface="+mn-ea"/>
          <a:cs typeface="+mn-cs"/>
        </a:defRPr>
      </a:lvl2pPr>
      <a:lvl3pPr marL="913651" algn="l" defTabSz="913651" rtl="0" eaLnBrk="1" latinLnBrk="0" hangingPunct="1">
        <a:defRPr sz="1800" kern="1200">
          <a:solidFill>
            <a:schemeClr val="tx1"/>
          </a:solidFill>
          <a:latin typeface="+mn-lt"/>
          <a:ea typeface="+mn-ea"/>
          <a:cs typeface="+mn-cs"/>
        </a:defRPr>
      </a:lvl3pPr>
      <a:lvl4pPr marL="1370479" algn="l" defTabSz="913651" rtl="0" eaLnBrk="1" latinLnBrk="0" hangingPunct="1">
        <a:defRPr sz="1800" kern="1200">
          <a:solidFill>
            <a:schemeClr val="tx1"/>
          </a:solidFill>
          <a:latin typeface="+mn-lt"/>
          <a:ea typeface="+mn-ea"/>
          <a:cs typeface="+mn-cs"/>
        </a:defRPr>
      </a:lvl4pPr>
      <a:lvl5pPr marL="1827303" algn="l" defTabSz="913651" rtl="0" eaLnBrk="1" latinLnBrk="0" hangingPunct="1">
        <a:defRPr sz="1800" kern="1200">
          <a:solidFill>
            <a:schemeClr val="tx1"/>
          </a:solidFill>
          <a:latin typeface="+mn-lt"/>
          <a:ea typeface="+mn-ea"/>
          <a:cs typeface="+mn-cs"/>
        </a:defRPr>
      </a:lvl5pPr>
      <a:lvl6pPr marL="2284131" algn="l" defTabSz="913651" rtl="0" eaLnBrk="1" latinLnBrk="0" hangingPunct="1">
        <a:defRPr sz="1800" kern="1200">
          <a:solidFill>
            <a:schemeClr val="tx1"/>
          </a:solidFill>
          <a:latin typeface="+mn-lt"/>
          <a:ea typeface="+mn-ea"/>
          <a:cs typeface="+mn-cs"/>
        </a:defRPr>
      </a:lvl6pPr>
      <a:lvl7pPr marL="2740955" algn="l" defTabSz="913651" rtl="0" eaLnBrk="1" latinLnBrk="0" hangingPunct="1">
        <a:defRPr sz="1800" kern="1200">
          <a:solidFill>
            <a:schemeClr val="tx1"/>
          </a:solidFill>
          <a:latin typeface="+mn-lt"/>
          <a:ea typeface="+mn-ea"/>
          <a:cs typeface="+mn-cs"/>
        </a:defRPr>
      </a:lvl7pPr>
      <a:lvl8pPr marL="3197782" algn="l" defTabSz="913651" rtl="0" eaLnBrk="1" latinLnBrk="0" hangingPunct="1">
        <a:defRPr sz="1800" kern="1200">
          <a:solidFill>
            <a:schemeClr val="tx1"/>
          </a:solidFill>
          <a:latin typeface="+mn-lt"/>
          <a:ea typeface="+mn-ea"/>
          <a:cs typeface="+mn-cs"/>
        </a:defRPr>
      </a:lvl8pPr>
      <a:lvl9pPr marL="3654606" algn="l" defTabSz="913651"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7955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65" tIns="45683" rIns="91365" bIns="45683" numCol="1" anchor="ctr" anchorCtr="0" compatLnSpc="1">
            <a:prstTxWarp prst="textNoShape">
              <a:avLst/>
            </a:prstTxWarp>
          </a:bodyPr>
          <a:lstStyle/>
          <a:p>
            <a:pPr lvl="0"/>
            <a:r>
              <a:rPr lang="en-US"/>
              <a:t>Click to edit Master title style</a:t>
            </a:r>
          </a:p>
        </p:txBody>
      </p:sp>
      <p:sp>
        <p:nvSpPr>
          <p:cNvPr id="27955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65" tIns="45683" rIns="91365" bIns="4568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365" tIns="45683" rIns="91365" bIns="45683" numCol="1" anchor="ctr" anchorCtr="0" compatLnSpc="1">
            <a:prstTxWarp prst="textNoShape">
              <a:avLst/>
            </a:prstTxWarp>
          </a:bodyPr>
          <a:lstStyle>
            <a:lvl1pPr>
              <a:defRPr sz="1200">
                <a:solidFill>
                  <a:srgbClr val="898989"/>
                </a:solidFill>
                <a:latin typeface="Calibri" charset="0"/>
              </a:defRPr>
            </a:lvl1pPr>
          </a:lstStyle>
          <a:p>
            <a:pPr>
              <a:defRPr/>
            </a:pPr>
            <a:fld id="{79462F67-F9D2-6A4D-93F9-09F015E59DE5}" type="datetime1">
              <a:rPr lang="en-US"/>
              <a:pPr>
                <a:defRPr/>
              </a:pPr>
              <a:t>11/12/15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65" tIns="45683" rIns="91365" bIns="45683"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365" tIns="45683" rIns="91365" bIns="45683" numCol="1" anchor="ctr" anchorCtr="0" compatLnSpc="1">
            <a:prstTxWarp prst="textNoShape">
              <a:avLst/>
            </a:prstTxWarp>
          </a:bodyPr>
          <a:lstStyle>
            <a:lvl1pPr algn="r">
              <a:defRPr sz="1200">
                <a:solidFill>
                  <a:srgbClr val="898989"/>
                </a:solidFill>
                <a:latin typeface="Calibri" charset="0"/>
              </a:defRPr>
            </a:lvl1pPr>
          </a:lstStyle>
          <a:p>
            <a:pPr>
              <a:defRPr/>
            </a:pPr>
            <a:fld id="{4F913C27-A947-D34A-8D7D-7A09C9F63D7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5778" r:id="rId1"/>
    <p:sldLayoutId id="2147495779" r:id="rId2"/>
    <p:sldLayoutId id="2147495780" r:id="rId3"/>
    <p:sldLayoutId id="2147495781" r:id="rId4"/>
    <p:sldLayoutId id="2147495782" r:id="rId5"/>
    <p:sldLayoutId id="2147495783" r:id="rId6"/>
    <p:sldLayoutId id="2147495784" r:id="rId7"/>
    <p:sldLayoutId id="2147495785" r:id="rId8"/>
    <p:sldLayoutId id="2147495786" r:id="rId9"/>
    <p:sldLayoutId id="2147495787" r:id="rId10"/>
    <p:sldLayoutId id="2147495788"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827" algn="ctr" rtl="0" fontAlgn="base">
        <a:spcBef>
          <a:spcPct val="0"/>
        </a:spcBef>
        <a:spcAft>
          <a:spcPct val="0"/>
        </a:spcAft>
        <a:defRPr sz="4400">
          <a:solidFill>
            <a:schemeClr val="tx1"/>
          </a:solidFill>
          <a:latin typeface="Calibri" charset="0"/>
          <a:ea typeface="ＭＳ Ｐゴシック" charset="0"/>
        </a:defRPr>
      </a:lvl6pPr>
      <a:lvl7pPr marL="913651" algn="ctr" rtl="0" fontAlgn="base">
        <a:spcBef>
          <a:spcPct val="0"/>
        </a:spcBef>
        <a:spcAft>
          <a:spcPct val="0"/>
        </a:spcAft>
        <a:defRPr sz="4400">
          <a:solidFill>
            <a:schemeClr val="tx1"/>
          </a:solidFill>
          <a:latin typeface="Calibri" charset="0"/>
          <a:ea typeface="ＭＳ Ｐゴシック" charset="0"/>
        </a:defRPr>
      </a:lvl7pPr>
      <a:lvl8pPr marL="1370479" algn="ctr" rtl="0" fontAlgn="base">
        <a:spcBef>
          <a:spcPct val="0"/>
        </a:spcBef>
        <a:spcAft>
          <a:spcPct val="0"/>
        </a:spcAft>
        <a:defRPr sz="4400">
          <a:solidFill>
            <a:schemeClr val="tx1"/>
          </a:solidFill>
          <a:latin typeface="Calibri" charset="0"/>
          <a:ea typeface="ＭＳ Ｐゴシック" charset="0"/>
        </a:defRPr>
      </a:lvl8pPr>
      <a:lvl9pPr marL="1827303" algn="ctr" rtl="0" fontAlgn="base">
        <a:spcBef>
          <a:spcPct val="0"/>
        </a:spcBef>
        <a:spcAft>
          <a:spcPct val="0"/>
        </a:spcAft>
        <a:defRPr sz="4400">
          <a:solidFill>
            <a:schemeClr val="tx1"/>
          </a:solidFill>
          <a:latin typeface="Calibri" charset="0"/>
          <a:ea typeface="ＭＳ Ｐゴシック" charset="0"/>
        </a:defRPr>
      </a:lvl9pPr>
    </p:titleStyle>
    <p:bodyStyle>
      <a:lvl1pPr marL="341313" indent="-341313"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4225" indent="-227013"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2542"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369"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194"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018"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651" rtl="0" eaLnBrk="1" latinLnBrk="0" hangingPunct="1">
        <a:defRPr sz="1800" kern="1200">
          <a:solidFill>
            <a:schemeClr val="tx1"/>
          </a:solidFill>
          <a:latin typeface="+mn-lt"/>
          <a:ea typeface="+mn-ea"/>
          <a:cs typeface="+mn-cs"/>
        </a:defRPr>
      </a:lvl1pPr>
      <a:lvl2pPr marL="456827" algn="l" defTabSz="913651" rtl="0" eaLnBrk="1" latinLnBrk="0" hangingPunct="1">
        <a:defRPr sz="1800" kern="1200">
          <a:solidFill>
            <a:schemeClr val="tx1"/>
          </a:solidFill>
          <a:latin typeface="+mn-lt"/>
          <a:ea typeface="+mn-ea"/>
          <a:cs typeface="+mn-cs"/>
        </a:defRPr>
      </a:lvl2pPr>
      <a:lvl3pPr marL="913651" algn="l" defTabSz="913651" rtl="0" eaLnBrk="1" latinLnBrk="0" hangingPunct="1">
        <a:defRPr sz="1800" kern="1200">
          <a:solidFill>
            <a:schemeClr val="tx1"/>
          </a:solidFill>
          <a:latin typeface="+mn-lt"/>
          <a:ea typeface="+mn-ea"/>
          <a:cs typeface="+mn-cs"/>
        </a:defRPr>
      </a:lvl3pPr>
      <a:lvl4pPr marL="1370479" algn="l" defTabSz="913651" rtl="0" eaLnBrk="1" latinLnBrk="0" hangingPunct="1">
        <a:defRPr sz="1800" kern="1200">
          <a:solidFill>
            <a:schemeClr val="tx1"/>
          </a:solidFill>
          <a:latin typeface="+mn-lt"/>
          <a:ea typeface="+mn-ea"/>
          <a:cs typeface="+mn-cs"/>
        </a:defRPr>
      </a:lvl4pPr>
      <a:lvl5pPr marL="1827303" algn="l" defTabSz="913651" rtl="0" eaLnBrk="1" latinLnBrk="0" hangingPunct="1">
        <a:defRPr sz="1800" kern="1200">
          <a:solidFill>
            <a:schemeClr val="tx1"/>
          </a:solidFill>
          <a:latin typeface="+mn-lt"/>
          <a:ea typeface="+mn-ea"/>
          <a:cs typeface="+mn-cs"/>
        </a:defRPr>
      </a:lvl5pPr>
      <a:lvl6pPr marL="2284131" algn="l" defTabSz="913651" rtl="0" eaLnBrk="1" latinLnBrk="0" hangingPunct="1">
        <a:defRPr sz="1800" kern="1200">
          <a:solidFill>
            <a:schemeClr val="tx1"/>
          </a:solidFill>
          <a:latin typeface="+mn-lt"/>
          <a:ea typeface="+mn-ea"/>
          <a:cs typeface="+mn-cs"/>
        </a:defRPr>
      </a:lvl6pPr>
      <a:lvl7pPr marL="2740955" algn="l" defTabSz="913651" rtl="0" eaLnBrk="1" latinLnBrk="0" hangingPunct="1">
        <a:defRPr sz="1800" kern="1200">
          <a:solidFill>
            <a:schemeClr val="tx1"/>
          </a:solidFill>
          <a:latin typeface="+mn-lt"/>
          <a:ea typeface="+mn-ea"/>
          <a:cs typeface="+mn-cs"/>
        </a:defRPr>
      </a:lvl7pPr>
      <a:lvl8pPr marL="3197782" algn="l" defTabSz="913651" rtl="0" eaLnBrk="1" latinLnBrk="0" hangingPunct="1">
        <a:defRPr sz="1800" kern="1200">
          <a:solidFill>
            <a:schemeClr val="tx1"/>
          </a:solidFill>
          <a:latin typeface="+mn-lt"/>
          <a:ea typeface="+mn-ea"/>
          <a:cs typeface="+mn-cs"/>
        </a:defRPr>
      </a:lvl8pPr>
      <a:lvl9pPr marL="3654606" algn="l" defTabSz="913651"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9184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65" tIns="45683" rIns="91365" bIns="45683" numCol="1" anchor="ctr" anchorCtr="0" compatLnSpc="1">
            <a:prstTxWarp prst="textNoShape">
              <a:avLst/>
            </a:prstTxWarp>
          </a:bodyPr>
          <a:lstStyle/>
          <a:p>
            <a:pPr lvl="0"/>
            <a:r>
              <a:rPr lang="en-US"/>
              <a:t>Click to edit Master title style</a:t>
            </a:r>
          </a:p>
        </p:txBody>
      </p:sp>
      <p:sp>
        <p:nvSpPr>
          <p:cNvPr id="29184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65" tIns="45683" rIns="91365" bIns="4568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365" tIns="45683" rIns="91365" bIns="45683" numCol="1" anchor="ctr" anchorCtr="0" compatLnSpc="1">
            <a:prstTxWarp prst="textNoShape">
              <a:avLst/>
            </a:prstTxWarp>
          </a:bodyPr>
          <a:lstStyle>
            <a:lvl1pPr>
              <a:defRPr sz="1200">
                <a:solidFill>
                  <a:srgbClr val="898989"/>
                </a:solidFill>
                <a:latin typeface="Calibri" charset="0"/>
              </a:defRPr>
            </a:lvl1pPr>
          </a:lstStyle>
          <a:p>
            <a:pPr>
              <a:defRPr/>
            </a:pPr>
            <a:fld id="{A7C1AD07-AAC5-8E41-BE28-41C8D1CF2F07}" type="datetime1">
              <a:rPr lang="en-US"/>
              <a:pPr>
                <a:defRPr/>
              </a:pPr>
              <a:t>11/12/15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65" tIns="45683" rIns="91365" bIns="45683"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365" tIns="45683" rIns="91365" bIns="45683" numCol="1" anchor="ctr" anchorCtr="0" compatLnSpc="1">
            <a:prstTxWarp prst="textNoShape">
              <a:avLst/>
            </a:prstTxWarp>
          </a:bodyPr>
          <a:lstStyle>
            <a:lvl1pPr algn="r">
              <a:defRPr sz="1200">
                <a:solidFill>
                  <a:srgbClr val="898989"/>
                </a:solidFill>
                <a:latin typeface="Calibri" charset="0"/>
              </a:defRPr>
            </a:lvl1pPr>
          </a:lstStyle>
          <a:p>
            <a:pPr>
              <a:defRPr/>
            </a:pPr>
            <a:fld id="{67C19943-4592-6142-9D70-D6F752C0E1E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5789" r:id="rId1"/>
    <p:sldLayoutId id="2147495790" r:id="rId2"/>
    <p:sldLayoutId id="2147495791" r:id="rId3"/>
    <p:sldLayoutId id="2147495792" r:id="rId4"/>
    <p:sldLayoutId id="2147495793" r:id="rId5"/>
    <p:sldLayoutId id="2147495794" r:id="rId6"/>
    <p:sldLayoutId id="2147495795" r:id="rId7"/>
    <p:sldLayoutId id="2147495796" r:id="rId8"/>
    <p:sldLayoutId id="2147495797" r:id="rId9"/>
    <p:sldLayoutId id="2147495798" r:id="rId10"/>
    <p:sldLayoutId id="2147495799"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827" algn="ctr" rtl="0" fontAlgn="base">
        <a:spcBef>
          <a:spcPct val="0"/>
        </a:spcBef>
        <a:spcAft>
          <a:spcPct val="0"/>
        </a:spcAft>
        <a:defRPr sz="4400">
          <a:solidFill>
            <a:schemeClr val="tx1"/>
          </a:solidFill>
          <a:latin typeface="Calibri" charset="0"/>
          <a:ea typeface="ＭＳ Ｐゴシック" charset="0"/>
        </a:defRPr>
      </a:lvl6pPr>
      <a:lvl7pPr marL="913651" algn="ctr" rtl="0" fontAlgn="base">
        <a:spcBef>
          <a:spcPct val="0"/>
        </a:spcBef>
        <a:spcAft>
          <a:spcPct val="0"/>
        </a:spcAft>
        <a:defRPr sz="4400">
          <a:solidFill>
            <a:schemeClr val="tx1"/>
          </a:solidFill>
          <a:latin typeface="Calibri" charset="0"/>
          <a:ea typeface="ＭＳ Ｐゴシック" charset="0"/>
        </a:defRPr>
      </a:lvl7pPr>
      <a:lvl8pPr marL="1370479" algn="ctr" rtl="0" fontAlgn="base">
        <a:spcBef>
          <a:spcPct val="0"/>
        </a:spcBef>
        <a:spcAft>
          <a:spcPct val="0"/>
        </a:spcAft>
        <a:defRPr sz="4400">
          <a:solidFill>
            <a:schemeClr val="tx1"/>
          </a:solidFill>
          <a:latin typeface="Calibri" charset="0"/>
          <a:ea typeface="ＭＳ Ｐゴシック" charset="0"/>
        </a:defRPr>
      </a:lvl8pPr>
      <a:lvl9pPr marL="1827303" algn="ctr" rtl="0" fontAlgn="base">
        <a:spcBef>
          <a:spcPct val="0"/>
        </a:spcBef>
        <a:spcAft>
          <a:spcPct val="0"/>
        </a:spcAft>
        <a:defRPr sz="4400">
          <a:solidFill>
            <a:schemeClr val="tx1"/>
          </a:solidFill>
          <a:latin typeface="Calibri" charset="0"/>
          <a:ea typeface="ＭＳ Ｐゴシック" charset="0"/>
        </a:defRPr>
      </a:lvl9pPr>
    </p:titleStyle>
    <p:bodyStyle>
      <a:lvl1pPr marL="341313" indent="-341313"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4225" indent="-227013"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2542"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369"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194"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018"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651" rtl="0" eaLnBrk="1" latinLnBrk="0" hangingPunct="1">
        <a:defRPr sz="1800" kern="1200">
          <a:solidFill>
            <a:schemeClr val="tx1"/>
          </a:solidFill>
          <a:latin typeface="+mn-lt"/>
          <a:ea typeface="+mn-ea"/>
          <a:cs typeface="+mn-cs"/>
        </a:defRPr>
      </a:lvl1pPr>
      <a:lvl2pPr marL="456827" algn="l" defTabSz="913651" rtl="0" eaLnBrk="1" latinLnBrk="0" hangingPunct="1">
        <a:defRPr sz="1800" kern="1200">
          <a:solidFill>
            <a:schemeClr val="tx1"/>
          </a:solidFill>
          <a:latin typeface="+mn-lt"/>
          <a:ea typeface="+mn-ea"/>
          <a:cs typeface="+mn-cs"/>
        </a:defRPr>
      </a:lvl2pPr>
      <a:lvl3pPr marL="913651" algn="l" defTabSz="913651" rtl="0" eaLnBrk="1" latinLnBrk="0" hangingPunct="1">
        <a:defRPr sz="1800" kern="1200">
          <a:solidFill>
            <a:schemeClr val="tx1"/>
          </a:solidFill>
          <a:latin typeface="+mn-lt"/>
          <a:ea typeface="+mn-ea"/>
          <a:cs typeface="+mn-cs"/>
        </a:defRPr>
      </a:lvl3pPr>
      <a:lvl4pPr marL="1370479" algn="l" defTabSz="913651" rtl="0" eaLnBrk="1" latinLnBrk="0" hangingPunct="1">
        <a:defRPr sz="1800" kern="1200">
          <a:solidFill>
            <a:schemeClr val="tx1"/>
          </a:solidFill>
          <a:latin typeface="+mn-lt"/>
          <a:ea typeface="+mn-ea"/>
          <a:cs typeface="+mn-cs"/>
        </a:defRPr>
      </a:lvl4pPr>
      <a:lvl5pPr marL="1827303" algn="l" defTabSz="913651" rtl="0" eaLnBrk="1" latinLnBrk="0" hangingPunct="1">
        <a:defRPr sz="1800" kern="1200">
          <a:solidFill>
            <a:schemeClr val="tx1"/>
          </a:solidFill>
          <a:latin typeface="+mn-lt"/>
          <a:ea typeface="+mn-ea"/>
          <a:cs typeface="+mn-cs"/>
        </a:defRPr>
      </a:lvl5pPr>
      <a:lvl6pPr marL="2284131" algn="l" defTabSz="913651" rtl="0" eaLnBrk="1" latinLnBrk="0" hangingPunct="1">
        <a:defRPr sz="1800" kern="1200">
          <a:solidFill>
            <a:schemeClr val="tx1"/>
          </a:solidFill>
          <a:latin typeface="+mn-lt"/>
          <a:ea typeface="+mn-ea"/>
          <a:cs typeface="+mn-cs"/>
        </a:defRPr>
      </a:lvl6pPr>
      <a:lvl7pPr marL="2740955" algn="l" defTabSz="913651" rtl="0" eaLnBrk="1" latinLnBrk="0" hangingPunct="1">
        <a:defRPr sz="1800" kern="1200">
          <a:solidFill>
            <a:schemeClr val="tx1"/>
          </a:solidFill>
          <a:latin typeface="+mn-lt"/>
          <a:ea typeface="+mn-ea"/>
          <a:cs typeface="+mn-cs"/>
        </a:defRPr>
      </a:lvl7pPr>
      <a:lvl8pPr marL="3197782" algn="l" defTabSz="913651" rtl="0" eaLnBrk="1" latinLnBrk="0" hangingPunct="1">
        <a:defRPr sz="1800" kern="1200">
          <a:solidFill>
            <a:schemeClr val="tx1"/>
          </a:solidFill>
          <a:latin typeface="+mn-lt"/>
          <a:ea typeface="+mn-ea"/>
          <a:cs typeface="+mn-cs"/>
        </a:defRPr>
      </a:lvl8pPr>
      <a:lvl9pPr marL="3654606" algn="l" defTabSz="913651"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413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65" tIns="45683" rIns="91365" bIns="45683" numCol="1" anchor="ctr" anchorCtr="0" compatLnSpc="1">
            <a:prstTxWarp prst="textNoShape">
              <a:avLst/>
            </a:prstTxWarp>
          </a:bodyPr>
          <a:lstStyle/>
          <a:p>
            <a:pPr lvl="0"/>
            <a:r>
              <a:rPr lang="en-US"/>
              <a:t>Click to edit Master title style</a:t>
            </a:r>
          </a:p>
        </p:txBody>
      </p:sp>
      <p:sp>
        <p:nvSpPr>
          <p:cNvPr id="30413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65" tIns="45683" rIns="91365" bIns="4568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365" tIns="45683" rIns="91365" bIns="45683" numCol="1" anchor="ctr" anchorCtr="0" compatLnSpc="1">
            <a:prstTxWarp prst="textNoShape">
              <a:avLst/>
            </a:prstTxWarp>
          </a:bodyPr>
          <a:lstStyle>
            <a:lvl1pPr>
              <a:defRPr sz="1200">
                <a:solidFill>
                  <a:srgbClr val="898989"/>
                </a:solidFill>
                <a:latin typeface="Calibri" charset="0"/>
              </a:defRPr>
            </a:lvl1pPr>
          </a:lstStyle>
          <a:p>
            <a:pPr>
              <a:defRPr/>
            </a:pPr>
            <a:fld id="{0C005789-6208-5541-9C60-3E355E638720}" type="datetime1">
              <a:rPr lang="en-US"/>
              <a:pPr>
                <a:defRPr/>
              </a:pPr>
              <a:t>11/12/15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65" tIns="45683" rIns="91365" bIns="45683"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365" tIns="45683" rIns="91365" bIns="45683" numCol="1" anchor="ctr" anchorCtr="0" compatLnSpc="1">
            <a:prstTxWarp prst="textNoShape">
              <a:avLst/>
            </a:prstTxWarp>
          </a:bodyPr>
          <a:lstStyle>
            <a:lvl1pPr algn="r">
              <a:defRPr sz="1200">
                <a:solidFill>
                  <a:srgbClr val="898989"/>
                </a:solidFill>
                <a:latin typeface="Calibri" charset="0"/>
              </a:defRPr>
            </a:lvl1pPr>
          </a:lstStyle>
          <a:p>
            <a:pPr>
              <a:defRPr/>
            </a:pPr>
            <a:fld id="{7E0550DA-FC13-FB4D-A1CB-DCFB20A7832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5800" r:id="rId1"/>
    <p:sldLayoutId id="2147495801" r:id="rId2"/>
    <p:sldLayoutId id="2147495802" r:id="rId3"/>
    <p:sldLayoutId id="2147495803" r:id="rId4"/>
    <p:sldLayoutId id="2147495804" r:id="rId5"/>
    <p:sldLayoutId id="2147495805" r:id="rId6"/>
    <p:sldLayoutId id="2147495806" r:id="rId7"/>
    <p:sldLayoutId id="2147495807" r:id="rId8"/>
    <p:sldLayoutId id="2147495808" r:id="rId9"/>
    <p:sldLayoutId id="2147495809" r:id="rId10"/>
    <p:sldLayoutId id="2147495810"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827" algn="ctr" rtl="0" fontAlgn="base">
        <a:spcBef>
          <a:spcPct val="0"/>
        </a:spcBef>
        <a:spcAft>
          <a:spcPct val="0"/>
        </a:spcAft>
        <a:defRPr sz="4400">
          <a:solidFill>
            <a:schemeClr val="tx1"/>
          </a:solidFill>
          <a:latin typeface="Calibri" charset="0"/>
          <a:ea typeface="ＭＳ Ｐゴシック" charset="0"/>
        </a:defRPr>
      </a:lvl6pPr>
      <a:lvl7pPr marL="913651" algn="ctr" rtl="0" fontAlgn="base">
        <a:spcBef>
          <a:spcPct val="0"/>
        </a:spcBef>
        <a:spcAft>
          <a:spcPct val="0"/>
        </a:spcAft>
        <a:defRPr sz="4400">
          <a:solidFill>
            <a:schemeClr val="tx1"/>
          </a:solidFill>
          <a:latin typeface="Calibri" charset="0"/>
          <a:ea typeface="ＭＳ Ｐゴシック" charset="0"/>
        </a:defRPr>
      </a:lvl7pPr>
      <a:lvl8pPr marL="1370479" algn="ctr" rtl="0" fontAlgn="base">
        <a:spcBef>
          <a:spcPct val="0"/>
        </a:spcBef>
        <a:spcAft>
          <a:spcPct val="0"/>
        </a:spcAft>
        <a:defRPr sz="4400">
          <a:solidFill>
            <a:schemeClr val="tx1"/>
          </a:solidFill>
          <a:latin typeface="Calibri" charset="0"/>
          <a:ea typeface="ＭＳ Ｐゴシック" charset="0"/>
        </a:defRPr>
      </a:lvl8pPr>
      <a:lvl9pPr marL="1827303" algn="ctr" rtl="0" fontAlgn="base">
        <a:spcBef>
          <a:spcPct val="0"/>
        </a:spcBef>
        <a:spcAft>
          <a:spcPct val="0"/>
        </a:spcAft>
        <a:defRPr sz="4400">
          <a:solidFill>
            <a:schemeClr val="tx1"/>
          </a:solidFill>
          <a:latin typeface="Calibri" charset="0"/>
          <a:ea typeface="ＭＳ Ｐゴシック" charset="0"/>
        </a:defRPr>
      </a:lvl9pPr>
    </p:titleStyle>
    <p:bodyStyle>
      <a:lvl1pPr marL="341313" indent="-341313"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4225" indent="-227013"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2542"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369"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194"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018"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651" rtl="0" eaLnBrk="1" latinLnBrk="0" hangingPunct="1">
        <a:defRPr sz="1800" kern="1200">
          <a:solidFill>
            <a:schemeClr val="tx1"/>
          </a:solidFill>
          <a:latin typeface="+mn-lt"/>
          <a:ea typeface="+mn-ea"/>
          <a:cs typeface="+mn-cs"/>
        </a:defRPr>
      </a:lvl1pPr>
      <a:lvl2pPr marL="456827" algn="l" defTabSz="913651" rtl="0" eaLnBrk="1" latinLnBrk="0" hangingPunct="1">
        <a:defRPr sz="1800" kern="1200">
          <a:solidFill>
            <a:schemeClr val="tx1"/>
          </a:solidFill>
          <a:latin typeface="+mn-lt"/>
          <a:ea typeface="+mn-ea"/>
          <a:cs typeface="+mn-cs"/>
        </a:defRPr>
      </a:lvl2pPr>
      <a:lvl3pPr marL="913651" algn="l" defTabSz="913651" rtl="0" eaLnBrk="1" latinLnBrk="0" hangingPunct="1">
        <a:defRPr sz="1800" kern="1200">
          <a:solidFill>
            <a:schemeClr val="tx1"/>
          </a:solidFill>
          <a:latin typeface="+mn-lt"/>
          <a:ea typeface="+mn-ea"/>
          <a:cs typeface="+mn-cs"/>
        </a:defRPr>
      </a:lvl3pPr>
      <a:lvl4pPr marL="1370479" algn="l" defTabSz="913651" rtl="0" eaLnBrk="1" latinLnBrk="0" hangingPunct="1">
        <a:defRPr sz="1800" kern="1200">
          <a:solidFill>
            <a:schemeClr val="tx1"/>
          </a:solidFill>
          <a:latin typeface="+mn-lt"/>
          <a:ea typeface="+mn-ea"/>
          <a:cs typeface="+mn-cs"/>
        </a:defRPr>
      </a:lvl4pPr>
      <a:lvl5pPr marL="1827303" algn="l" defTabSz="913651" rtl="0" eaLnBrk="1" latinLnBrk="0" hangingPunct="1">
        <a:defRPr sz="1800" kern="1200">
          <a:solidFill>
            <a:schemeClr val="tx1"/>
          </a:solidFill>
          <a:latin typeface="+mn-lt"/>
          <a:ea typeface="+mn-ea"/>
          <a:cs typeface="+mn-cs"/>
        </a:defRPr>
      </a:lvl5pPr>
      <a:lvl6pPr marL="2284131" algn="l" defTabSz="913651" rtl="0" eaLnBrk="1" latinLnBrk="0" hangingPunct="1">
        <a:defRPr sz="1800" kern="1200">
          <a:solidFill>
            <a:schemeClr val="tx1"/>
          </a:solidFill>
          <a:latin typeface="+mn-lt"/>
          <a:ea typeface="+mn-ea"/>
          <a:cs typeface="+mn-cs"/>
        </a:defRPr>
      </a:lvl6pPr>
      <a:lvl7pPr marL="2740955" algn="l" defTabSz="913651" rtl="0" eaLnBrk="1" latinLnBrk="0" hangingPunct="1">
        <a:defRPr sz="1800" kern="1200">
          <a:solidFill>
            <a:schemeClr val="tx1"/>
          </a:solidFill>
          <a:latin typeface="+mn-lt"/>
          <a:ea typeface="+mn-ea"/>
          <a:cs typeface="+mn-cs"/>
        </a:defRPr>
      </a:lvl7pPr>
      <a:lvl8pPr marL="3197782" algn="l" defTabSz="913651" rtl="0" eaLnBrk="1" latinLnBrk="0" hangingPunct="1">
        <a:defRPr sz="1800" kern="1200">
          <a:solidFill>
            <a:schemeClr val="tx1"/>
          </a:solidFill>
          <a:latin typeface="+mn-lt"/>
          <a:ea typeface="+mn-ea"/>
          <a:cs typeface="+mn-cs"/>
        </a:defRPr>
      </a:lvl8pPr>
      <a:lvl9pPr marL="3654606" algn="l" defTabSz="913651"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1641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65" tIns="45683" rIns="91365" bIns="45683" numCol="1" anchor="ctr" anchorCtr="0" compatLnSpc="1">
            <a:prstTxWarp prst="textNoShape">
              <a:avLst/>
            </a:prstTxWarp>
          </a:bodyPr>
          <a:lstStyle/>
          <a:p>
            <a:pPr lvl="0"/>
            <a:r>
              <a:rPr lang="en-US"/>
              <a:t>Click to edit Master title style</a:t>
            </a:r>
          </a:p>
        </p:txBody>
      </p:sp>
      <p:sp>
        <p:nvSpPr>
          <p:cNvPr id="31641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65" tIns="45683" rIns="91365" bIns="4568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365" tIns="45683" rIns="91365" bIns="45683" numCol="1" anchor="ctr" anchorCtr="0" compatLnSpc="1">
            <a:prstTxWarp prst="textNoShape">
              <a:avLst/>
            </a:prstTxWarp>
          </a:bodyPr>
          <a:lstStyle>
            <a:lvl1pPr>
              <a:defRPr sz="1200">
                <a:solidFill>
                  <a:srgbClr val="898989"/>
                </a:solidFill>
                <a:latin typeface="Calibri" charset="0"/>
              </a:defRPr>
            </a:lvl1pPr>
          </a:lstStyle>
          <a:p>
            <a:pPr>
              <a:defRPr/>
            </a:pPr>
            <a:fld id="{58A34137-D4F5-9741-99F4-55F7E56EA932}" type="datetime1">
              <a:rPr lang="en-US"/>
              <a:pPr>
                <a:defRPr/>
              </a:pPr>
              <a:t>11/12/15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65" tIns="45683" rIns="91365" bIns="45683"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365" tIns="45683" rIns="91365" bIns="45683" numCol="1" anchor="ctr" anchorCtr="0" compatLnSpc="1">
            <a:prstTxWarp prst="textNoShape">
              <a:avLst/>
            </a:prstTxWarp>
          </a:bodyPr>
          <a:lstStyle>
            <a:lvl1pPr algn="r">
              <a:defRPr sz="1200">
                <a:solidFill>
                  <a:srgbClr val="898989"/>
                </a:solidFill>
                <a:latin typeface="Calibri" charset="0"/>
              </a:defRPr>
            </a:lvl1pPr>
          </a:lstStyle>
          <a:p>
            <a:pPr>
              <a:defRPr/>
            </a:pPr>
            <a:fld id="{A01EC0F5-4749-7640-A778-F3362F5EA8D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5811" r:id="rId1"/>
    <p:sldLayoutId id="2147495812" r:id="rId2"/>
    <p:sldLayoutId id="2147495813" r:id="rId3"/>
    <p:sldLayoutId id="2147495814" r:id="rId4"/>
    <p:sldLayoutId id="2147495815" r:id="rId5"/>
    <p:sldLayoutId id="2147495816" r:id="rId6"/>
    <p:sldLayoutId id="2147495817" r:id="rId7"/>
    <p:sldLayoutId id="2147495818" r:id="rId8"/>
    <p:sldLayoutId id="2147495819" r:id="rId9"/>
    <p:sldLayoutId id="2147495820" r:id="rId10"/>
    <p:sldLayoutId id="2147495821"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827" algn="ctr" rtl="0" fontAlgn="base">
        <a:spcBef>
          <a:spcPct val="0"/>
        </a:spcBef>
        <a:spcAft>
          <a:spcPct val="0"/>
        </a:spcAft>
        <a:defRPr sz="4400">
          <a:solidFill>
            <a:schemeClr val="tx1"/>
          </a:solidFill>
          <a:latin typeface="Calibri" charset="0"/>
          <a:ea typeface="ＭＳ Ｐゴシック" charset="0"/>
        </a:defRPr>
      </a:lvl6pPr>
      <a:lvl7pPr marL="913651" algn="ctr" rtl="0" fontAlgn="base">
        <a:spcBef>
          <a:spcPct val="0"/>
        </a:spcBef>
        <a:spcAft>
          <a:spcPct val="0"/>
        </a:spcAft>
        <a:defRPr sz="4400">
          <a:solidFill>
            <a:schemeClr val="tx1"/>
          </a:solidFill>
          <a:latin typeface="Calibri" charset="0"/>
          <a:ea typeface="ＭＳ Ｐゴシック" charset="0"/>
        </a:defRPr>
      </a:lvl7pPr>
      <a:lvl8pPr marL="1370479" algn="ctr" rtl="0" fontAlgn="base">
        <a:spcBef>
          <a:spcPct val="0"/>
        </a:spcBef>
        <a:spcAft>
          <a:spcPct val="0"/>
        </a:spcAft>
        <a:defRPr sz="4400">
          <a:solidFill>
            <a:schemeClr val="tx1"/>
          </a:solidFill>
          <a:latin typeface="Calibri" charset="0"/>
          <a:ea typeface="ＭＳ Ｐゴシック" charset="0"/>
        </a:defRPr>
      </a:lvl8pPr>
      <a:lvl9pPr marL="1827303" algn="ctr" rtl="0" fontAlgn="base">
        <a:spcBef>
          <a:spcPct val="0"/>
        </a:spcBef>
        <a:spcAft>
          <a:spcPct val="0"/>
        </a:spcAft>
        <a:defRPr sz="4400">
          <a:solidFill>
            <a:schemeClr val="tx1"/>
          </a:solidFill>
          <a:latin typeface="Calibri" charset="0"/>
          <a:ea typeface="ＭＳ Ｐゴシック" charset="0"/>
        </a:defRPr>
      </a:lvl9pPr>
    </p:titleStyle>
    <p:bodyStyle>
      <a:lvl1pPr marL="341313" indent="-341313"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4225" indent="-227013"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2542"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369"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194"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018"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651" rtl="0" eaLnBrk="1" latinLnBrk="0" hangingPunct="1">
        <a:defRPr sz="1800" kern="1200">
          <a:solidFill>
            <a:schemeClr val="tx1"/>
          </a:solidFill>
          <a:latin typeface="+mn-lt"/>
          <a:ea typeface="+mn-ea"/>
          <a:cs typeface="+mn-cs"/>
        </a:defRPr>
      </a:lvl1pPr>
      <a:lvl2pPr marL="456827" algn="l" defTabSz="913651" rtl="0" eaLnBrk="1" latinLnBrk="0" hangingPunct="1">
        <a:defRPr sz="1800" kern="1200">
          <a:solidFill>
            <a:schemeClr val="tx1"/>
          </a:solidFill>
          <a:latin typeface="+mn-lt"/>
          <a:ea typeface="+mn-ea"/>
          <a:cs typeface="+mn-cs"/>
        </a:defRPr>
      </a:lvl2pPr>
      <a:lvl3pPr marL="913651" algn="l" defTabSz="913651" rtl="0" eaLnBrk="1" latinLnBrk="0" hangingPunct="1">
        <a:defRPr sz="1800" kern="1200">
          <a:solidFill>
            <a:schemeClr val="tx1"/>
          </a:solidFill>
          <a:latin typeface="+mn-lt"/>
          <a:ea typeface="+mn-ea"/>
          <a:cs typeface="+mn-cs"/>
        </a:defRPr>
      </a:lvl3pPr>
      <a:lvl4pPr marL="1370479" algn="l" defTabSz="913651" rtl="0" eaLnBrk="1" latinLnBrk="0" hangingPunct="1">
        <a:defRPr sz="1800" kern="1200">
          <a:solidFill>
            <a:schemeClr val="tx1"/>
          </a:solidFill>
          <a:latin typeface="+mn-lt"/>
          <a:ea typeface="+mn-ea"/>
          <a:cs typeface="+mn-cs"/>
        </a:defRPr>
      </a:lvl4pPr>
      <a:lvl5pPr marL="1827303" algn="l" defTabSz="913651" rtl="0" eaLnBrk="1" latinLnBrk="0" hangingPunct="1">
        <a:defRPr sz="1800" kern="1200">
          <a:solidFill>
            <a:schemeClr val="tx1"/>
          </a:solidFill>
          <a:latin typeface="+mn-lt"/>
          <a:ea typeface="+mn-ea"/>
          <a:cs typeface="+mn-cs"/>
        </a:defRPr>
      </a:lvl5pPr>
      <a:lvl6pPr marL="2284131" algn="l" defTabSz="913651" rtl="0" eaLnBrk="1" latinLnBrk="0" hangingPunct="1">
        <a:defRPr sz="1800" kern="1200">
          <a:solidFill>
            <a:schemeClr val="tx1"/>
          </a:solidFill>
          <a:latin typeface="+mn-lt"/>
          <a:ea typeface="+mn-ea"/>
          <a:cs typeface="+mn-cs"/>
        </a:defRPr>
      </a:lvl6pPr>
      <a:lvl7pPr marL="2740955" algn="l" defTabSz="913651" rtl="0" eaLnBrk="1" latinLnBrk="0" hangingPunct="1">
        <a:defRPr sz="1800" kern="1200">
          <a:solidFill>
            <a:schemeClr val="tx1"/>
          </a:solidFill>
          <a:latin typeface="+mn-lt"/>
          <a:ea typeface="+mn-ea"/>
          <a:cs typeface="+mn-cs"/>
        </a:defRPr>
      </a:lvl7pPr>
      <a:lvl8pPr marL="3197782" algn="l" defTabSz="913651" rtl="0" eaLnBrk="1" latinLnBrk="0" hangingPunct="1">
        <a:defRPr sz="1800" kern="1200">
          <a:solidFill>
            <a:schemeClr val="tx1"/>
          </a:solidFill>
          <a:latin typeface="+mn-lt"/>
          <a:ea typeface="+mn-ea"/>
          <a:cs typeface="+mn-cs"/>
        </a:defRPr>
      </a:lvl8pPr>
      <a:lvl9pPr marL="3654606" algn="l" defTabSz="913651"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2870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65" tIns="45683" rIns="91365" bIns="45683" numCol="1" anchor="ctr" anchorCtr="0" compatLnSpc="1">
            <a:prstTxWarp prst="textNoShape">
              <a:avLst/>
            </a:prstTxWarp>
          </a:bodyPr>
          <a:lstStyle/>
          <a:p>
            <a:pPr lvl="0"/>
            <a:r>
              <a:rPr lang="en-US"/>
              <a:t>Click to edit Master title style</a:t>
            </a:r>
          </a:p>
        </p:txBody>
      </p:sp>
      <p:sp>
        <p:nvSpPr>
          <p:cNvPr id="32870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65" tIns="45683" rIns="91365" bIns="4568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365" tIns="45683" rIns="91365" bIns="45683" numCol="1" anchor="ctr" anchorCtr="0" compatLnSpc="1">
            <a:prstTxWarp prst="textNoShape">
              <a:avLst/>
            </a:prstTxWarp>
          </a:bodyPr>
          <a:lstStyle>
            <a:lvl1pPr>
              <a:defRPr sz="1200">
                <a:solidFill>
                  <a:srgbClr val="898989"/>
                </a:solidFill>
                <a:latin typeface="Calibri" charset="0"/>
              </a:defRPr>
            </a:lvl1pPr>
          </a:lstStyle>
          <a:p>
            <a:pPr>
              <a:defRPr/>
            </a:pPr>
            <a:fld id="{15E4F90A-4372-314F-8F66-AD7104CD0474}" type="datetime1">
              <a:rPr lang="en-US"/>
              <a:pPr>
                <a:defRPr/>
              </a:pPr>
              <a:t>11/12/15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65" tIns="45683" rIns="91365" bIns="45683"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365" tIns="45683" rIns="91365" bIns="45683" numCol="1" anchor="ctr" anchorCtr="0" compatLnSpc="1">
            <a:prstTxWarp prst="textNoShape">
              <a:avLst/>
            </a:prstTxWarp>
          </a:bodyPr>
          <a:lstStyle>
            <a:lvl1pPr algn="r">
              <a:defRPr sz="1200">
                <a:solidFill>
                  <a:srgbClr val="898989"/>
                </a:solidFill>
                <a:latin typeface="Calibri" charset="0"/>
              </a:defRPr>
            </a:lvl1pPr>
          </a:lstStyle>
          <a:p>
            <a:pPr>
              <a:defRPr/>
            </a:pPr>
            <a:fld id="{F47D16C1-34B6-4A4F-A15A-8D5BAB20BB1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5822" r:id="rId1"/>
    <p:sldLayoutId id="2147495823" r:id="rId2"/>
    <p:sldLayoutId id="2147495824" r:id="rId3"/>
    <p:sldLayoutId id="2147495825" r:id="rId4"/>
    <p:sldLayoutId id="2147495826" r:id="rId5"/>
    <p:sldLayoutId id="2147495827" r:id="rId6"/>
    <p:sldLayoutId id="2147495828" r:id="rId7"/>
    <p:sldLayoutId id="2147495829" r:id="rId8"/>
    <p:sldLayoutId id="2147495830" r:id="rId9"/>
    <p:sldLayoutId id="2147495831" r:id="rId10"/>
    <p:sldLayoutId id="2147495832"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827" algn="ctr" rtl="0" fontAlgn="base">
        <a:spcBef>
          <a:spcPct val="0"/>
        </a:spcBef>
        <a:spcAft>
          <a:spcPct val="0"/>
        </a:spcAft>
        <a:defRPr sz="4400">
          <a:solidFill>
            <a:schemeClr val="tx1"/>
          </a:solidFill>
          <a:latin typeface="Calibri" charset="0"/>
          <a:ea typeface="ＭＳ Ｐゴシック" charset="0"/>
        </a:defRPr>
      </a:lvl6pPr>
      <a:lvl7pPr marL="913651" algn="ctr" rtl="0" fontAlgn="base">
        <a:spcBef>
          <a:spcPct val="0"/>
        </a:spcBef>
        <a:spcAft>
          <a:spcPct val="0"/>
        </a:spcAft>
        <a:defRPr sz="4400">
          <a:solidFill>
            <a:schemeClr val="tx1"/>
          </a:solidFill>
          <a:latin typeface="Calibri" charset="0"/>
          <a:ea typeface="ＭＳ Ｐゴシック" charset="0"/>
        </a:defRPr>
      </a:lvl7pPr>
      <a:lvl8pPr marL="1370479" algn="ctr" rtl="0" fontAlgn="base">
        <a:spcBef>
          <a:spcPct val="0"/>
        </a:spcBef>
        <a:spcAft>
          <a:spcPct val="0"/>
        </a:spcAft>
        <a:defRPr sz="4400">
          <a:solidFill>
            <a:schemeClr val="tx1"/>
          </a:solidFill>
          <a:latin typeface="Calibri" charset="0"/>
          <a:ea typeface="ＭＳ Ｐゴシック" charset="0"/>
        </a:defRPr>
      </a:lvl8pPr>
      <a:lvl9pPr marL="1827303" algn="ctr" rtl="0" fontAlgn="base">
        <a:spcBef>
          <a:spcPct val="0"/>
        </a:spcBef>
        <a:spcAft>
          <a:spcPct val="0"/>
        </a:spcAft>
        <a:defRPr sz="4400">
          <a:solidFill>
            <a:schemeClr val="tx1"/>
          </a:solidFill>
          <a:latin typeface="Calibri" charset="0"/>
          <a:ea typeface="ＭＳ Ｐゴシック" charset="0"/>
        </a:defRPr>
      </a:lvl9pPr>
    </p:titleStyle>
    <p:bodyStyle>
      <a:lvl1pPr marL="341313" indent="-341313"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4225" indent="-227013"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2542"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369"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194"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018"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651" rtl="0" eaLnBrk="1" latinLnBrk="0" hangingPunct="1">
        <a:defRPr sz="1800" kern="1200">
          <a:solidFill>
            <a:schemeClr val="tx1"/>
          </a:solidFill>
          <a:latin typeface="+mn-lt"/>
          <a:ea typeface="+mn-ea"/>
          <a:cs typeface="+mn-cs"/>
        </a:defRPr>
      </a:lvl1pPr>
      <a:lvl2pPr marL="456827" algn="l" defTabSz="913651" rtl="0" eaLnBrk="1" latinLnBrk="0" hangingPunct="1">
        <a:defRPr sz="1800" kern="1200">
          <a:solidFill>
            <a:schemeClr val="tx1"/>
          </a:solidFill>
          <a:latin typeface="+mn-lt"/>
          <a:ea typeface="+mn-ea"/>
          <a:cs typeface="+mn-cs"/>
        </a:defRPr>
      </a:lvl2pPr>
      <a:lvl3pPr marL="913651" algn="l" defTabSz="913651" rtl="0" eaLnBrk="1" latinLnBrk="0" hangingPunct="1">
        <a:defRPr sz="1800" kern="1200">
          <a:solidFill>
            <a:schemeClr val="tx1"/>
          </a:solidFill>
          <a:latin typeface="+mn-lt"/>
          <a:ea typeface="+mn-ea"/>
          <a:cs typeface="+mn-cs"/>
        </a:defRPr>
      </a:lvl3pPr>
      <a:lvl4pPr marL="1370479" algn="l" defTabSz="913651" rtl="0" eaLnBrk="1" latinLnBrk="0" hangingPunct="1">
        <a:defRPr sz="1800" kern="1200">
          <a:solidFill>
            <a:schemeClr val="tx1"/>
          </a:solidFill>
          <a:latin typeface="+mn-lt"/>
          <a:ea typeface="+mn-ea"/>
          <a:cs typeface="+mn-cs"/>
        </a:defRPr>
      </a:lvl4pPr>
      <a:lvl5pPr marL="1827303" algn="l" defTabSz="913651" rtl="0" eaLnBrk="1" latinLnBrk="0" hangingPunct="1">
        <a:defRPr sz="1800" kern="1200">
          <a:solidFill>
            <a:schemeClr val="tx1"/>
          </a:solidFill>
          <a:latin typeface="+mn-lt"/>
          <a:ea typeface="+mn-ea"/>
          <a:cs typeface="+mn-cs"/>
        </a:defRPr>
      </a:lvl5pPr>
      <a:lvl6pPr marL="2284131" algn="l" defTabSz="913651" rtl="0" eaLnBrk="1" latinLnBrk="0" hangingPunct="1">
        <a:defRPr sz="1800" kern="1200">
          <a:solidFill>
            <a:schemeClr val="tx1"/>
          </a:solidFill>
          <a:latin typeface="+mn-lt"/>
          <a:ea typeface="+mn-ea"/>
          <a:cs typeface="+mn-cs"/>
        </a:defRPr>
      </a:lvl6pPr>
      <a:lvl7pPr marL="2740955" algn="l" defTabSz="913651" rtl="0" eaLnBrk="1" latinLnBrk="0" hangingPunct="1">
        <a:defRPr sz="1800" kern="1200">
          <a:solidFill>
            <a:schemeClr val="tx1"/>
          </a:solidFill>
          <a:latin typeface="+mn-lt"/>
          <a:ea typeface="+mn-ea"/>
          <a:cs typeface="+mn-cs"/>
        </a:defRPr>
      </a:lvl7pPr>
      <a:lvl8pPr marL="3197782" algn="l" defTabSz="913651" rtl="0" eaLnBrk="1" latinLnBrk="0" hangingPunct="1">
        <a:defRPr sz="1800" kern="1200">
          <a:solidFill>
            <a:schemeClr val="tx1"/>
          </a:solidFill>
          <a:latin typeface="+mn-lt"/>
          <a:ea typeface="+mn-ea"/>
          <a:cs typeface="+mn-cs"/>
        </a:defRPr>
      </a:lvl8pPr>
      <a:lvl9pPr marL="3654606" algn="l" defTabSz="913651"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0" y="-26988"/>
            <a:ext cx="91440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54" tIns="45678" rIns="91354" bIns="45678" numCol="1" anchor="ctr" anchorCtr="0" compatLnSpc="1">
            <a:prstTxWarp prst="textNoShape">
              <a:avLst/>
            </a:prstTxWarp>
          </a:bodyPr>
          <a:lstStyle/>
          <a:p>
            <a:pPr lvl="0"/>
            <a:r>
              <a:rPr lang="en-US"/>
              <a:t>Click to edit Master title style</a:t>
            </a:r>
          </a:p>
        </p:txBody>
      </p:sp>
      <p:sp>
        <p:nvSpPr>
          <p:cNvPr id="409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54" tIns="45678" rIns="91354" bIns="4567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35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54" tIns="45678" rIns="91354" bIns="45678" numCol="1" anchor="t" anchorCtr="0" compatLnSpc="1">
            <a:prstTxWarp prst="textNoShape">
              <a:avLst/>
            </a:prstTxWarp>
          </a:bodyPr>
          <a:lstStyle>
            <a:lvl1pPr algn="l">
              <a:defRPr sz="1400">
                <a:solidFill>
                  <a:srgbClr val="000000"/>
                </a:solidFill>
                <a:latin typeface="Times New Roman" pitchFamily="-105" charset="0"/>
                <a:ea typeface="+mn-ea"/>
                <a:cs typeface="+mn-cs"/>
              </a:defRPr>
            </a:lvl1pPr>
          </a:lstStyle>
          <a:p>
            <a:pPr>
              <a:defRPr/>
            </a:pPr>
            <a:endParaRPr lang="en-US"/>
          </a:p>
        </p:txBody>
      </p:sp>
      <p:sp>
        <p:nvSpPr>
          <p:cNvPr id="3635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54" tIns="45678" rIns="91354" bIns="45678" numCol="1" anchor="t" anchorCtr="0" compatLnSpc="1">
            <a:prstTxWarp prst="textNoShape">
              <a:avLst/>
            </a:prstTxWarp>
          </a:bodyPr>
          <a:lstStyle>
            <a:lvl1pPr algn="ctr">
              <a:defRPr sz="1400">
                <a:solidFill>
                  <a:srgbClr val="000000"/>
                </a:solidFill>
                <a:latin typeface="Times New Roman" pitchFamily="-105" charset="0"/>
                <a:ea typeface="+mn-ea"/>
                <a:cs typeface="+mn-cs"/>
              </a:defRPr>
            </a:lvl1pPr>
          </a:lstStyle>
          <a:p>
            <a:pPr>
              <a:defRPr/>
            </a:pPr>
            <a:endParaRPr lang="en-US"/>
          </a:p>
        </p:txBody>
      </p:sp>
      <p:sp>
        <p:nvSpPr>
          <p:cNvPr id="3635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54" tIns="45678" rIns="91354" bIns="45678" numCol="1" anchor="t" anchorCtr="0" compatLnSpc="1">
            <a:prstTxWarp prst="textNoShape">
              <a:avLst/>
            </a:prstTxWarp>
          </a:bodyPr>
          <a:lstStyle>
            <a:lvl1pPr algn="r">
              <a:defRPr sz="1400">
                <a:solidFill>
                  <a:srgbClr val="000000"/>
                </a:solidFill>
              </a:defRPr>
            </a:lvl1pPr>
          </a:lstStyle>
          <a:p>
            <a:pPr>
              <a:defRPr/>
            </a:pPr>
            <a:fld id="{4A83EED3-EE67-0946-AC1A-B4978EE879D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5616" r:id="rId1"/>
    <p:sldLayoutId id="2147495617" r:id="rId2"/>
  </p:sldLayoutIdLst>
  <p:transition xmlns:p14="http://schemas.microsoft.com/office/powerpoint/2010/main"/>
  <p:txStyles>
    <p:titleStyle>
      <a:lvl1pPr algn="ctr" rtl="0" eaLnBrk="0" fontAlgn="base" hangingPunct="0">
        <a:spcBef>
          <a:spcPct val="0"/>
        </a:spcBef>
        <a:spcAft>
          <a:spcPct val="0"/>
        </a:spcAft>
        <a:defRPr sz="4400" b="1">
          <a:solidFill>
            <a:schemeClr val="bg1"/>
          </a:solidFill>
          <a:latin typeface="Arial"/>
          <a:ea typeface="MS PGothic" pitchFamily="34" charset="-128"/>
          <a:cs typeface="Arial"/>
        </a:defRPr>
      </a:lvl1pPr>
      <a:lvl2pPr algn="ctr" rtl="0" eaLnBrk="0" fontAlgn="base" hangingPunct="0">
        <a:spcBef>
          <a:spcPct val="0"/>
        </a:spcBef>
        <a:spcAft>
          <a:spcPct val="0"/>
        </a:spcAft>
        <a:defRPr sz="4400" b="1">
          <a:solidFill>
            <a:schemeClr val="bg1"/>
          </a:solidFill>
          <a:latin typeface="Arial" charset="0"/>
          <a:ea typeface="MS PGothic" pitchFamily="34" charset="-128"/>
          <a:cs typeface="Arial" charset="0"/>
        </a:defRPr>
      </a:lvl2pPr>
      <a:lvl3pPr algn="ctr" rtl="0" eaLnBrk="0" fontAlgn="base" hangingPunct="0">
        <a:spcBef>
          <a:spcPct val="0"/>
        </a:spcBef>
        <a:spcAft>
          <a:spcPct val="0"/>
        </a:spcAft>
        <a:defRPr sz="4400" b="1">
          <a:solidFill>
            <a:schemeClr val="bg1"/>
          </a:solidFill>
          <a:latin typeface="Arial" charset="0"/>
          <a:ea typeface="MS PGothic" pitchFamily="34" charset="-128"/>
          <a:cs typeface="Arial" charset="0"/>
        </a:defRPr>
      </a:lvl3pPr>
      <a:lvl4pPr algn="ctr" rtl="0" eaLnBrk="0" fontAlgn="base" hangingPunct="0">
        <a:spcBef>
          <a:spcPct val="0"/>
        </a:spcBef>
        <a:spcAft>
          <a:spcPct val="0"/>
        </a:spcAft>
        <a:defRPr sz="4400" b="1">
          <a:solidFill>
            <a:schemeClr val="bg1"/>
          </a:solidFill>
          <a:latin typeface="Arial" charset="0"/>
          <a:ea typeface="MS PGothic" pitchFamily="34" charset="-128"/>
          <a:cs typeface="Arial" charset="0"/>
        </a:defRPr>
      </a:lvl4pPr>
      <a:lvl5pPr algn="ctr" rtl="0" eaLnBrk="0" fontAlgn="base" hangingPunct="0">
        <a:spcBef>
          <a:spcPct val="0"/>
        </a:spcBef>
        <a:spcAft>
          <a:spcPct val="0"/>
        </a:spcAft>
        <a:defRPr sz="4400" b="1">
          <a:solidFill>
            <a:schemeClr val="bg1"/>
          </a:solidFill>
          <a:latin typeface="Arial" charset="0"/>
          <a:ea typeface="MS PGothic" pitchFamily="34" charset="-128"/>
          <a:cs typeface="Arial" charset="0"/>
        </a:defRPr>
      </a:lvl5pPr>
      <a:lvl6pPr marL="456774" algn="ctr" rtl="0" fontAlgn="base">
        <a:spcBef>
          <a:spcPct val="0"/>
        </a:spcBef>
        <a:spcAft>
          <a:spcPct val="0"/>
        </a:spcAft>
        <a:defRPr sz="4400">
          <a:solidFill>
            <a:schemeClr val="tx2"/>
          </a:solidFill>
          <a:latin typeface="Times New Roman" pitchFamily="-105" charset="0"/>
        </a:defRPr>
      </a:lvl6pPr>
      <a:lvl7pPr marL="913544" algn="ctr" rtl="0" fontAlgn="base">
        <a:spcBef>
          <a:spcPct val="0"/>
        </a:spcBef>
        <a:spcAft>
          <a:spcPct val="0"/>
        </a:spcAft>
        <a:defRPr sz="4400">
          <a:solidFill>
            <a:schemeClr val="tx2"/>
          </a:solidFill>
          <a:latin typeface="Times New Roman" pitchFamily="-105" charset="0"/>
        </a:defRPr>
      </a:lvl7pPr>
      <a:lvl8pPr marL="1370319" algn="ctr" rtl="0" fontAlgn="base">
        <a:spcBef>
          <a:spcPct val="0"/>
        </a:spcBef>
        <a:spcAft>
          <a:spcPct val="0"/>
        </a:spcAft>
        <a:defRPr sz="4400">
          <a:solidFill>
            <a:schemeClr val="tx2"/>
          </a:solidFill>
          <a:latin typeface="Times New Roman" pitchFamily="-105" charset="0"/>
        </a:defRPr>
      </a:lvl8pPr>
      <a:lvl9pPr marL="1827089" algn="ctr" rtl="0" fontAlgn="base">
        <a:spcBef>
          <a:spcPct val="0"/>
        </a:spcBef>
        <a:spcAft>
          <a:spcPct val="0"/>
        </a:spcAft>
        <a:defRPr sz="4400">
          <a:solidFill>
            <a:schemeClr val="tx2"/>
          </a:solidFill>
          <a:latin typeface="Times New Roman" pitchFamily="-105" charset="0"/>
        </a:defRPr>
      </a:lvl9pPr>
    </p:titleStyle>
    <p:bodyStyle>
      <a:lvl1pPr marL="339725" indent="-339725" algn="l" rtl="0" eaLnBrk="0" fontAlgn="base" hangingPunct="0">
        <a:spcBef>
          <a:spcPct val="20000"/>
        </a:spcBef>
        <a:spcAft>
          <a:spcPct val="0"/>
        </a:spcAft>
        <a:buChar char="•"/>
        <a:defRPr sz="3200" b="1">
          <a:solidFill>
            <a:schemeClr val="bg1"/>
          </a:solidFill>
          <a:latin typeface="Arial"/>
          <a:ea typeface="MS PGothic" pitchFamily="34" charset="-128"/>
          <a:cs typeface="Arial"/>
        </a:defRPr>
      </a:lvl1pPr>
      <a:lvl2pPr marL="739775" indent="-282575" algn="l" rtl="0" eaLnBrk="0" fontAlgn="base" hangingPunct="0">
        <a:spcBef>
          <a:spcPct val="20000"/>
        </a:spcBef>
        <a:spcAft>
          <a:spcPct val="0"/>
        </a:spcAft>
        <a:buChar char="–"/>
        <a:defRPr sz="2800" b="1">
          <a:solidFill>
            <a:schemeClr val="bg1"/>
          </a:solidFill>
          <a:latin typeface="Arial"/>
          <a:ea typeface="MS PGothic" pitchFamily="34" charset="-128"/>
          <a:cs typeface="Arial"/>
        </a:defRPr>
      </a:lvl2pPr>
      <a:lvl3pPr marL="1139825" indent="-225425" algn="l" rtl="0" eaLnBrk="0" fontAlgn="base" hangingPunct="0">
        <a:spcBef>
          <a:spcPct val="20000"/>
        </a:spcBef>
        <a:spcAft>
          <a:spcPct val="0"/>
        </a:spcAft>
        <a:buChar char="•"/>
        <a:defRPr sz="2400" b="1">
          <a:solidFill>
            <a:schemeClr val="bg1"/>
          </a:solidFill>
          <a:latin typeface="Arial"/>
          <a:ea typeface="MS PGothic" pitchFamily="34" charset="-128"/>
          <a:cs typeface="Arial"/>
        </a:defRPr>
      </a:lvl3pPr>
      <a:lvl4pPr marL="1597025" indent="-225425" algn="l" rtl="0" eaLnBrk="0" fontAlgn="base" hangingPunct="0">
        <a:spcBef>
          <a:spcPct val="20000"/>
        </a:spcBef>
        <a:spcAft>
          <a:spcPct val="0"/>
        </a:spcAft>
        <a:buChar char="–"/>
        <a:defRPr sz="2000" b="1">
          <a:solidFill>
            <a:schemeClr val="bg1"/>
          </a:solidFill>
          <a:latin typeface="Arial"/>
          <a:ea typeface="Geneva" charset="-128"/>
          <a:cs typeface="Arial"/>
        </a:defRPr>
      </a:lvl4pPr>
      <a:lvl5pPr marL="2052638" indent="-225425" algn="l" rtl="0" eaLnBrk="0" fontAlgn="base" hangingPunct="0">
        <a:spcBef>
          <a:spcPct val="20000"/>
        </a:spcBef>
        <a:spcAft>
          <a:spcPct val="0"/>
        </a:spcAft>
        <a:buChar char="»"/>
        <a:defRPr sz="2000" b="1">
          <a:solidFill>
            <a:schemeClr val="bg1"/>
          </a:solidFill>
          <a:latin typeface="Arial"/>
          <a:ea typeface="Geneva" charset="-128"/>
          <a:cs typeface="Arial"/>
        </a:defRPr>
      </a:lvl5pPr>
      <a:lvl6pPr marL="2512248" indent="-228387" algn="l" rtl="0" fontAlgn="base">
        <a:spcBef>
          <a:spcPct val="20000"/>
        </a:spcBef>
        <a:spcAft>
          <a:spcPct val="0"/>
        </a:spcAft>
        <a:buChar char="»"/>
        <a:defRPr sz="2000">
          <a:solidFill>
            <a:schemeClr val="tx1"/>
          </a:solidFill>
          <a:latin typeface="+mn-lt"/>
          <a:ea typeface="ＭＳ Ｐゴシック" pitchFamily="-105" charset="-128"/>
        </a:defRPr>
      </a:lvl6pPr>
      <a:lvl7pPr marL="2969022" indent="-228387" algn="l" rtl="0" fontAlgn="base">
        <a:spcBef>
          <a:spcPct val="20000"/>
        </a:spcBef>
        <a:spcAft>
          <a:spcPct val="0"/>
        </a:spcAft>
        <a:buChar char="»"/>
        <a:defRPr sz="2000">
          <a:solidFill>
            <a:schemeClr val="tx1"/>
          </a:solidFill>
          <a:latin typeface="+mn-lt"/>
          <a:ea typeface="ＭＳ Ｐゴシック" pitchFamily="-105" charset="-128"/>
        </a:defRPr>
      </a:lvl7pPr>
      <a:lvl8pPr marL="3425793" indent="-228387" algn="l" rtl="0" fontAlgn="base">
        <a:spcBef>
          <a:spcPct val="20000"/>
        </a:spcBef>
        <a:spcAft>
          <a:spcPct val="0"/>
        </a:spcAft>
        <a:buChar char="»"/>
        <a:defRPr sz="2000">
          <a:solidFill>
            <a:schemeClr val="tx1"/>
          </a:solidFill>
          <a:latin typeface="+mn-lt"/>
          <a:ea typeface="ＭＳ Ｐゴシック" pitchFamily="-105" charset="-128"/>
        </a:defRPr>
      </a:lvl8pPr>
      <a:lvl9pPr marL="3882564" indent="-228387"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6774" rtl="0" eaLnBrk="1" latinLnBrk="0" hangingPunct="1">
        <a:defRPr sz="1800" kern="1200">
          <a:solidFill>
            <a:schemeClr val="tx1"/>
          </a:solidFill>
          <a:latin typeface="+mn-lt"/>
          <a:ea typeface="+mn-ea"/>
          <a:cs typeface="+mn-cs"/>
        </a:defRPr>
      </a:lvl1pPr>
      <a:lvl2pPr marL="456774" algn="l" defTabSz="456774" rtl="0" eaLnBrk="1" latinLnBrk="0" hangingPunct="1">
        <a:defRPr sz="1800" kern="1200">
          <a:solidFill>
            <a:schemeClr val="tx1"/>
          </a:solidFill>
          <a:latin typeface="+mn-lt"/>
          <a:ea typeface="+mn-ea"/>
          <a:cs typeface="+mn-cs"/>
        </a:defRPr>
      </a:lvl2pPr>
      <a:lvl3pPr marL="913544" algn="l" defTabSz="456774" rtl="0" eaLnBrk="1" latinLnBrk="0" hangingPunct="1">
        <a:defRPr sz="1800" kern="1200">
          <a:solidFill>
            <a:schemeClr val="tx1"/>
          </a:solidFill>
          <a:latin typeface="+mn-lt"/>
          <a:ea typeface="+mn-ea"/>
          <a:cs typeface="+mn-cs"/>
        </a:defRPr>
      </a:lvl3pPr>
      <a:lvl4pPr marL="1370319" algn="l" defTabSz="456774" rtl="0" eaLnBrk="1" latinLnBrk="0" hangingPunct="1">
        <a:defRPr sz="1800" kern="1200">
          <a:solidFill>
            <a:schemeClr val="tx1"/>
          </a:solidFill>
          <a:latin typeface="+mn-lt"/>
          <a:ea typeface="+mn-ea"/>
          <a:cs typeface="+mn-cs"/>
        </a:defRPr>
      </a:lvl4pPr>
      <a:lvl5pPr marL="1827089" algn="l" defTabSz="456774" rtl="0" eaLnBrk="1" latinLnBrk="0" hangingPunct="1">
        <a:defRPr sz="1800" kern="1200">
          <a:solidFill>
            <a:schemeClr val="tx1"/>
          </a:solidFill>
          <a:latin typeface="+mn-lt"/>
          <a:ea typeface="+mn-ea"/>
          <a:cs typeface="+mn-cs"/>
        </a:defRPr>
      </a:lvl5pPr>
      <a:lvl6pPr marL="2283864" algn="l" defTabSz="456774" rtl="0" eaLnBrk="1" latinLnBrk="0" hangingPunct="1">
        <a:defRPr sz="1800" kern="1200">
          <a:solidFill>
            <a:schemeClr val="tx1"/>
          </a:solidFill>
          <a:latin typeface="+mn-lt"/>
          <a:ea typeface="+mn-ea"/>
          <a:cs typeface="+mn-cs"/>
        </a:defRPr>
      </a:lvl6pPr>
      <a:lvl7pPr marL="2740634" algn="l" defTabSz="456774" rtl="0" eaLnBrk="1" latinLnBrk="0" hangingPunct="1">
        <a:defRPr sz="1800" kern="1200">
          <a:solidFill>
            <a:schemeClr val="tx1"/>
          </a:solidFill>
          <a:latin typeface="+mn-lt"/>
          <a:ea typeface="+mn-ea"/>
          <a:cs typeface="+mn-cs"/>
        </a:defRPr>
      </a:lvl7pPr>
      <a:lvl8pPr marL="3197408" algn="l" defTabSz="456774" rtl="0" eaLnBrk="1" latinLnBrk="0" hangingPunct="1">
        <a:defRPr sz="1800" kern="1200">
          <a:solidFill>
            <a:schemeClr val="tx1"/>
          </a:solidFill>
          <a:latin typeface="+mn-lt"/>
          <a:ea typeface="+mn-ea"/>
          <a:cs typeface="+mn-cs"/>
        </a:defRPr>
      </a:lvl8pPr>
      <a:lvl9pPr marL="3654179" algn="l" defTabSz="456774"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4099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65" tIns="45683" rIns="91365" bIns="45683" numCol="1" anchor="ctr" anchorCtr="0" compatLnSpc="1">
            <a:prstTxWarp prst="textNoShape">
              <a:avLst/>
            </a:prstTxWarp>
          </a:bodyPr>
          <a:lstStyle/>
          <a:p>
            <a:pPr lvl="0"/>
            <a:r>
              <a:rPr lang="en-US"/>
              <a:t>Click to edit Master title style</a:t>
            </a:r>
          </a:p>
        </p:txBody>
      </p:sp>
      <p:sp>
        <p:nvSpPr>
          <p:cNvPr id="34099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65" tIns="45683" rIns="91365" bIns="4568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365" tIns="45683" rIns="91365" bIns="45683" numCol="1" anchor="ctr" anchorCtr="0" compatLnSpc="1">
            <a:prstTxWarp prst="textNoShape">
              <a:avLst/>
            </a:prstTxWarp>
          </a:bodyPr>
          <a:lstStyle>
            <a:lvl1pPr>
              <a:defRPr sz="1200">
                <a:solidFill>
                  <a:srgbClr val="898989"/>
                </a:solidFill>
                <a:latin typeface="Calibri" charset="0"/>
              </a:defRPr>
            </a:lvl1pPr>
          </a:lstStyle>
          <a:p>
            <a:pPr>
              <a:defRPr/>
            </a:pPr>
            <a:fld id="{96265960-022A-A94A-96D0-7CE4E6373785}" type="datetime1">
              <a:rPr lang="en-US"/>
              <a:pPr>
                <a:defRPr/>
              </a:pPr>
              <a:t>11/12/15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65" tIns="45683" rIns="91365" bIns="45683"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365" tIns="45683" rIns="91365" bIns="45683" numCol="1" anchor="ctr" anchorCtr="0" compatLnSpc="1">
            <a:prstTxWarp prst="textNoShape">
              <a:avLst/>
            </a:prstTxWarp>
          </a:bodyPr>
          <a:lstStyle>
            <a:lvl1pPr algn="r">
              <a:defRPr sz="1200">
                <a:solidFill>
                  <a:srgbClr val="898989"/>
                </a:solidFill>
                <a:latin typeface="Calibri" charset="0"/>
              </a:defRPr>
            </a:lvl1pPr>
          </a:lstStyle>
          <a:p>
            <a:pPr>
              <a:defRPr/>
            </a:pPr>
            <a:fld id="{435A7792-6FAE-5E44-88E9-4FA9ECB6400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5833" r:id="rId1"/>
    <p:sldLayoutId id="2147495834" r:id="rId2"/>
    <p:sldLayoutId id="2147495835" r:id="rId3"/>
    <p:sldLayoutId id="2147495836" r:id="rId4"/>
    <p:sldLayoutId id="2147495837" r:id="rId5"/>
    <p:sldLayoutId id="2147495838" r:id="rId6"/>
    <p:sldLayoutId id="2147495839" r:id="rId7"/>
    <p:sldLayoutId id="2147495840" r:id="rId8"/>
    <p:sldLayoutId id="2147495841" r:id="rId9"/>
    <p:sldLayoutId id="2147495842" r:id="rId10"/>
    <p:sldLayoutId id="2147495843"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827" algn="ctr" rtl="0" fontAlgn="base">
        <a:spcBef>
          <a:spcPct val="0"/>
        </a:spcBef>
        <a:spcAft>
          <a:spcPct val="0"/>
        </a:spcAft>
        <a:defRPr sz="4400">
          <a:solidFill>
            <a:schemeClr val="tx1"/>
          </a:solidFill>
          <a:latin typeface="Calibri" charset="0"/>
          <a:ea typeface="ＭＳ Ｐゴシック" charset="0"/>
        </a:defRPr>
      </a:lvl6pPr>
      <a:lvl7pPr marL="913651" algn="ctr" rtl="0" fontAlgn="base">
        <a:spcBef>
          <a:spcPct val="0"/>
        </a:spcBef>
        <a:spcAft>
          <a:spcPct val="0"/>
        </a:spcAft>
        <a:defRPr sz="4400">
          <a:solidFill>
            <a:schemeClr val="tx1"/>
          </a:solidFill>
          <a:latin typeface="Calibri" charset="0"/>
          <a:ea typeface="ＭＳ Ｐゴシック" charset="0"/>
        </a:defRPr>
      </a:lvl7pPr>
      <a:lvl8pPr marL="1370479" algn="ctr" rtl="0" fontAlgn="base">
        <a:spcBef>
          <a:spcPct val="0"/>
        </a:spcBef>
        <a:spcAft>
          <a:spcPct val="0"/>
        </a:spcAft>
        <a:defRPr sz="4400">
          <a:solidFill>
            <a:schemeClr val="tx1"/>
          </a:solidFill>
          <a:latin typeface="Calibri" charset="0"/>
          <a:ea typeface="ＭＳ Ｐゴシック" charset="0"/>
        </a:defRPr>
      </a:lvl8pPr>
      <a:lvl9pPr marL="1827303" algn="ctr" rtl="0" fontAlgn="base">
        <a:spcBef>
          <a:spcPct val="0"/>
        </a:spcBef>
        <a:spcAft>
          <a:spcPct val="0"/>
        </a:spcAft>
        <a:defRPr sz="4400">
          <a:solidFill>
            <a:schemeClr val="tx1"/>
          </a:solidFill>
          <a:latin typeface="Calibri" charset="0"/>
          <a:ea typeface="ＭＳ Ｐゴシック" charset="0"/>
        </a:defRPr>
      </a:lvl9pPr>
    </p:titleStyle>
    <p:bodyStyle>
      <a:lvl1pPr marL="341313" indent="-341313"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4225" indent="-227013"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2542"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369"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194"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018"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651" rtl="0" eaLnBrk="1" latinLnBrk="0" hangingPunct="1">
        <a:defRPr sz="1800" kern="1200">
          <a:solidFill>
            <a:schemeClr val="tx1"/>
          </a:solidFill>
          <a:latin typeface="+mn-lt"/>
          <a:ea typeface="+mn-ea"/>
          <a:cs typeface="+mn-cs"/>
        </a:defRPr>
      </a:lvl1pPr>
      <a:lvl2pPr marL="456827" algn="l" defTabSz="913651" rtl="0" eaLnBrk="1" latinLnBrk="0" hangingPunct="1">
        <a:defRPr sz="1800" kern="1200">
          <a:solidFill>
            <a:schemeClr val="tx1"/>
          </a:solidFill>
          <a:latin typeface="+mn-lt"/>
          <a:ea typeface="+mn-ea"/>
          <a:cs typeface="+mn-cs"/>
        </a:defRPr>
      </a:lvl2pPr>
      <a:lvl3pPr marL="913651" algn="l" defTabSz="913651" rtl="0" eaLnBrk="1" latinLnBrk="0" hangingPunct="1">
        <a:defRPr sz="1800" kern="1200">
          <a:solidFill>
            <a:schemeClr val="tx1"/>
          </a:solidFill>
          <a:latin typeface="+mn-lt"/>
          <a:ea typeface="+mn-ea"/>
          <a:cs typeface="+mn-cs"/>
        </a:defRPr>
      </a:lvl3pPr>
      <a:lvl4pPr marL="1370479" algn="l" defTabSz="913651" rtl="0" eaLnBrk="1" latinLnBrk="0" hangingPunct="1">
        <a:defRPr sz="1800" kern="1200">
          <a:solidFill>
            <a:schemeClr val="tx1"/>
          </a:solidFill>
          <a:latin typeface="+mn-lt"/>
          <a:ea typeface="+mn-ea"/>
          <a:cs typeface="+mn-cs"/>
        </a:defRPr>
      </a:lvl4pPr>
      <a:lvl5pPr marL="1827303" algn="l" defTabSz="913651" rtl="0" eaLnBrk="1" latinLnBrk="0" hangingPunct="1">
        <a:defRPr sz="1800" kern="1200">
          <a:solidFill>
            <a:schemeClr val="tx1"/>
          </a:solidFill>
          <a:latin typeface="+mn-lt"/>
          <a:ea typeface="+mn-ea"/>
          <a:cs typeface="+mn-cs"/>
        </a:defRPr>
      </a:lvl5pPr>
      <a:lvl6pPr marL="2284131" algn="l" defTabSz="913651" rtl="0" eaLnBrk="1" latinLnBrk="0" hangingPunct="1">
        <a:defRPr sz="1800" kern="1200">
          <a:solidFill>
            <a:schemeClr val="tx1"/>
          </a:solidFill>
          <a:latin typeface="+mn-lt"/>
          <a:ea typeface="+mn-ea"/>
          <a:cs typeface="+mn-cs"/>
        </a:defRPr>
      </a:lvl6pPr>
      <a:lvl7pPr marL="2740955" algn="l" defTabSz="913651" rtl="0" eaLnBrk="1" latinLnBrk="0" hangingPunct="1">
        <a:defRPr sz="1800" kern="1200">
          <a:solidFill>
            <a:schemeClr val="tx1"/>
          </a:solidFill>
          <a:latin typeface="+mn-lt"/>
          <a:ea typeface="+mn-ea"/>
          <a:cs typeface="+mn-cs"/>
        </a:defRPr>
      </a:lvl7pPr>
      <a:lvl8pPr marL="3197782" algn="l" defTabSz="913651" rtl="0" eaLnBrk="1" latinLnBrk="0" hangingPunct="1">
        <a:defRPr sz="1800" kern="1200">
          <a:solidFill>
            <a:schemeClr val="tx1"/>
          </a:solidFill>
          <a:latin typeface="+mn-lt"/>
          <a:ea typeface="+mn-ea"/>
          <a:cs typeface="+mn-cs"/>
        </a:defRPr>
      </a:lvl8pPr>
      <a:lvl9pPr marL="3654606" algn="l" defTabSz="913651"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532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65" tIns="45683" rIns="91365" bIns="45683" numCol="1" anchor="ctr" anchorCtr="0" compatLnSpc="1">
            <a:prstTxWarp prst="textNoShape">
              <a:avLst/>
            </a:prstTxWarp>
          </a:bodyPr>
          <a:lstStyle/>
          <a:p>
            <a:pPr lvl="0"/>
            <a:r>
              <a:rPr lang="en-US"/>
              <a:t>Click to edit Master title style</a:t>
            </a:r>
          </a:p>
        </p:txBody>
      </p:sp>
      <p:sp>
        <p:nvSpPr>
          <p:cNvPr id="3532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65" tIns="45683" rIns="91365" bIns="4568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365" tIns="45683" rIns="91365" bIns="45683" numCol="1" anchor="ctr" anchorCtr="0" compatLnSpc="1">
            <a:prstTxWarp prst="textNoShape">
              <a:avLst/>
            </a:prstTxWarp>
          </a:bodyPr>
          <a:lstStyle>
            <a:lvl1pPr>
              <a:defRPr sz="1200">
                <a:solidFill>
                  <a:srgbClr val="898989"/>
                </a:solidFill>
                <a:latin typeface="Calibri" charset="0"/>
              </a:defRPr>
            </a:lvl1pPr>
          </a:lstStyle>
          <a:p>
            <a:pPr>
              <a:defRPr/>
            </a:pPr>
            <a:fld id="{B21D5658-0266-504E-BEBD-34F777CD15BF}" type="datetime1">
              <a:rPr lang="en-US"/>
              <a:pPr>
                <a:defRPr/>
              </a:pPr>
              <a:t>11/12/15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65" tIns="45683" rIns="91365" bIns="45683"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365" tIns="45683" rIns="91365" bIns="45683" numCol="1" anchor="ctr" anchorCtr="0" compatLnSpc="1">
            <a:prstTxWarp prst="textNoShape">
              <a:avLst/>
            </a:prstTxWarp>
          </a:bodyPr>
          <a:lstStyle>
            <a:lvl1pPr algn="r">
              <a:defRPr sz="1200">
                <a:solidFill>
                  <a:srgbClr val="898989"/>
                </a:solidFill>
                <a:latin typeface="Calibri" charset="0"/>
              </a:defRPr>
            </a:lvl1pPr>
          </a:lstStyle>
          <a:p>
            <a:pPr>
              <a:defRPr/>
            </a:pPr>
            <a:fld id="{21C572FA-87E3-C04D-860A-E76220828FB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5844" r:id="rId1"/>
    <p:sldLayoutId id="2147495845" r:id="rId2"/>
    <p:sldLayoutId id="2147495846" r:id="rId3"/>
    <p:sldLayoutId id="2147495847" r:id="rId4"/>
    <p:sldLayoutId id="2147495848" r:id="rId5"/>
    <p:sldLayoutId id="2147495849" r:id="rId6"/>
    <p:sldLayoutId id="2147495850" r:id="rId7"/>
    <p:sldLayoutId id="2147495851" r:id="rId8"/>
    <p:sldLayoutId id="2147495852" r:id="rId9"/>
    <p:sldLayoutId id="2147495853" r:id="rId10"/>
    <p:sldLayoutId id="2147495854"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827" algn="ctr" rtl="0" fontAlgn="base">
        <a:spcBef>
          <a:spcPct val="0"/>
        </a:spcBef>
        <a:spcAft>
          <a:spcPct val="0"/>
        </a:spcAft>
        <a:defRPr sz="4400">
          <a:solidFill>
            <a:schemeClr val="tx1"/>
          </a:solidFill>
          <a:latin typeface="Calibri" charset="0"/>
          <a:ea typeface="ＭＳ Ｐゴシック" charset="0"/>
        </a:defRPr>
      </a:lvl6pPr>
      <a:lvl7pPr marL="913651" algn="ctr" rtl="0" fontAlgn="base">
        <a:spcBef>
          <a:spcPct val="0"/>
        </a:spcBef>
        <a:spcAft>
          <a:spcPct val="0"/>
        </a:spcAft>
        <a:defRPr sz="4400">
          <a:solidFill>
            <a:schemeClr val="tx1"/>
          </a:solidFill>
          <a:latin typeface="Calibri" charset="0"/>
          <a:ea typeface="ＭＳ Ｐゴシック" charset="0"/>
        </a:defRPr>
      </a:lvl7pPr>
      <a:lvl8pPr marL="1370479" algn="ctr" rtl="0" fontAlgn="base">
        <a:spcBef>
          <a:spcPct val="0"/>
        </a:spcBef>
        <a:spcAft>
          <a:spcPct val="0"/>
        </a:spcAft>
        <a:defRPr sz="4400">
          <a:solidFill>
            <a:schemeClr val="tx1"/>
          </a:solidFill>
          <a:latin typeface="Calibri" charset="0"/>
          <a:ea typeface="ＭＳ Ｐゴシック" charset="0"/>
        </a:defRPr>
      </a:lvl8pPr>
      <a:lvl9pPr marL="1827303" algn="ctr" rtl="0" fontAlgn="base">
        <a:spcBef>
          <a:spcPct val="0"/>
        </a:spcBef>
        <a:spcAft>
          <a:spcPct val="0"/>
        </a:spcAft>
        <a:defRPr sz="4400">
          <a:solidFill>
            <a:schemeClr val="tx1"/>
          </a:solidFill>
          <a:latin typeface="Calibri" charset="0"/>
          <a:ea typeface="ＭＳ Ｐゴシック" charset="0"/>
        </a:defRPr>
      </a:lvl9pPr>
    </p:titleStyle>
    <p:bodyStyle>
      <a:lvl1pPr marL="341313" indent="-341313"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4225" indent="-227013"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2542"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369"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194"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018"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651" rtl="0" eaLnBrk="1" latinLnBrk="0" hangingPunct="1">
        <a:defRPr sz="1800" kern="1200">
          <a:solidFill>
            <a:schemeClr val="tx1"/>
          </a:solidFill>
          <a:latin typeface="+mn-lt"/>
          <a:ea typeface="+mn-ea"/>
          <a:cs typeface="+mn-cs"/>
        </a:defRPr>
      </a:lvl1pPr>
      <a:lvl2pPr marL="456827" algn="l" defTabSz="913651" rtl="0" eaLnBrk="1" latinLnBrk="0" hangingPunct="1">
        <a:defRPr sz="1800" kern="1200">
          <a:solidFill>
            <a:schemeClr val="tx1"/>
          </a:solidFill>
          <a:latin typeface="+mn-lt"/>
          <a:ea typeface="+mn-ea"/>
          <a:cs typeface="+mn-cs"/>
        </a:defRPr>
      </a:lvl2pPr>
      <a:lvl3pPr marL="913651" algn="l" defTabSz="913651" rtl="0" eaLnBrk="1" latinLnBrk="0" hangingPunct="1">
        <a:defRPr sz="1800" kern="1200">
          <a:solidFill>
            <a:schemeClr val="tx1"/>
          </a:solidFill>
          <a:latin typeface="+mn-lt"/>
          <a:ea typeface="+mn-ea"/>
          <a:cs typeface="+mn-cs"/>
        </a:defRPr>
      </a:lvl3pPr>
      <a:lvl4pPr marL="1370479" algn="l" defTabSz="913651" rtl="0" eaLnBrk="1" latinLnBrk="0" hangingPunct="1">
        <a:defRPr sz="1800" kern="1200">
          <a:solidFill>
            <a:schemeClr val="tx1"/>
          </a:solidFill>
          <a:latin typeface="+mn-lt"/>
          <a:ea typeface="+mn-ea"/>
          <a:cs typeface="+mn-cs"/>
        </a:defRPr>
      </a:lvl4pPr>
      <a:lvl5pPr marL="1827303" algn="l" defTabSz="913651" rtl="0" eaLnBrk="1" latinLnBrk="0" hangingPunct="1">
        <a:defRPr sz="1800" kern="1200">
          <a:solidFill>
            <a:schemeClr val="tx1"/>
          </a:solidFill>
          <a:latin typeface="+mn-lt"/>
          <a:ea typeface="+mn-ea"/>
          <a:cs typeface="+mn-cs"/>
        </a:defRPr>
      </a:lvl5pPr>
      <a:lvl6pPr marL="2284131" algn="l" defTabSz="913651" rtl="0" eaLnBrk="1" latinLnBrk="0" hangingPunct="1">
        <a:defRPr sz="1800" kern="1200">
          <a:solidFill>
            <a:schemeClr val="tx1"/>
          </a:solidFill>
          <a:latin typeface="+mn-lt"/>
          <a:ea typeface="+mn-ea"/>
          <a:cs typeface="+mn-cs"/>
        </a:defRPr>
      </a:lvl6pPr>
      <a:lvl7pPr marL="2740955" algn="l" defTabSz="913651" rtl="0" eaLnBrk="1" latinLnBrk="0" hangingPunct="1">
        <a:defRPr sz="1800" kern="1200">
          <a:solidFill>
            <a:schemeClr val="tx1"/>
          </a:solidFill>
          <a:latin typeface="+mn-lt"/>
          <a:ea typeface="+mn-ea"/>
          <a:cs typeface="+mn-cs"/>
        </a:defRPr>
      </a:lvl7pPr>
      <a:lvl8pPr marL="3197782" algn="l" defTabSz="913651" rtl="0" eaLnBrk="1" latinLnBrk="0" hangingPunct="1">
        <a:defRPr sz="1800" kern="1200">
          <a:solidFill>
            <a:schemeClr val="tx1"/>
          </a:solidFill>
          <a:latin typeface="+mn-lt"/>
          <a:ea typeface="+mn-ea"/>
          <a:cs typeface="+mn-cs"/>
        </a:defRPr>
      </a:lvl8pPr>
      <a:lvl9pPr marL="3654606" algn="l" defTabSz="913651"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655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65" tIns="45683" rIns="91365" bIns="45683" numCol="1" anchor="ctr" anchorCtr="0" compatLnSpc="1">
            <a:prstTxWarp prst="textNoShape">
              <a:avLst/>
            </a:prstTxWarp>
          </a:bodyPr>
          <a:lstStyle/>
          <a:p>
            <a:pPr lvl="0"/>
            <a:r>
              <a:rPr lang="en-US"/>
              <a:t>Click to edit Master title style</a:t>
            </a:r>
          </a:p>
        </p:txBody>
      </p:sp>
      <p:sp>
        <p:nvSpPr>
          <p:cNvPr id="3655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65" tIns="45683" rIns="91365" bIns="4568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365" tIns="45683" rIns="91365" bIns="45683" numCol="1" anchor="ctr" anchorCtr="0" compatLnSpc="1">
            <a:prstTxWarp prst="textNoShape">
              <a:avLst/>
            </a:prstTxWarp>
          </a:bodyPr>
          <a:lstStyle>
            <a:lvl1pPr>
              <a:defRPr sz="1200">
                <a:solidFill>
                  <a:srgbClr val="898989"/>
                </a:solidFill>
                <a:latin typeface="Calibri" charset="0"/>
              </a:defRPr>
            </a:lvl1pPr>
          </a:lstStyle>
          <a:p>
            <a:pPr>
              <a:defRPr/>
            </a:pPr>
            <a:fld id="{A4A0A9F4-2CDC-D34B-B257-613367285776}" type="datetime1">
              <a:rPr lang="en-US"/>
              <a:pPr>
                <a:defRPr/>
              </a:pPr>
              <a:t>11/12/15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65" tIns="45683" rIns="91365" bIns="45683"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365" tIns="45683" rIns="91365" bIns="45683" numCol="1" anchor="ctr" anchorCtr="0" compatLnSpc="1">
            <a:prstTxWarp prst="textNoShape">
              <a:avLst/>
            </a:prstTxWarp>
          </a:bodyPr>
          <a:lstStyle>
            <a:lvl1pPr algn="r">
              <a:defRPr sz="1200">
                <a:solidFill>
                  <a:srgbClr val="898989"/>
                </a:solidFill>
                <a:latin typeface="Calibri" charset="0"/>
              </a:defRPr>
            </a:lvl1pPr>
          </a:lstStyle>
          <a:p>
            <a:pPr>
              <a:defRPr/>
            </a:pPr>
            <a:fld id="{341FBB5E-B188-A94F-B50B-B21C6AFF611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5855" r:id="rId1"/>
    <p:sldLayoutId id="2147495856" r:id="rId2"/>
    <p:sldLayoutId id="2147495857" r:id="rId3"/>
    <p:sldLayoutId id="2147495858" r:id="rId4"/>
    <p:sldLayoutId id="2147495859" r:id="rId5"/>
    <p:sldLayoutId id="2147495860" r:id="rId6"/>
    <p:sldLayoutId id="2147495861" r:id="rId7"/>
    <p:sldLayoutId id="2147495862" r:id="rId8"/>
    <p:sldLayoutId id="2147495863" r:id="rId9"/>
    <p:sldLayoutId id="2147495864" r:id="rId10"/>
    <p:sldLayoutId id="2147495865"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827" algn="ctr" rtl="0" fontAlgn="base">
        <a:spcBef>
          <a:spcPct val="0"/>
        </a:spcBef>
        <a:spcAft>
          <a:spcPct val="0"/>
        </a:spcAft>
        <a:defRPr sz="4400">
          <a:solidFill>
            <a:schemeClr val="tx1"/>
          </a:solidFill>
          <a:latin typeface="Calibri" charset="0"/>
          <a:ea typeface="ＭＳ Ｐゴシック" charset="0"/>
        </a:defRPr>
      </a:lvl6pPr>
      <a:lvl7pPr marL="913651" algn="ctr" rtl="0" fontAlgn="base">
        <a:spcBef>
          <a:spcPct val="0"/>
        </a:spcBef>
        <a:spcAft>
          <a:spcPct val="0"/>
        </a:spcAft>
        <a:defRPr sz="4400">
          <a:solidFill>
            <a:schemeClr val="tx1"/>
          </a:solidFill>
          <a:latin typeface="Calibri" charset="0"/>
          <a:ea typeface="ＭＳ Ｐゴシック" charset="0"/>
        </a:defRPr>
      </a:lvl7pPr>
      <a:lvl8pPr marL="1370479" algn="ctr" rtl="0" fontAlgn="base">
        <a:spcBef>
          <a:spcPct val="0"/>
        </a:spcBef>
        <a:spcAft>
          <a:spcPct val="0"/>
        </a:spcAft>
        <a:defRPr sz="4400">
          <a:solidFill>
            <a:schemeClr val="tx1"/>
          </a:solidFill>
          <a:latin typeface="Calibri" charset="0"/>
          <a:ea typeface="ＭＳ Ｐゴシック" charset="0"/>
        </a:defRPr>
      </a:lvl8pPr>
      <a:lvl9pPr marL="1827303" algn="ctr" rtl="0" fontAlgn="base">
        <a:spcBef>
          <a:spcPct val="0"/>
        </a:spcBef>
        <a:spcAft>
          <a:spcPct val="0"/>
        </a:spcAft>
        <a:defRPr sz="4400">
          <a:solidFill>
            <a:schemeClr val="tx1"/>
          </a:solidFill>
          <a:latin typeface="Calibri" charset="0"/>
          <a:ea typeface="ＭＳ Ｐゴシック" charset="0"/>
        </a:defRPr>
      </a:lvl9pPr>
    </p:titleStyle>
    <p:bodyStyle>
      <a:lvl1pPr marL="341313" indent="-341313"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4225" indent="-227013"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2542"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369"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194"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018"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651" rtl="0" eaLnBrk="1" latinLnBrk="0" hangingPunct="1">
        <a:defRPr sz="1800" kern="1200">
          <a:solidFill>
            <a:schemeClr val="tx1"/>
          </a:solidFill>
          <a:latin typeface="+mn-lt"/>
          <a:ea typeface="+mn-ea"/>
          <a:cs typeface="+mn-cs"/>
        </a:defRPr>
      </a:lvl1pPr>
      <a:lvl2pPr marL="456827" algn="l" defTabSz="913651" rtl="0" eaLnBrk="1" latinLnBrk="0" hangingPunct="1">
        <a:defRPr sz="1800" kern="1200">
          <a:solidFill>
            <a:schemeClr val="tx1"/>
          </a:solidFill>
          <a:latin typeface="+mn-lt"/>
          <a:ea typeface="+mn-ea"/>
          <a:cs typeface="+mn-cs"/>
        </a:defRPr>
      </a:lvl2pPr>
      <a:lvl3pPr marL="913651" algn="l" defTabSz="913651" rtl="0" eaLnBrk="1" latinLnBrk="0" hangingPunct="1">
        <a:defRPr sz="1800" kern="1200">
          <a:solidFill>
            <a:schemeClr val="tx1"/>
          </a:solidFill>
          <a:latin typeface="+mn-lt"/>
          <a:ea typeface="+mn-ea"/>
          <a:cs typeface="+mn-cs"/>
        </a:defRPr>
      </a:lvl3pPr>
      <a:lvl4pPr marL="1370479" algn="l" defTabSz="913651" rtl="0" eaLnBrk="1" latinLnBrk="0" hangingPunct="1">
        <a:defRPr sz="1800" kern="1200">
          <a:solidFill>
            <a:schemeClr val="tx1"/>
          </a:solidFill>
          <a:latin typeface="+mn-lt"/>
          <a:ea typeface="+mn-ea"/>
          <a:cs typeface="+mn-cs"/>
        </a:defRPr>
      </a:lvl4pPr>
      <a:lvl5pPr marL="1827303" algn="l" defTabSz="913651" rtl="0" eaLnBrk="1" latinLnBrk="0" hangingPunct="1">
        <a:defRPr sz="1800" kern="1200">
          <a:solidFill>
            <a:schemeClr val="tx1"/>
          </a:solidFill>
          <a:latin typeface="+mn-lt"/>
          <a:ea typeface="+mn-ea"/>
          <a:cs typeface="+mn-cs"/>
        </a:defRPr>
      </a:lvl5pPr>
      <a:lvl6pPr marL="2284131" algn="l" defTabSz="913651" rtl="0" eaLnBrk="1" latinLnBrk="0" hangingPunct="1">
        <a:defRPr sz="1800" kern="1200">
          <a:solidFill>
            <a:schemeClr val="tx1"/>
          </a:solidFill>
          <a:latin typeface="+mn-lt"/>
          <a:ea typeface="+mn-ea"/>
          <a:cs typeface="+mn-cs"/>
        </a:defRPr>
      </a:lvl6pPr>
      <a:lvl7pPr marL="2740955" algn="l" defTabSz="913651" rtl="0" eaLnBrk="1" latinLnBrk="0" hangingPunct="1">
        <a:defRPr sz="1800" kern="1200">
          <a:solidFill>
            <a:schemeClr val="tx1"/>
          </a:solidFill>
          <a:latin typeface="+mn-lt"/>
          <a:ea typeface="+mn-ea"/>
          <a:cs typeface="+mn-cs"/>
        </a:defRPr>
      </a:lvl7pPr>
      <a:lvl8pPr marL="3197782" algn="l" defTabSz="913651" rtl="0" eaLnBrk="1" latinLnBrk="0" hangingPunct="1">
        <a:defRPr sz="1800" kern="1200">
          <a:solidFill>
            <a:schemeClr val="tx1"/>
          </a:solidFill>
          <a:latin typeface="+mn-lt"/>
          <a:ea typeface="+mn-ea"/>
          <a:cs typeface="+mn-cs"/>
        </a:defRPr>
      </a:lvl8pPr>
      <a:lvl9pPr marL="3654606" algn="l" defTabSz="913651"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7785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65" tIns="45683" rIns="91365" bIns="45683" numCol="1" anchor="ctr" anchorCtr="0" compatLnSpc="1">
            <a:prstTxWarp prst="textNoShape">
              <a:avLst/>
            </a:prstTxWarp>
          </a:bodyPr>
          <a:lstStyle/>
          <a:p>
            <a:pPr lvl="0"/>
            <a:r>
              <a:rPr lang="en-US"/>
              <a:t>Click to edit Master title style</a:t>
            </a:r>
          </a:p>
        </p:txBody>
      </p:sp>
      <p:sp>
        <p:nvSpPr>
          <p:cNvPr id="37785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65" tIns="45683" rIns="91365" bIns="4568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365" tIns="45683" rIns="91365" bIns="45683" numCol="1" anchor="ctr" anchorCtr="0" compatLnSpc="1">
            <a:prstTxWarp prst="textNoShape">
              <a:avLst/>
            </a:prstTxWarp>
          </a:bodyPr>
          <a:lstStyle>
            <a:lvl1pPr>
              <a:defRPr sz="1200">
                <a:solidFill>
                  <a:srgbClr val="898989"/>
                </a:solidFill>
                <a:latin typeface="Calibri" charset="0"/>
              </a:defRPr>
            </a:lvl1pPr>
          </a:lstStyle>
          <a:p>
            <a:pPr>
              <a:defRPr/>
            </a:pPr>
            <a:fld id="{6DAE1AB1-E958-7747-BA56-89DBF3D11496}" type="datetime1">
              <a:rPr lang="en-US"/>
              <a:pPr>
                <a:defRPr/>
              </a:pPr>
              <a:t>11/12/15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65" tIns="45683" rIns="91365" bIns="45683"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365" tIns="45683" rIns="91365" bIns="45683" numCol="1" anchor="ctr" anchorCtr="0" compatLnSpc="1">
            <a:prstTxWarp prst="textNoShape">
              <a:avLst/>
            </a:prstTxWarp>
          </a:bodyPr>
          <a:lstStyle>
            <a:lvl1pPr algn="r">
              <a:defRPr sz="1200">
                <a:solidFill>
                  <a:srgbClr val="898989"/>
                </a:solidFill>
                <a:latin typeface="Calibri" charset="0"/>
              </a:defRPr>
            </a:lvl1pPr>
          </a:lstStyle>
          <a:p>
            <a:pPr>
              <a:defRPr/>
            </a:pPr>
            <a:fld id="{68030F3B-A938-794D-B170-60E96E6E64E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5866" r:id="rId1"/>
    <p:sldLayoutId id="2147495867" r:id="rId2"/>
    <p:sldLayoutId id="2147495868" r:id="rId3"/>
    <p:sldLayoutId id="2147495869" r:id="rId4"/>
    <p:sldLayoutId id="2147495870" r:id="rId5"/>
    <p:sldLayoutId id="2147495871" r:id="rId6"/>
    <p:sldLayoutId id="2147495872" r:id="rId7"/>
    <p:sldLayoutId id="2147495873" r:id="rId8"/>
    <p:sldLayoutId id="2147495874" r:id="rId9"/>
    <p:sldLayoutId id="2147495875" r:id="rId10"/>
    <p:sldLayoutId id="2147495876"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827" algn="ctr" rtl="0" fontAlgn="base">
        <a:spcBef>
          <a:spcPct val="0"/>
        </a:spcBef>
        <a:spcAft>
          <a:spcPct val="0"/>
        </a:spcAft>
        <a:defRPr sz="4400">
          <a:solidFill>
            <a:schemeClr val="tx1"/>
          </a:solidFill>
          <a:latin typeface="Calibri" charset="0"/>
          <a:ea typeface="ＭＳ Ｐゴシック" charset="0"/>
        </a:defRPr>
      </a:lvl6pPr>
      <a:lvl7pPr marL="913651" algn="ctr" rtl="0" fontAlgn="base">
        <a:spcBef>
          <a:spcPct val="0"/>
        </a:spcBef>
        <a:spcAft>
          <a:spcPct val="0"/>
        </a:spcAft>
        <a:defRPr sz="4400">
          <a:solidFill>
            <a:schemeClr val="tx1"/>
          </a:solidFill>
          <a:latin typeface="Calibri" charset="0"/>
          <a:ea typeface="ＭＳ Ｐゴシック" charset="0"/>
        </a:defRPr>
      </a:lvl7pPr>
      <a:lvl8pPr marL="1370479" algn="ctr" rtl="0" fontAlgn="base">
        <a:spcBef>
          <a:spcPct val="0"/>
        </a:spcBef>
        <a:spcAft>
          <a:spcPct val="0"/>
        </a:spcAft>
        <a:defRPr sz="4400">
          <a:solidFill>
            <a:schemeClr val="tx1"/>
          </a:solidFill>
          <a:latin typeface="Calibri" charset="0"/>
          <a:ea typeface="ＭＳ Ｐゴシック" charset="0"/>
        </a:defRPr>
      </a:lvl8pPr>
      <a:lvl9pPr marL="1827303" algn="ctr" rtl="0" fontAlgn="base">
        <a:spcBef>
          <a:spcPct val="0"/>
        </a:spcBef>
        <a:spcAft>
          <a:spcPct val="0"/>
        </a:spcAft>
        <a:defRPr sz="4400">
          <a:solidFill>
            <a:schemeClr val="tx1"/>
          </a:solidFill>
          <a:latin typeface="Calibri" charset="0"/>
          <a:ea typeface="ＭＳ Ｐゴシック" charset="0"/>
        </a:defRPr>
      </a:lvl9pPr>
    </p:titleStyle>
    <p:bodyStyle>
      <a:lvl1pPr marL="341313" indent="-341313"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4225" indent="-227013"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2542"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369"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194"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018"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651" rtl="0" eaLnBrk="1" latinLnBrk="0" hangingPunct="1">
        <a:defRPr sz="1800" kern="1200">
          <a:solidFill>
            <a:schemeClr val="tx1"/>
          </a:solidFill>
          <a:latin typeface="+mn-lt"/>
          <a:ea typeface="+mn-ea"/>
          <a:cs typeface="+mn-cs"/>
        </a:defRPr>
      </a:lvl1pPr>
      <a:lvl2pPr marL="456827" algn="l" defTabSz="913651" rtl="0" eaLnBrk="1" latinLnBrk="0" hangingPunct="1">
        <a:defRPr sz="1800" kern="1200">
          <a:solidFill>
            <a:schemeClr val="tx1"/>
          </a:solidFill>
          <a:latin typeface="+mn-lt"/>
          <a:ea typeface="+mn-ea"/>
          <a:cs typeface="+mn-cs"/>
        </a:defRPr>
      </a:lvl2pPr>
      <a:lvl3pPr marL="913651" algn="l" defTabSz="913651" rtl="0" eaLnBrk="1" latinLnBrk="0" hangingPunct="1">
        <a:defRPr sz="1800" kern="1200">
          <a:solidFill>
            <a:schemeClr val="tx1"/>
          </a:solidFill>
          <a:latin typeface="+mn-lt"/>
          <a:ea typeface="+mn-ea"/>
          <a:cs typeface="+mn-cs"/>
        </a:defRPr>
      </a:lvl3pPr>
      <a:lvl4pPr marL="1370479" algn="l" defTabSz="913651" rtl="0" eaLnBrk="1" latinLnBrk="0" hangingPunct="1">
        <a:defRPr sz="1800" kern="1200">
          <a:solidFill>
            <a:schemeClr val="tx1"/>
          </a:solidFill>
          <a:latin typeface="+mn-lt"/>
          <a:ea typeface="+mn-ea"/>
          <a:cs typeface="+mn-cs"/>
        </a:defRPr>
      </a:lvl4pPr>
      <a:lvl5pPr marL="1827303" algn="l" defTabSz="913651" rtl="0" eaLnBrk="1" latinLnBrk="0" hangingPunct="1">
        <a:defRPr sz="1800" kern="1200">
          <a:solidFill>
            <a:schemeClr val="tx1"/>
          </a:solidFill>
          <a:latin typeface="+mn-lt"/>
          <a:ea typeface="+mn-ea"/>
          <a:cs typeface="+mn-cs"/>
        </a:defRPr>
      </a:lvl5pPr>
      <a:lvl6pPr marL="2284131" algn="l" defTabSz="913651" rtl="0" eaLnBrk="1" latinLnBrk="0" hangingPunct="1">
        <a:defRPr sz="1800" kern="1200">
          <a:solidFill>
            <a:schemeClr val="tx1"/>
          </a:solidFill>
          <a:latin typeface="+mn-lt"/>
          <a:ea typeface="+mn-ea"/>
          <a:cs typeface="+mn-cs"/>
        </a:defRPr>
      </a:lvl6pPr>
      <a:lvl7pPr marL="2740955" algn="l" defTabSz="913651" rtl="0" eaLnBrk="1" latinLnBrk="0" hangingPunct="1">
        <a:defRPr sz="1800" kern="1200">
          <a:solidFill>
            <a:schemeClr val="tx1"/>
          </a:solidFill>
          <a:latin typeface="+mn-lt"/>
          <a:ea typeface="+mn-ea"/>
          <a:cs typeface="+mn-cs"/>
        </a:defRPr>
      </a:lvl7pPr>
      <a:lvl8pPr marL="3197782" algn="l" defTabSz="913651" rtl="0" eaLnBrk="1" latinLnBrk="0" hangingPunct="1">
        <a:defRPr sz="1800" kern="1200">
          <a:solidFill>
            <a:schemeClr val="tx1"/>
          </a:solidFill>
          <a:latin typeface="+mn-lt"/>
          <a:ea typeface="+mn-ea"/>
          <a:cs typeface="+mn-cs"/>
        </a:defRPr>
      </a:lvl8pPr>
      <a:lvl9pPr marL="3654606" algn="l" defTabSz="913651"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9014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65" tIns="45683" rIns="91365" bIns="45683" numCol="1" anchor="ctr" anchorCtr="0" compatLnSpc="1">
            <a:prstTxWarp prst="textNoShape">
              <a:avLst/>
            </a:prstTxWarp>
          </a:bodyPr>
          <a:lstStyle/>
          <a:p>
            <a:pPr lvl="0"/>
            <a:r>
              <a:rPr lang="en-US"/>
              <a:t>Click to edit Master title style</a:t>
            </a:r>
          </a:p>
        </p:txBody>
      </p:sp>
      <p:sp>
        <p:nvSpPr>
          <p:cNvPr id="39014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65" tIns="45683" rIns="91365" bIns="4568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365" tIns="45683" rIns="91365" bIns="45683" numCol="1" anchor="ctr" anchorCtr="0" compatLnSpc="1">
            <a:prstTxWarp prst="textNoShape">
              <a:avLst/>
            </a:prstTxWarp>
          </a:bodyPr>
          <a:lstStyle>
            <a:lvl1pPr>
              <a:defRPr sz="1200">
                <a:solidFill>
                  <a:srgbClr val="898989"/>
                </a:solidFill>
                <a:latin typeface="Calibri" charset="0"/>
              </a:defRPr>
            </a:lvl1pPr>
          </a:lstStyle>
          <a:p>
            <a:pPr>
              <a:defRPr/>
            </a:pPr>
            <a:fld id="{3C0CADF7-B321-1347-8067-2C5227DECFC9}" type="datetime1">
              <a:rPr lang="en-US"/>
              <a:pPr>
                <a:defRPr/>
              </a:pPr>
              <a:t>11/12/15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65" tIns="45683" rIns="91365" bIns="45683"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365" tIns="45683" rIns="91365" bIns="45683" numCol="1" anchor="ctr" anchorCtr="0" compatLnSpc="1">
            <a:prstTxWarp prst="textNoShape">
              <a:avLst/>
            </a:prstTxWarp>
          </a:bodyPr>
          <a:lstStyle>
            <a:lvl1pPr algn="r">
              <a:defRPr sz="1200">
                <a:solidFill>
                  <a:srgbClr val="898989"/>
                </a:solidFill>
                <a:latin typeface="Calibri" charset="0"/>
              </a:defRPr>
            </a:lvl1pPr>
          </a:lstStyle>
          <a:p>
            <a:pPr>
              <a:defRPr/>
            </a:pPr>
            <a:fld id="{6431A53A-60A9-C04D-BB64-83594022CA2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5877" r:id="rId1"/>
    <p:sldLayoutId id="2147495878" r:id="rId2"/>
    <p:sldLayoutId id="2147495879" r:id="rId3"/>
    <p:sldLayoutId id="2147495880" r:id="rId4"/>
    <p:sldLayoutId id="2147495881" r:id="rId5"/>
    <p:sldLayoutId id="2147495882" r:id="rId6"/>
    <p:sldLayoutId id="2147495883" r:id="rId7"/>
    <p:sldLayoutId id="2147495884" r:id="rId8"/>
    <p:sldLayoutId id="2147495885" r:id="rId9"/>
    <p:sldLayoutId id="2147495886" r:id="rId10"/>
    <p:sldLayoutId id="2147495887"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827" algn="ctr" rtl="0" fontAlgn="base">
        <a:spcBef>
          <a:spcPct val="0"/>
        </a:spcBef>
        <a:spcAft>
          <a:spcPct val="0"/>
        </a:spcAft>
        <a:defRPr sz="4400">
          <a:solidFill>
            <a:schemeClr val="tx1"/>
          </a:solidFill>
          <a:latin typeface="Calibri" charset="0"/>
          <a:ea typeface="ＭＳ Ｐゴシック" charset="0"/>
        </a:defRPr>
      </a:lvl6pPr>
      <a:lvl7pPr marL="913651" algn="ctr" rtl="0" fontAlgn="base">
        <a:spcBef>
          <a:spcPct val="0"/>
        </a:spcBef>
        <a:spcAft>
          <a:spcPct val="0"/>
        </a:spcAft>
        <a:defRPr sz="4400">
          <a:solidFill>
            <a:schemeClr val="tx1"/>
          </a:solidFill>
          <a:latin typeface="Calibri" charset="0"/>
          <a:ea typeface="ＭＳ Ｐゴシック" charset="0"/>
        </a:defRPr>
      </a:lvl7pPr>
      <a:lvl8pPr marL="1370479" algn="ctr" rtl="0" fontAlgn="base">
        <a:spcBef>
          <a:spcPct val="0"/>
        </a:spcBef>
        <a:spcAft>
          <a:spcPct val="0"/>
        </a:spcAft>
        <a:defRPr sz="4400">
          <a:solidFill>
            <a:schemeClr val="tx1"/>
          </a:solidFill>
          <a:latin typeface="Calibri" charset="0"/>
          <a:ea typeface="ＭＳ Ｐゴシック" charset="0"/>
        </a:defRPr>
      </a:lvl8pPr>
      <a:lvl9pPr marL="1827303" algn="ctr" rtl="0" fontAlgn="base">
        <a:spcBef>
          <a:spcPct val="0"/>
        </a:spcBef>
        <a:spcAft>
          <a:spcPct val="0"/>
        </a:spcAft>
        <a:defRPr sz="4400">
          <a:solidFill>
            <a:schemeClr val="tx1"/>
          </a:solidFill>
          <a:latin typeface="Calibri" charset="0"/>
          <a:ea typeface="ＭＳ Ｐゴシック" charset="0"/>
        </a:defRPr>
      </a:lvl9pPr>
    </p:titleStyle>
    <p:bodyStyle>
      <a:lvl1pPr marL="341313" indent="-341313"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4225" indent="-227013"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2542"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369"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194"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018"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651" rtl="0" eaLnBrk="1" latinLnBrk="0" hangingPunct="1">
        <a:defRPr sz="1800" kern="1200">
          <a:solidFill>
            <a:schemeClr val="tx1"/>
          </a:solidFill>
          <a:latin typeface="+mn-lt"/>
          <a:ea typeface="+mn-ea"/>
          <a:cs typeface="+mn-cs"/>
        </a:defRPr>
      </a:lvl1pPr>
      <a:lvl2pPr marL="456827" algn="l" defTabSz="913651" rtl="0" eaLnBrk="1" latinLnBrk="0" hangingPunct="1">
        <a:defRPr sz="1800" kern="1200">
          <a:solidFill>
            <a:schemeClr val="tx1"/>
          </a:solidFill>
          <a:latin typeface="+mn-lt"/>
          <a:ea typeface="+mn-ea"/>
          <a:cs typeface="+mn-cs"/>
        </a:defRPr>
      </a:lvl2pPr>
      <a:lvl3pPr marL="913651" algn="l" defTabSz="913651" rtl="0" eaLnBrk="1" latinLnBrk="0" hangingPunct="1">
        <a:defRPr sz="1800" kern="1200">
          <a:solidFill>
            <a:schemeClr val="tx1"/>
          </a:solidFill>
          <a:latin typeface="+mn-lt"/>
          <a:ea typeface="+mn-ea"/>
          <a:cs typeface="+mn-cs"/>
        </a:defRPr>
      </a:lvl3pPr>
      <a:lvl4pPr marL="1370479" algn="l" defTabSz="913651" rtl="0" eaLnBrk="1" latinLnBrk="0" hangingPunct="1">
        <a:defRPr sz="1800" kern="1200">
          <a:solidFill>
            <a:schemeClr val="tx1"/>
          </a:solidFill>
          <a:latin typeface="+mn-lt"/>
          <a:ea typeface="+mn-ea"/>
          <a:cs typeface="+mn-cs"/>
        </a:defRPr>
      </a:lvl4pPr>
      <a:lvl5pPr marL="1827303" algn="l" defTabSz="913651" rtl="0" eaLnBrk="1" latinLnBrk="0" hangingPunct="1">
        <a:defRPr sz="1800" kern="1200">
          <a:solidFill>
            <a:schemeClr val="tx1"/>
          </a:solidFill>
          <a:latin typeface="+mn-lt"/>
          <a:ea typeface="+mn-ea"/>
          <a:cs typeface="+mn-cs"/>
        </a:defRPr>
      </a:lvl5pPr>
      <a:lvl6pPr marL="2284131" algn="l" defTabSz="913651" rtl="0" eaLnBrk="1" latinLnBrk="0" hangingPunct="1">
        <a:defRPr sz="1800" kern="1200">
          <a:solidFill>
            <a:schemeClr val="tx1"/>
          </a:solidFill>
          <a:latin typeface="+mn-lt"/>
          <a:ea typeface="+mn-ea"/>
          <a:cs typeface="+mn-cs"/>
        </a:defRPr>
      </a:lvl6pPr>
      <a:lvl7pPr marL="2740955" algn="l" defTabSz="913651" rtl="0" eaLnBrk="1" latinLnBrk="0" hangingPunct="1">
        <a:defRPr sz="1800" kern="1200">
          <a:solidFill>
            <a:schemeClr val="tx1"/>
          </a:solidFill>
          <a:latin typeface="+mn-lt"/>
          <a:ea typeface="+mn-ea"/>
          <a:cs typeface="+mn-cs"/>
        </a:defRPr>
      </a:lvl7pPr>
      <a:lvl8pPr marL="3197782" algn="l" defTabSz="913651" rtl="0" eaLnBrk="1" latinLnBrk="0" hangingPunct="1">
        <a:defRPr sz="1800" kern="1200">
          <a:solidFill>
            <a:schemeClr val="tx1"/>
          </a:solidFill>
          <a:latin typeface="+mn-lt"/>
          <a:ea typeface="+mn-ea"/>
          <a:cs typeface="+mn-cs"/>
        </a:defRPr>
      </a:lvl8pPr>
      <a:lvl9pPr marL="3654606" algn="l" defTabSz="913651"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243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65" tIns="45683" rIns="91365" bIns="45683" numCol="1" anchor="ctr" anchorCtr="0" compatLnSpc="1">
            <a:prstTxWarp prst="textNoShape">
              <a:avLst/>
            </a:prstTxWarp>
          </a:bodyPr>
          <a:lstStyle/>
          <a:p>
            <a:pPr lvl="0"/>
            <a:r>
              <a:rPr lang="en-US"/>
              <a:t>Click to edit Master title style</a:t>
            </a:r>
          </a:p>
        </p:txBody>
      </p:sp>
      <p:sp>
        <p:nvSpPr>
          <p:cNvPr id="40243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65" tIns="45683" rIns="91365" bIns="4568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365" tIns="45683" rIns="91365" bIns="45683" numCol="1" anchor="ctr" anchorCtr="0" compatLnSpc="1">
            <a:prstTxWarp prst="textNoShape">
              <a:avLst/>
            </a:prstTxWarp>
          </a:bodyPr>
          <a:lstStyle>
            <a:lvl1pPr>
              <a:defRPr sz="1200">
                <a:solidFill>
                  <a:srgbClr val="898989"/>
                </a:solidFill>
                <a:latin typeface="Calibri" charset="0"/>
              </a:defRPr>
            </a:lvl1pPr>
          </a:lstStyle>
          <a:p>
            <a:pPr>
              <a:defRPr/>
            </a:pPr>
            <a:fld id="{2278D8C4-3BF3-624D-8151-FA312F11D7B1}" type="datetime1">
              <a:rPr lang="en-US"/>
              <a:pPr>
                <a:defRPr/>
              </a:pPr>
              <a:t>11/12/15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65" tIns="45683" rIns="91365" bIns="45683"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365" tIns="45683" rIns="91365" bIns="45683" numCol="1" anchor="ctr" anchorCtr="0" compatLnSpc="1">
            <a:prstTxWarp prst="textNoShape">
              <a:avLst/>
            </a:prstTxWarp>
          </a:bodyPr>
          <a:lstStyle>
            <a:lvl1pPr algn="r">
              <a:defRPr sz="1200">
                <a:solidFill>
                  <a:srgbClr val="898989"/>
                </a:solidFill>
                <a:latin typeface="Calibri" charset="0"/>
              </a:defRPr>
            </a:lvl1pPr>
          </a:lstStyle>
          <a:p>
            <a:pPr>
              <a:defRPr/>
            </a:pPr>
            <a:fld id="{0679824E-234C-6A42-BC71-103E492B599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5888" r:id="rId1"/>
    <p:sldLayoutId id="2147495889" r:id="rId2"/>
    <p:sldLayoutId id="2147495890" r:id="rId3"/>
    <p:sldLayoutId id="2147495891" r:id="rId4"/>
    <p:sldLayoutId id="2147495892" r:id="rId5"/>
    <p:sldLayoutId id="2147495893" r:id="rId6"/>
    <p:sldLayoutId id="2147495894" r:id="rId7"/>
    <p:sldLayoutId id="2147495895" r:id="rId8"/>
    <p:sldLayoutId id="2147495896" r:id="rId9"/>
    <p:sldLayoutId id="2147495897" r:id="rId10"/>
    <p:sldLayoutId id="2147495898"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827" algn="ctr" rtl="0" fontAlgn="base">
        <a:spcBef>
          <a:spcPct val="0"/>
        </a:spcBef>
        <a:spcAft>
          <a:spcPct val="0"/>
        </a:spcAft>
        <a:defRPr sz="4400">
          <a:solidFill>
            <a:schemeClr val="tx1"/>
          </a:solidFill>
          <a:latin typeface="Calibri" charset="0"/>
          <a:ea typeface="ＭＳ Ｐゴシック" charset="0"/>
        </a:defRPr>
      </a:lvl6pPr>
      <a:lvl7pPr marL="913651" algn="ctr" rtl="0" fontAlgn="base">
        <a:spcBef>
          <a:spcPct val="0"/>
        </a:spcBef>
        <a:spcAft>
          <a:spcPct val="0"/>
        </a:spcAft>
        <a:defRPr sz="4400">
          <a:solidFill>
            <a:schemeClr val="tx1"/>
          </a:solidFill>
          <a:latin typeface="Calibri" charset="0"/>
          <a:ea typeface="ＭＳ Ｐゴシック" charset="0"/>
        </a:defRPr>
      </a:lvl7pPr>
      <a:lvl8pPr marL="1370479" algn="ctr" rtl="0" fontAlgn="base">
        <a:spcBef>
          <a:spcPct val="0"/>
        </a:spcBef>
        <a:spcAft>
          <a:spcPct val="0"/>
        </a:spcAft>
        <a:defRPr sz="4400">
          <a:solidFill>
            <a:schemeClr val="tx1"/>
          </a:solidFill>
          <a:latin typeface="Calibri" charset="0"/>
          <a:ea typeface="ＭＳ Ｐゴシック" charset="0"/>
        </a:defRPr>
      </a:lvl8pPr>
      <a:lvl9pPr marL="1827303" algn="ctr" rtl="0" fontAlgn="base">
        <a:spcBef>
          <a:spcPct val="0"/>
        </a:spcBef>
        <a:spcAft>
          <a:spcPct val="0"/>
        </a:spcAft>
        <a:defRPr sz="4400">
          <a:solidFill>
            <a:schemeClr val="tx1"/>
          </a:solidFill>
          <a:latin typeface="Calibri" charset="0"/>
          <a:ea typeface="ＭＳ Ｐゴシック" charset="0"/>
        </a:defRPr>
      </a:lvl9pPr>
    </p:titleStyle>
    <p:bodyStyle>
      <a:lvl1pPr marL="341313" indent="-341313"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4225" indent="-227013"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2542"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369"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194"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018"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651" rtl="0" eaLnBrk="1" latinLnBrk="0" hangingPunct="1">
        <a:defRPr sz="1800" kern="1200">
          <a:solidFill>
            <a:schemeClr val="tx1"/>
          </a:solidFill>
          <a:latin typeface="+mn-lt"/>
          <a:ea typeface="+mn-ea"/>
          <a:cs typeface="+mn-cs"/>
        </a:defRPr>
      </a:lvl1pPr>
      <a:lvl2pPr marL="456827" algn="l" defTabSz="913651" rtl="0" eaLnBrk="1" latinLnBrk="0" hangingPunct="1">
        <a:defRPr sz="1800" kern="1200">
          <a:solidFill>
            <a:schemeClr val="tx1"/>
          </a:solidFill>
          <a:latin typeface="+mn-lt"/>
          <a:ea typeface="+mn-ea"/>
          <a:cs typeface="+mn-cs"/>
        </a:defRPr>
      </a:lvl2pPr>
      <a:lvl3pPr marL="913651" algn="l" defTabSz="913651" rtl="0" eaLnBrk="1" latinLnBrk="0" hangingPunct="1">
        <a:defRPr sz="1800" kern="1200">
          <a:solidFill>
            <a:schemeClr val="tx1"/>
          </a:solidFill>
          <a:latin typeface="+mn-lt"/>
          <a:ea typeface="+mn-ea"/>
          <a:cs typeface="+mn-cs"/>
        </a:defRPr>
      </a:lvl3pPr>
      <a:lvl4pPr marL="1370479" algn="l" defTabSz="913651" rtl="0" eaLnBrk="1" latinLnBrk="0" hangingPunct="1">
        <a:defRPr sz="1800" kern="1200">
          <a:solidFill>
            <a:schemeClr val="tx1"/>
          </a:solidFill>
          <a:latin typeface="+mn-lt"/>
          <a:ea typeface="+mn-ea"/>
          <a:cs typeface="+mn-cs"/>
        </a:defRPr>
      </a:lvl4pPr>
      <a:lvl5pPr marL="1827303" algn="l" defTabSz="913651" rtl="0" eaLnBrk="1" latinLnBrk="0" hangingPunct="1">
        <a:defRPr sz="1800" kern="1200">
          <a:solidFill>
            <a:schemeClr val="tx1"/>
          </a:solidFill>
          <a:latin typeface="+mn-lt"/>
          <a:ea typeface="+mn-ea"/>
          <a:cs typeface="+mn-cs"/>
        </a:defRPr>
      </a:lvl5pPr>
      <a:lvl6pPr marL="2284131" algn="l" defTabSz="913651" rtl="0" eaLnBrk="1" latinLnBrk="0" hangingPunct="1">
        <a:defRPr sz="1800" kern="1200">
          <a:solidFill>
            <a:schemeClr val="tx1"/>
          </a:solidFill>
          <a:latin typeface="+mn-lt"/>
          <a:ea typeface="+mn-ea"/>
          <a:cs typeface="+mn-cs"/>
        </a:defRPr>
      </a:lvl6pPr>
      <a:lvl7pPr marL="2740955" algn="l" defTabSz="913651" rtl="0" eaLnBrk="1" latinLnBrk="0" hangingPunct="1">
        <a:defRPr sz="1800" kern="1200">
          <a:solidFill>
            <a:schemeClr val="tx1"/>
          </a:solidFill>
          <a:latin typeface="+mn-lt"/>
          <a:ea typeface="+mn-ea"/>
          <a:cs typeface="+mn-cs"/>
        </a:defRPr>
      </a:lvl7pPr>
      <a:lvl8pPr marL="3197782" algn="l" defTabSz="913651" rtl="0" eaLnBrk="1" latinLnBrk="0" hangingPunct="1">
        <a:defRPr sz="1800" kern="1200">
          <a:solidFill>
            <a:schemeClr val="tx1"/>
          </a:solidFill>
          <a:latin typeface="+mn-lt"/>
          <a:ea typeface="+mn-ea"/>
          <a:cs typeface="+mn-cs"/>
        </a:defRPr>
      </a:lvl8pPr>
      <a:lvl9pPr marL="3654606" algn="l" defTabSz="913651"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4722"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39" tIns="41020" rIns="82039" bIns="41020" anchor="ctr"/>
          <a:lstStyle/>
          <a:p>
            <a:pPr defTabSz="407988" eaLnBrk="0" hangingPunct="0">
              <a:lnSpc>
                <a:spcPct val="93000"/>
              </a:lnSpc>
              <a:buClr>
                <a:srgbClr val="000000"/>
              </a:buClr>
              <a:buSzPct val="100000"/>
              <a:buFont typeface="Times New Roman" charset="0"/>
              <a:buNone/>
            </a:pPr>
            <a:endParaRPr lang="en-US" sz="2200">
              <a:solidFill>
                <a:srgbClr val="FFFFFF"/>
              </a:solidFill>
              <a:ea typeface="MS Gothic" charset="0"/>
              <a:cs typeface="MS Gothic" charset="0"/>
            </a:endParaRPr>
          </a:p>
        </p:txBody>
      </p:sp>
      <p:sp>
        <p:nvSpPr>
          <p:cNvPr id="2" name="Text Box 2"/>
          <p:cNvSpPr txBox="1">
            <a:spLocks noChangeArrowheads="1"/>
          </p:cNvSpPr>
          <p:nvPr/>
        </p:nvSpPr>
        <p:spPr bwMode="auto">
          <a:xfrm>
            <a:off x="760413" y="6559550"/>
            <a:ext cx="877887" cy="223838"/>
          </a:xfrm>
          <a:prstGeom prst="rect">
            <a:avLst/>
          </a:prstGeom>
          <a:noFill/>
          <a:ln w="9525">
            <a:noFill/>
            <a:round/>
            <a:headEnd/>
            <a:tailEnd/>
          </a:ln>
          <a:effectLst/>
        </p:spPr>
        <p:txBody>
          <a:bodyPr wrap="none" lIns="80746" tIns="41988" rIns="80746" bIns="41988" anchor="ctr">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defTabSz="410195">
              <a:spcBef>
                <a:spcPts val="505"/>
              </a:spcBef>
              <a:buClr>
                <a:srgbClr val="FFFFFF"/>
              </a:buClr>
              <a:buSzPct val="100000"/>
              <a:buFont typeface="Arial" charset="0"/>
              <a:buNone/>
              <a:defRPr/>
            </a:pPr>
            <a:r>
              <a:rPr lang="en-GB" sz="800" b="1" smtClean="0">
                <a:solidFill>
                  <a:srgbClr val="FFFFFF"/>
                </a:solidFill>
                <a:latin typeface="Arial" charset="0"/>
              </a:rPr>
              <a:t>© </a:t>
            </a:r>
            <a:r>
              <a:rPr lang="en-GB" sz="900" b="1" smtClean="0">
                <a:solidFill>
                  <a:srgbClr val="FFFFFF"/>
                </a:solidFill>
                <a:latin typeface="Arial" charset="0"/>
              </a:rPr>
              <a:t>2006</a:t>
            </a:r>
            <a:r>
              <a:rPr lang="en-GB" sz="800" b="1" smtClean="0">
                <a:solidFill>
                  <a:srgbClr val="FFFFFF"/>
                </a:solidFill>
                <a:latin typeface="Arial" charset="0"/>
              </a:rPr>
              <a:t> TBBMI</a:t>
            </a:r>
          </a:p>
        </p:txBody>
      </p:sp>
      <p:sp>
        <p:nvSpPr>
          <p:cNvPr id="414724" name="Rectangle 3"/>
          <p:cNvSpPr>
            <a:spLocks noChangeArrowheads="1"/>
          </p:cNvSpPr>
          <p:nvPr/>
        </p:nvSpPr>
        <p:spPr bwMode="auto">
          <a:xfrm>
            <a:off x="7940675" y="6542088"/>
            <a:ext cx="593725"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46" tIns="41988" rIns="80746" bIns="41988" anchor="ctr">
            <a:spAutoFit/>
          </a:bodyPr>
          <a:lstStyle/>
          <a:p>
            <a:pPr algn="ctr" defTabSz="407988" eaLnBrk="0" hangingPunct="0">
              <a:buClr>
                <a:srgbClr val="FFFFFF"/>
              </a:buClr>
              <a:buSzPct val="100000"/>
              <a:buFont typeface="Comic Sans MS" charset="0"/>
              <a:buNone/>
              <a:tabLst>
                <a:tab pos="0" algn="l"/>
                <a:tab pos="819150" algn="l"/>
                <a:tab pos="1638300" algn="l"/>
                <a:tab pos="2459038" algn="l"/>
                <a:tab pos="3279775" algn="l"/>
                <a:tab pos="4100513" algn="l"/>
                <a:tab pos="4921250" algn="l"/>
                <a:tab pos="5741988" algn="l"/>
                <a:tab pos="6561138" algn="l"/>
                <a:tab pos="7381875" algn="l"/>
                <a:tab pos="8202613" algn="l"/>
                <a:tab pos="9023350" algn="l"/>
              </a:tabLst>
            </a:pPr>
            <a:r>
              <a:rPr lang="en-GB" sz="900" b="1">
                <a:solidFill>
                  <a:srgbClr val="FFFFFF"/>
                </a:solidFill>
                <a:latin typeface="Comic Sans MS" charset="0"/>
                <a:ea typeface="MS Gothic" charset="0"/>
                <a:cs typeface="MS Gothic" charset="0"/>
              </a:rPr>
              <a:t>9.6.08.</a:t>
            </a:r>
          </a:p>
        </p:txBody>
      </p:sp>
      <p:sp>
        <p:nvSpPr>
          <p:cNvPr id="414725" name="Rectangle 4"/>
          <p:cNvSpPr>
            <a:spLocks noChangeArrowheads="1"/>
          </p:cNvSpPr>
          <p:nvPr/>
        </p:nvSpPr>
        <p:spPr bwMode="auto">
          <a:xfrm>
            <a:off x="119063" y="106363"/>
            <a:ext cx="4060825"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083" tIns="45541" rIns="91083" bIns="45541">
            <a:spAutoFit/>
          </a:bodyPr>
          <a:lstStyle/>
          <a:p>
            <a:pPr algn="ctr" defTabSz="407988" eaLnBrk="0" hangingPunct="0">
              <a:lnSpc>
                <a:spcPct val="125000"/>
              </a:lnSpc>
              <a:spcBef>
                <a:spcPts val="1350"/>
              </a:spcBef>
              <a:buClr>
                <a:srgbClr val="FFFF00"/>
              </a:buClr>
              <a:buSzPct val="100000"/>
              <a:buFont typeface="Helvetica" charset="0"/>
              <a:buNone/>
              <a:tabLst>
                <a:tab pos="0" algn="l"/>
                <a:tab pos="819150" algn="l"/>
                <a:tab pos="1638300" algn="l"/>
                <a:tab pos="2459038" algn="l"/>
                <a:tab pos="3279775" algn="l"/>
                <a:tab pos="4100513" algn="l"/>
                <a:tab pos="4921250" algn="l"/>
                <a:tab pos="5741988" algn="l"/>
                <a:tab pos="6561138" algn="l"/>
                <a:tab pos="7381875" algn="l"/>
                <a:tab pos="8202613" algn="l"/>
                <a:tab pos="9023350" algn="l"/>
              </a:tabLst>
            </a:pPr>
            <a:r>
              <a:rPr lang="en-GB" sz="2200" b="1">
                <a:solidFill>
                  <a:srgbClr val="FFFF00"/>
                </a:solidFill>
                <a:latin typeface="Arial" charset="0"/>
                <a:ea typeface="MS Gothic" charset="0"/>
                <a:cs typeface="MS Gothic" charset="0"/>
              </a:rPr>
              <a:t>ĐEM CÁC SÁCH </a:t>
            </a:r>
          </a:p>
          <a:p>
            <a:pPr algn="ctr" defTabSz="407988" eaLnBrk="0" hangingPunct="0">
              <a:lnSpc>
                <a:spcPct val="125000"/>
              </a:lnSpc>
              <a:spcBef>
                <a:spcPts val="1350"/>
              </a:spcBef>
              <a:buClr>
                <a:srgbClr val="FFFF00"/>
              </a:buClr>
              <a:buSzPct val="100000"/>
              <a:buFont typeface="Helvetica" charset="0"/>
              <a:buNone/>
              <a:tabLst>
                <a:tab pos="0" algn="l"/>
                <a:tab pos="819150" algn="l"/>
                <a:tab pos="1638300" algn="l"/>
                <a:tab pos="2459038" algn="l"/>
                <a:tab pos="3279775" algn="l"/>
                <a:tab pos="4100513" algn="l"/>
                <a:tab pos="4921250" algn="l"/>
                <a:tab pos="5741988" algn="l"/>
                <a:tab pos="6561138" algn="l"/>
                <a:tab pos="7381875" algn="l"/>
                <a:tab pos="8202613" algn="l"/>
                <a:tab pos="9023350" algn="l"/>
              </a:tabLst>
            </a:pPr>
            <a:r>
              <a:rPr lang="en-GB" sz="2200" b="1">
                <a:solidFill>
                  <a:srgbClr val="FFFF00"/>
                </a:solidFill>
                <a:latin typeface="Arial" charset="0"/>
                <a:ea typeface="MS Gothic" charset="0"/>
                <a:cs typeface="MS Gothic" charset="0"/>
              </a:rPr>
              <a:t>TÂN ƯỚC LẠI CÙNG NHAU</a:t>
            </a:r>
          </a:p>
        </p:txBody>
      </p:sp>
      <p:sp>
        <p:nvSpPr>
          <p:cNvPr id="6" name="Rectangle 5"/>
          <p:cNvSpPr/>
          <p:nvPr/>
        </p:nvSpPr>
        <p:spPr bwMode="auto">
          <a:xfrm>
            <a:off x="0" y="0"/>
            <a:ext cx="3948113" cy="1209675"/>
          </a:xfrm>
          <a:prstGeom prst="rect">
            <a:avLst/>
          </a:prstGeom>
          <a:solidFill>
            <a:schemeClr val="accent2">
              <a:lumMod val="50000"/>
            </a:schemeClr>
          </a:solidFill>
          <a:ln w="9525" cap="flat" cmpd="sng" algn="ctr">
            <a:noFill/>
            <a:prstDash val="solid"/>
            <a:round/>
            <a:headEnd type="none" w="med" len="med"/>
            <a:tailEnd type="none" w="med" len="med"/>
          </a:ln>
          <a:effectLst/>
        </p:spPr>
        <p:txBody>
          <a:bodyPr lIns="82039" tIns="41020" rIns="82039" bIns="41020"/>
          <a:lstStyle/>
          <a:p>
            <a:pPr defTabSz="410195" eaLnBrk="0" hangingPunct="0">
              <a:lnSpc>
                <a:spcPct val="93000"/>
              </a:lnSpc>
              <a:buClr>
                <a:srgbClr val="000000"/>
              </a:buClr>
              <a:buSzPct val="100000"/>
              <a:buFont typeface="Times New Roman" pitchFamily="-128" charset="0"/>
              <a:buNone/>
              <a:defRPr/>
            </a:pPr>
            <a:endParaRPr lang="en-US" sz="2200">
              <a:solidFill>
                <a:srgbClr val="FFFFFF"/>
              </a:solidFill>
              <a:latin typeface="Times New Roman" pitchFamily="-128" charset="0"/>
              <a:ea typeface="MS Gothic" charset="-128"/>
              <a:cs typeface="MS Gothic" charset="0"/>
            </a:endParaRPr>
          </a:p>
        </p:txBody>
      </p:sp>
      <p:sp>
        <p:nvSpPr>
          <p:cNvPr id="1031" name="TextBox 6"/>
          <p:cNvSpPr txBox="1">
            <a:spLocks noChangeArrowheads="1"/>
          </p:cNvSpPr>
          <p:nvPr/>
        </p:nvSpPr>
        <p:spPr bwMode="auto">
          <a:xfrm>
            <a:off x="207963" y="201613"/>
            <a:ext cx="3217862"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39" tIns="41020" rIns="82039" bIns="41020">
            <a:spAutoFit/>
          </a:bodyPr>
          <a:lstStyle>
            <a:lvl1pPr eaLnBrk="0" hangingPunct="0">
              <a:defRPr sz="2500">
                <a:solidFill>
                  <a:schemeClr val="bg1"/>
                </a:solidFill>
                <a:latin typeface="Times New Roman" charset="0"/>
                <a:ea typeface="MS Gothic" charset="0"/>
                <a:cs typeface="MS Gothic" charset="0"/>
              </a:defRPr>
            </a:lvl1pPr>
            <a:lvl2pPr marL="742950" indent="-285750" eaLnBrk="0" hangingPunct="0">
              <a:defRPr sz="2500">
                <a:solidFill>
                  <a:schemeClr val="bg1"/>
                </a:solidFill>
                <a:latin typeface="Times New Roman" charset="0"/>
                <a:ea typeface="MS Gothic" charset="0"/>
                <a:cs typeface="MS Gothic" charset="0"/>
              </a:defRPr>
            </a:lvl2pPr>
            <a:lvl3pPr marL="1143000" indent="-228600" eaLnBrk="0" hangingPunct="0">
              <a:defRPr sz="2500">
                <a:solidFill>
                  <a:schemeClr val="bg1"/>
                </a:solidFill>
                <a:latin typeface="Times New Roman" charset="0"/>
                <a:ea typeface="MS Gothic" charset="0"/>
                <a:cs typeface="MS Gothic" charset="0"/>
              </a:defRPr>
            </a:lvl3pPr>
            <a:lvl4pPr marL="1600200" indent="-228600" eaLnBrk="0" hangingPunct="0">
              <a:defRPr sz="2500">
                <a:solidFill>
                  <a:schemeClr val="bg1"/>
                </a:solidFill>
                <a:latin typeface="Times New Roman" charset="0"/>
                <a:ea typeface="MS Gothic" charset="0"/>
                <a:cs typeface="MS Gothic" charset="0"/>
              </a:defRPr>
            </a:lvl4pPr>
            <a:lvl5pPr marL="2057400" indent="-228600" eaLnBrk="0" hangingPunct="0">
              <a:defRPr sz="2500">
                <a:solidFill>
                  <a:schemeClr val="bg1"/>
                </a:solidFill>
                <a:latin typeface="Times New Roman" charset="0"/>
                <a:ea typeface="MS Gothic" charset="0"/>
                <a:cs typeface="MS Gothic" charset="0"/>
              </a:defRPr>
            </a:lvl5pPr>
            <a:lvl6pPr marL="2514600" indent="-228600" defTabSz="455613" eaLnBrk="0" fontAlgn="base" hangingPunct="0">
              <a:spcBef>
                <a:spcPct val="0"/>
              </a:spcBef>
              <a:spcAft>
                <a:spcPct val="0"/>
              </a:spcAft>
              <a:defRPr sz="2500">
                <a:solidFill>
                  <a:schemeClr val="bg1"/>
                </a:solidFill>
                <a:latin typeface="Times New Roman" charset="0"/>
                <a:ea typeface="MS Gothic" charset="0"/>
                <a:cs typeface="MS Gothic" charset="0"/>
              </a:defRPr>
            </a:lvl6pPr>
            <a:lvl7pPr marL="2971800" indent="-228600" defTabSz="455613" eaLnBrk="0" fontAlgn="base" hangingPunct="0">
              <a:spcBef>
                <a:spcPct val="0"/>
              </a:spcBef>
              <a:spcAft>
                <a:spcPct val="0"/>
              </a:spcAft>
              <a:defRPr sz="2500">
                <a:solidFill>
                  <a:schemeClr val="bg1"/>
                </a:solidFill>
                <a:latin typeface="Times New Roman" charset="0"/>
                <a:ea typeface="MS Gothic" charset="0"/>
                <a:cs typeface="MS Gothic" charset="0"/>
              </a:defRPr>
            </a:lvl7pPr>
            <a:lvl8pPr marL="3429000" indent="-228600" defTabSz="455613" eaLnBrk="0" fontAlgn="base" hangingPunct="0">
              <a:spcBef>
                <a:spcPct val="0"/>
              </a:spcBef>
              <a:spcAft>
                <a:spcPct val="0"/>
              </a:spcAft>
              <a:defRPr sz="2500">
                <a:solidFill>
                  <a:schemeClr val="bg1"/>
                </a:solidFill>
                <a:latin typeface="Times New Roman" charset="0"/>
                <a:ea typeface="MS Gothic" charset="0"/>
                <a:cs typeface="MS Gothic" charset="0"/>
              </a:defRPr>
            </a:lvl8pPr>
            <a:lvl9pPr marL="3886200" indent="-228600" defTabSz="455613" eaLnBrk="0" fontAlgn="base" hangingPunct="0">
              <a:spcBef>
                <a:spcPct val="0"/>
              </a:spcBef>
              <a:spcAft>
                <a:spcPct val="0"/>
              </a:spcAft>
              <a:defRPr sz="2500">
                <a:solidFill>
                  <a:schemeClr val="bg1"/>
                </a:solidFill>
                <a:latin typeface="Times New Roman" charset="0"/>
                <a:ea typeface="MS Gothic" charset="0"/>
                <a:cs typeface="MS Gothic" charset="0"/>
              </a:defRPr>
            </a:lvl9pPr>
          </a:lstStyle>
          <a:p>
            <a:pPr defTabSz="408867">
              <a:lnSpc>
                <a:spcPct val="93000"/>
              </a:lnSpc>
              <a:buClr>
                <a:srgbClr val="000000"/>
              </a:buClr>
              <a:buSzPct val="100000"/>
              <a:buFont typeface="Times New Roman" charset="0"/>
              <a:buNone/>
              <a:defRPr/>
            </a:pPr>
            <a:r>
              <a:rPr lang="en-US" b="1" smtClean="0">
                <a:solidFill>
                  <a:srgbClr val="FFFF00"/>
                </a:solidFill>
                <a:latin typeface="Arial" charset="0"/>
              </a:rPr>
              <a:t>TÂN ƯỚC KẾT HỢP</a:t>
            </a:r>
          </a:p>
        </p:txBody>
      </p:sp>
      <p:sp>
        <p:nvSpPr>
          <p:cNvPr id="414728" name="Rectangle 1"/>
          <p:cNvSpPr>
            <a:spLocks noChangeArrowheads="1"/>
          </p:cNvSpPr>
          <p:nvPr/>
        </p:nvSpPr>
        <p:spPr bwMode="auto">
          <a:xfrm>
            <a:off x="0" y="0"/>
            <a:ext cx="9144000" cy="6858000"/>
          </a:xfrm>
          <a:prstGeom prst="rect">
            <a:avLst/>
          </a:prstGeom>
          <a:gradFill rotWithShape="0">
            <a:gsLst>
              <a:gs pos="0">
                <a:srgbClr val="000000"/>
              </a:gs>
              <a:gs pos="50000">
                <a:srgbClr val="161AFD"/>
              </a:gs>
              <a:gs pos="100000">
                <a:srgbClr val="000000"/>
              </a:gs>
            </a:gsLst>
            <a:lin ang="5400000" scaled="1"/>
          </a:gradFill>
          <a:ln w="12600">
            <a:solidFill>
              <a:srgbClr val="000000"/>
            </a:solidFill>
            <a:miter lim="800000"/>
            <a:headEnd/>
            <a:tailEnd/>
          </a:ln>
        </p:spPr>
        <p:txBody>
          <a:bodyPr wrap="none" lIns="82039" tIns="41020" rIns="82039" bIns="41020" anchor="ctr"/>
          <a:lstStyle/>
          <a:p>
            <a:pPr defTabSz="407988" eaLnBrk="0" hangingPunct="0">
              <a:lnSpc>
                <a:spcPct val="93000"/>
              </a:lnSpc>
              <a:buClr>
                <a:srgbClr val="000000"/>
              </a:buClr>
              <a:buSzPct val="100000"/>
              <a:buFont typeface="Times New Roman" charset="0"/>
              <a:buNone/>
            </a:pPr>
            <a:endParaRPr lang="en-US" sz="2200">
              <a:solidFill>
                <a:srgbClr val="FFFFFF"/>
              </a:solidFill>
              <a:ea typeface="MS Gothic" charset="0"/>
              <a:cs typeface="MS Gothic" charset="0"/>
            </a:endParaRPr>
          </a:p>
        </p:txBody>
      </p:sp>
      <p:sp>
        <p:nvSpPr>
          <p:cNvPr id="9" name="Text Box 6"/>
          <p:cNvSpPr txBox="1">
            <a:spLocks noChangeArrowheads="1"/>
          </p:cNvSpPr>
          <p:nvPr/>
        </p:nvSpPr>
        <p:spPr bwMode="auto">
          <a:xfrm>
            <a:off x="766763" y="6556375"/>
            <a:ext cx="820737" cy="207963"/>
          </a:xfrm>
          <a:prstGeom prst="rect">
            <a:avLst/>
          </a:prstGeom>
          <a:noFill/>
          <a:ln w="9525">
            <a:noFill/>
            <a:round/>
            <a:headEnd/>
            <a:tailEnd/>
          </a:ln>
        </p:spPr>
        <p:txBody>
          <a:bodyPr wrap="none" lIns="80746" tIns="41988" rIns="80746" bIns="41988" anchor="ctr">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MS Gothic" charset="0"/>
                <a:cs typeface="MS Gothic" charset="0"/>
              </a:defRPr>
            </a:lvl9pPr>
          </a:lstStyle>
          <a:p>
            <a:pPr algn="ctr" defTabSz="410195">
              <a:spcBef>
                <a:spcPts val="505"/>
              </a:spcBef>
              <a:buClr>
                <a:srgbClr val="FFFFFF"/>
              </a:buClr>
              <a:buSzPct val="100000"/>
              <a:buFont typeface="Arial" charset="0"/>
              <a:buNone/>
              <a:defRPr/>
            </a:pPr>
            <a:r>
              <a:rPr lang="en-GB" sz="800" b="1" smtClean="0">
                <a:solidFill>
                  <a:srgbClr val="FFFFFF"/>
                </a:solidFill>
                <a:latin typeface="Arial" charset="0"/>
              </a:rPr>
              <a:t>©2006 TBBMI</a:t>
            </a:r>
          </a:p>
        </p:txBody>
      </p:sp>
      <p:sp>
        <p:nvSpPr>
          <p:cNvPr id="414730" name="Rectangle 16"/>
          <p:cNvSpPr>
            <a:spLocks noChangeArrowheads="1"/>
          </p:cNvSpPr>
          <p:nvPr/>
        </p:nvSpPr>
        <p:spPr bwMode="auto">
          <a:xfrm>
            <a:off x="7983538" y="6473825"/>
            <a:ext cx="593725"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46" tIns="41988" rIns="80746" bIns="41988" anchor="ctr">
            <a:spAutoFit/>
          </a:bodyPr>
          <a:lstStyle/>
          <a:p>
            <a:pPr algn="ctr" defTabSz="407988" eaLnBrk="0" hangingPunct="0">
              <a:buClr>
                <a:srgbClr val="FFFFFF"/>
              </a:buClr>
              <a:buSzPct val="100000"/>
              <a:buFont typeface="Comic Sans MS" charset="0"/>
              <a:buNone/>
              <a:tabLst>
                <a:tab pos="0" algn="l"/>
                <a:tab pos="819150" algn="l"/>
                <a:tab pos="1638300" algn="l"/>
                <a:tab pos="2459038" algn="l"/>
                <a:tab pos="3279775" algn="l"/>
                <a:tab pos="4100513" algn="l"/>
                <a:tab pos="4921250" algn="l"/>
                <a:tab pos="5741988" algn="l"/>
                <a:tab pos="6561138" algn="l"/>
                <a:tab pos="7381875" algn="l"/>
                <a:tab pos="8202613" algn="l"/>
                <a:tab pos="9023350" algn="l"/>
              </a:tabLst>
            </a:pPr>
            <a:r>
              <a:rPr lang="en-GB" sz="900" b="1">
                <a:solidFill>
                  <a:srgbClr val="FFFFFF"/>
                </a:solidFill>
                <a:latin typeface="Comic Sans MS" charset="0"/>
                <a:ea typeface="MS Gothic" charset="0"/>
                <a:cs typeface="MS Gothic" charset="0"/>
              </a:rPr>
              <a:t>9.6.08.</a:t>
            </a:r>
          </a:p>
        </p:txBody>
      </p:sp>
      <p:sp>
        <p:nvSpPr>
          <p:cNvPr id="1035" name="TextBox 10"/>
          <p:cNvSpPr txBox="1">
            <a:spLocks noChangeArrowheads="1"/>
          </p:cNvSpPr>
          <p:nvPr/>
        </p:nvSpPr>
        <p:spPr bwMode="auto">
          <a:xfrm>
            <a:off x="277813" y="201613"/>
            <a:ext cx="2309812"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39" tIns="41020" rIns="82039" bIns="41020">
            <a:spAutoFit/>
          </a:bodyPr>
          <a:lstStyle>
            <a:lvl1pPr eaLnBrk="0" hangingPunct="0">
              <a:defRPr sz="2500">
                <a:solidFill>
                  <a:schemeClr val="bg1"/>
                </a:solidFill>
                <a:latin typeface="Times New Roman" charset="0"/>
                <a:ea typeface="MS Gothic" charset="0"/>
                <a:cs typeface="MS Gothic" charset="0"/>
              </a:defRPr>
            </a:lvl1pPr>
            <a:lvl2pPr marL="742950" indent="-285750" eaLnBrk="0" hangingPunct="0">
              <a:defRPr sz="2500">
                <a:solidFill>
                  <a:schemeClr val="bg1"/>
                </a:solidFill>
                <a:latin typeface="Times New Roman" charset="0"/>
                <a:ea typeface="MS Gothic" charset="0"/>
                <a:cs typeface="MS Gothic" charset="0"/>
              </a:defRPr>
            </a:lvl2pPr>
            <a:lvl3pPr marL="1143000" indent="-228600" eaLnBrk="0" hangingPunct="0">
              <a:defRPr sz="2500">
                <a:solidFill>
                  <a:schemeClr val="bg1"/>
                </a:solidFill>
                <a:latin typeface="Times New Roman" charset="0"/>
                <a:ea typeface="MS Gothic" charset="0"/>
                <a:cs typeface="MS Gothic" charset="0"/>
              </a:defRPr>
            </a:lvl3pPr>
            <a:lvl4pPr marL="1600200" indent="-228600" eaLnBrk="0" hangingPunct="0">
              <a:defRPr sz="2500">
                <a:solidFill>
                  <a:schemeClr val="bg1"/>
                </a:solidFill>
                <a:latin typeface="Times New Roman" charset="0"/>
                <a:ea typeface="MS Gothic" charset="0"/>
                <a:cs typeface="MS Gothic" charset="0"/>
              </a:defRPr>
            </a:lvl4pPr>
            <a:lvl5pPr marL="2057400" indent="-228600" eaLnBrk="0" hangingPunct="0">
              <a:defRPr sz="2500">
                <a:solidFill>
                  <a:schemeClr val="bg1"/>
                </a:solidFill>
                <a:latin typeface="Times New Roman" charset="0"/>
                <a:ea typeface="MS Gothic" charset="0"/>
                <a:cs typeface="MS Gothic" charset="0"/>
              </a:defRPr>
            </a:lvl5pPr>
            <a:lvl6pPr marL="2514600" indent="-228600" defTabSz="455613" eaLnBrk="0" fontAlgn="base" hangingPunct="0">
              <a:spcBef>
                <a:spcPct val="0"/>
              </a:spcBef>
              <a:spcAft>
                <a:spcPct val="0"/>
              </a:spcAft>
              <a:defRPr sz="2500">
                <a:solidFill>
                  <a:schemeClr val="bg1"/>
                </a:solidFill>
                <a:latin typeface="Times New Roman" charset="0"/>
                <a:ea typeface="MS Gothic" charset="0"/>
                <a:cs typeface="MS Gothic" charset="0"/>
              </a:defRPr>
            </a:lvl6pPr>
            <a:lvl7pPr marL="2971800" indent="-228600" defTabSz="455613" eaLnBrk="0" fontAlgn="base" hangingPunct="0">
              <a:spcBef>
                <a:spcPct val="0"/>
              </a:spcBef>
              <a:spcAft>
                <a:spcPct val="0"/>
              </a:spcAft>
              <a:defRPr sz="2500">
                <a:solidFill>
                  <a:schemeClr val="bg1"/>
                </a:solidFill>
                <a:latin typeface="Times New Roman" charset="0"/>
                <a:ea typeface="MS Gothic" charset="0"/>
                <a:cs typeface="MS Gothic" charset="0"/>
              </a:defRPr>
            </a:lvl7pPr>
            <a:lvl8pPr marL="3429000" indent="-228600" defTabSz="455613" eaLnBrk="0" fontAlgn="base" hangingPunct="0">
              <a:spcBef>
                <a:spcPct val="0"/>
              </a:spcBef>
              <a:spcAft>
                <a:spcPct val="0"/>
              </a:spcAft>
              <a:defRPr sz="2500">
                <a:solidFill>
                  <a:schemeClr val="bg1"/>
                </a:solidFill>
                <a:latin typeface="Times New Roman" charset="0"/>
                <a:ea typeface="MS Gothic" charset="0"/>
                <a:cs typeface="MS Gothic" charset="0"/>
              </a:defRPr>
            </a:lvl8pPr>
            <a:lvl9pPr marL="3886200" indent="-228600" defTabSz="455613" eaLnBrk="0" fontAlgn="base" hangingPunct="0">
              <a:spcBef>
                <a:spcPct val="0"/>
              </a:spcBef>
              <a:spcAft>
                <a:spcPct val="0"/>
              </a:spcAft>
              <a:defRPr sz="2500">
                <a:solidFill>
                  <a:schemeClr val="bg1"/>
                </a:solidFill>
                <a:latin typeface="Times New Roman" charset="0"/>
                <a:ea typeface="MS Gothic" charset="0"/>
                <a:cs typeface="MS Gothic" charset="0"/>
              </a:defRPr>
            </a:lvl9pPr>
          </a:lstStyle>
          <a:p>
            <a:pPr defTabSz="408867">
              <a:lnSpc>
                <a:spcPct val="93000"/>
              </a:lnSpc>
              <a:buClr>
                <a:srgbClr val="000000"/>
              </a:buClr>
              <a:buSzPct val="100000"/>
              <a:buFont typeface="Times New Roman" charset="0"/>
              <a:buNone/>
              <a:defRPr/>
            </a:pPr>
            <a:r>
              <a:rPr lang="en-US" sz="2000" b="1" smtClean="0">
                <a:solidFill>
                  <a:srgbClr val="FFFF00"/>
                </a:solidFill>
                <a:latin typeface="Arial" charset="0"/>
              </a:rPr>
              <a:t>Tân Ước Kết Hợp</a:t>
            </a:r>
          </a:p>
        </p:txBody>
      </p:sp>
    </p:spTree>
  </p:cSld>
  <p:clrMap bg1="lt1" tx1="dk1" bg2="lt2" tx2="dk2" accent1="accent1" accent2="accent2" accent3="accent3" accent4="accent4" accent5="accent5" accent6="accent6" hlink="hlink" folHlink="folHlink"/>
  <p:sldLayoutIdLst>
    <p:sldLayoutId id="2147495899" r:id="rId1"/>
    <p:sldLayoutId id="2147495900" r:id="rId2"/>
    <p:sldLayoutId id="2147495599" r:id="rId3"/>
    <p:sldLayoutId id="2147495600" r:id="rId4"/>
    <p:sldLayoutId id="2147495601" r:id="rId5"/>
    <p:sldLayoutId id="2147495602" r:id="rId6"/>
    <p:sldLayoutId id="2147495901" r:id="rId7"/>
    <p:sldLayoutId id="2147495902" r:id="rId8"/>
    <p:sldLayoutId id="2147495903" r:id="rId9"/>
    <p:sldLayoutId id="2147495904" r:id="rId10"/>
    <p:sldLayoutId id="2147495905" r:id="rId11"/>
  </p:sldLayoutIdLst>
  <p:timing>
    <p:tnLst>
      <p:par>
        <p:cTn xmlns:p14="http://schemas.microsoft.com/office/powerpoint/2010/main" id="1" dur="indefinite" restart="never" nodeType="tmRoot"/>
      </p:par>
    </p:tnLst>
  </p:timing>
  <p:txStyles>
    <p:titleStyle>
      <a:lvl1pPr algn="ctr" defTabSz="4079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mj-ea"/>
          <a:cs typeface="MS Gothic" charset="0"/>
        </a:defRPr>
      </a:lvl1pPr>
      <a:lvl2pPr algn="ctr" defTabSz="4079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28" charset="0"/>
          <a:ea typeface="MS Gothic" charset="-128"/>
          <a:cs typeface="MS Gothic" charset="0"/>
        </a:defRPr>
      </a:lvl2pPr>
      <a:lvl3pPr algn="ctr" defTabSz="4079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28" charset="0"/>
          <a:ea typeface="MS Gothic" charset="-128"/>
          <a:cs typeface="MS Gothic" charset="0"/>
        </a:defRPr>
      </a:lvl3pPr>
      <a:lvl4pPr algn="ctr" defTabSz="4079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28" charset="0"/>
          <a:ea typeface="MS Gothic" charset="-128"/>
          <a:cs typeface="MS Gothic" charset="0"/>
        </a:defRPr>
      </a:lvl4pPr>
      <a:lvl5pPr algn="ctr" defTabSz="4079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28" charset="0"/>
          <a:ea typeface="MS Gothic" charset="-128"/>
          <a:cs typeface="MS Gothic" charset="0"/>
        </a:defRPr>
      </a:lvl5pPr>
      <a:lvl6pPr marL="410195" algn="ctr" defTabSz="410195" rtl="0" eaLnBrk="0" fontAlgn="base" hangingPunct="0">
        <a:lnSpc>
          <a:spcPct val="93000"/>
        </a:lnSpc>
        <a:spcBef>
          <a:spcPct val="0"/>
        </a:spcBef>
        <a:spcAft>
          <a:spcPct val="0"/>
        </a:spcAft>
        <a:buClr>
          <a:srgbClr val="000000"/>
        </a:buClr>
        <a:buSzPct val="100000"/>
        <a:buFont typeface="Times New Roman" pitchFamily="-128" charset="0"/>
        <a:defRPr sz="4300">
          <a:solidFill>
            <a:srgbClr val="000000"/>
          </a:solidFill>
          <a:latin typeface="Times New Roman" pitchFamily="-128" charset="0"/>
          <a:ea typeface="MS Gothic" charset="-128"/>
        </a:defRPr>
      </a:lvl6pPr>
      <a:lvl7pPr marL="820391" algn="ctr" defTabSz="410195" rtl="0" eaLnBrk="0" fontAlgn="base" hangingPunct="0">
        <a:lnSpc>
          <a:spcPct val="93000"/>
        </a:lnSpc>
        <a:spcBef>
          <a:spcPct val="0"/>
        </a:spcBef>
        <a:spcAft>
          <a:spcPct val="0"/>
        </a:spcAft>
        <a:buClr>
          <a:srgbClr val="000000"/>
        </a:buClr>
        <a:buSzPct val="100000"/>
        <a:buFont typeface="Times New Roman" pitchFamily="-128" charset="0"/>
        <a:defRPr sz="4300">
          <a:solidFill>
            <a:srgbClr val="000000"/>
          </a:solidFill>
          <a:latin typeface="Times New Roman" pitchFamily="-128" charset="0"/>
          <a:ea typeface="MS Gothic" charset="-128"/>
        </a:defRPr>
      </a:lvl7pPr>
      <a:lvl8pPr marL="1230586" algn="ctr" defTabSz="410195" rtl="0" eaLnBrk="0" fontAlgn="base" hangingPunct="0">
        <a:lnSpc>
          <a:spcPct val="93000"/>
        </a:lnSpc>
        <a:spcBef>
          <a:spcPct val="0"/>
        </a:spcBef>
        <a:spcAft>
          <a:spcPct val="0"/>
        </a:spcAft>
        <a:buClr>
          <a:srgbClr val="000000"/>
        </a:buClr>
        <a:buSzPct val="100000"/>
        <a:buFont typeface="Times New Roman" pitchFamily="-128" charset="0"/>
        <a:defRPr sz="4300">
          <a:solidFill>
            <a:srgbClr val="000000"/>
          </a:solidFill>
          <a:latin typeface="Times New Roman" pitchFamily="-128" charset="0"/>
          <a:ea typeface="MS Gothic" charset="-128"/>
        </a:defRPr>
      </a:lvl8pPr>
      <a:lvl9pPr marL="1640781" algn="ctr" defTabSz="410195" rtl="0" eaLnBrk="0" fontAlgn="base" hangingPunct="0">
        <a:lnSpc>
          <a:spcPct val="93000"/>
        </a:lnSpc>
        <a:spcBef>
          <a:spcPct val="0"/>
        </a:spcBef>
        <a:spcAft>
          <a:spcPct val="0"/>
        </a:spcAft>
        <a:buClr>
          <a:srgbClr val="000000"/>
        </a:buClr>
        <a:buSzPct val="100000"/>
        <a:buFont typeface="Times New Roman" pitchFamily="-128" charset="0"/>
        <a:defRPr sz="4300">
          <a:solidFill>
            <a:srgbClr val="000000"/>
          </a:solidFill>
          <a:latin typeface="Times New Roman" pitchFamily="-128" charset="0"/>
          <a:ea typeface="MS Gothic" charset="-128"/>
        </a:defRPr>
      </a:lvl9pPr>
    </p:titleStyle>
    <p:bodyStyle>
      <a:lvl1pPr marL="334963" indent="-334963" algn="l" defTabSz="407988"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mn-ea"/>
          <a:cs typeface="MS Gothic" charset="0"/>
        </a:defRPr>
      </a:lvl1pPr>
      <a:lvl2pPr marL="730250" indent="-279400" algn="l" defTabSz="407988"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S Gothic" charset="0"/>
        </a:defRPr>
      </a:lvl2pPr>
      <a:lvl3pPr marL="1123950" indent="-222250" algn="l" defTabSz="407988"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S Gothic" charset="0"/>
        </a:defRPr>
      </a:lvl3pPr>
      <a:lvl4pPr marL="1576388" indent="-222250" algn="l" defTabSz="407988"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S Gothic" charset="0"/>
        </a:defRPr>
      </a:lvl4pPr>
      <a:lvl5pPr marL="2027238" indent="-222250" algn="l" defTabSz="407988"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S Gothic" charset="0"/>
        </a:defRPr>
      </a:lvl5pPr>
      <a:lvl6pPr marL="2439808" indent="-225037" algn="l" defTabSz="410195" rtl="0" eaLnBrk="0" fontAlgn="base" hangingPunct="0">
        <a:lnSpc>
          <a:spcPct val="93000"/>
        </a:lnSpc>
        <a:spcBef>
          <a:spcPts val="494"/>
        </a:spcBef>
        <a:spcAft>
          <a:spcPct val="0"/>
        </a:spcAft>
        <a:buClr>
          <a:srgbClr val="000000"/>
        </a:buClr>
        <a:buSzPct val="100000"/>
        <a:buFont typeface="Times New Roman" pitchFamily="-128" charset="0"/>
        <a:buChar char="•"/>
        <a:defRPr sz="2000">
          <a:solidFill>
            <a:srgbClr val="000000"/>
          </a:solidFill>
          <a:latin typeface="+mn-lt"/>
          <a:ea typeface="+mn-ea"/>
        </a:defRPr>
      </a:lvl6pPr>
      <a:lvl7pPr marL="2850003" indent="-225037" algn="l" defTabSz="410195" rtl="0" eaLnBrk="0" fontAlgn="base" hangingPunct="0">
        <a:lnSpc>
          <a:spcPct val="93000"/>
        </a:lnSpc>
        <a:spcBef>
          <a:spcPts val="494"/>
        </a:spcBef>
        <a:spcAft>
          <a:spcPct val="0"/>
        </a:spcAft>
        <a:buClr>
          <a:srgbClr val="000000"/>
        </a:buClr>
        <a:buSzPct val="100000"/>
        <a:buFont typeface="Times New Roman" pitchFamily="-128" charset="0"/>
        <a:buChar char="•"/>
        <a:defRPr sz="2000">
          <a:solidFill>
            <a:srgbClr val="000000"/>
          </a:solidFill>
          <a:latin typeface="+mn-lt"/>
          <a:ea typeface="+mn-ea"/>
        </a:defRPr>
      </a:lvl7pPr>
      <a:lvl8pPr marL="3260199" indent="-225037" algn="l" defTabSz="410195" rtl="0" eaLnBrk="0" fontAlgn="base" hangingPunct="0">
        <a:lnSpc>
          <a:spcPct val="93000"/>
        </a:lnSpc>
        <a:spcBef>
          <a:spcPts val="494"/>
        </a:spcBef>
        <a:spcAft>
          <a:spcPct val="0"/>
        </a:spcAft>
        <a:buClr>
          <a:srgbClr val="000000"/>
        </a:buClr>
        <a:buSzPct val="100000"/>
        <a:buFont typeface="Times New Roman" pitchFamily="-128" charset="0"/>
        <a:buChar char="•"/>
        <a:defRPr sz="2000">
          <a:solidFill>
            <a:srgbClr val="000000"/>
          </a:solidFill>
          <a:latin typeface="+mn-lt"/>
          <a:ea typeface="+mn-ea"/>
        </a:defRPr>
      </a:lvl8pPr>
      <a:lvl9pPr marL="3670395" indent="-225037" algn="l" defTabSz="410195" rtl="0" eaLnBrk="0" fontAlgn="base" hangingPunct="0">
        <a:lnSpc>
          <a:spcPct val="93000"/>
        </a:lnSpc>
        <a:spcBef>
          <a:spcPts val="494"/>
        </a:spcBef>
        <a:spcAft>
          <a:spcPct val="0"/>
        </a:spcAft>
        <a:buClr>
          <a:srgbClr val="000000"/>
        </a:buClr>
        <a:buSzPct val="100000"/>
        <a:buFont typeface="Times New Roman" pitchFamily="-128" charset="0"/>
        <a:buChar char="•"/>
        <a:defRPr sz="2000">
          <a:solidFill>
            <a:srgbClr val="000000"/>
          </a:solidFill>
          <a:latin typeface="+mn-lt"/>
          <a:ea typeface="+mn-ea"/>
        </a:defRPr>
      </a:lvl9pPr>
    </p:bodyStyle>
    <p:otherStyle>
      <a:defPPr>
        <a:defRPr lang="en-US"/>
      </a:defPPr>
      <a:lvl1pPr marL="0" algn="l" defTabSz="820391" rtl="0" eaLnBrk="1" latinLnBrk="0" hangingPunct="1">
        <a:defRPr sz="1600" kern="1200">
          <a:solidFill>
            <a:schemeClr val="tx1"/>
          </a:solidFill>
          <a:latin typeface="+mn-lt"/>
          <a:ea typeface="+mn-ea"/>
          <a:cs typeface="+mn-cs"/>
        </a:defRPr>
      </a:lvl1pPr>
      <a:lvl2pPr marL="410195" algn="l" defTabSz="820391" rtl="0" eaLnBrk="1" latinLnBrk="0" hangingPunct="1">
        <a:defRPr sz="1600" kern="1200">
          <a:solidFill>
            <a:schemeClr val="tx1"/>
          </a:solidFill>
          <a:latin typeface="+mn-lt"/>
          <a:ea typeface="+mn-ea"/>
          <a:cs typeface="+mn-cs"/>
        </a:defRPr>
      </a:lvl2pPr>
      <a:lvl3pPr marL="820391" algn="l" defTabSz="820391" rtl="0" eaLnBrk="1" latinLnBrk="0" hangingPunct="1">
        <a:defRPr sz="1600" kern="1200">
          <a:solidFill>
            <a:schemeClr val="tx1"/>
          </a:solidFill>
          <a:latin typeface="+mn-lt"/>
          <a:ea typeface="+mn-ea"/>
          <a:cs typeface="+mn-cs"/>
        </a:defRPr>
      </a:lvl3pPr>
      <a:lvl4pPr marL="1230586" algn="l" defTabSz="820391" rtl="0" eaLnBrk="1" latinLnBrk="0" hangingPunct="1">
        <a:defRPr sz="1600" kern="1200">
          <a:solidFill>
            <a:schemeClr val="tx1"/>
          </a:solidFill>
          <a:latin typeface="+mn-lt"/>
          <a:ea typeface="+mn-ea"/>
          <a:cs typeface="+mn-cs"/>
        </a:defRPr>
      </a:lvl4pPr>
      <a:lvl5pPr marL="1640781" algn="l" defTabSz="820391" rtl="0" eaLnBrk="1" latinLnBrk="0" hangingPunct="1">
        <a:defRPr sz="1600" kern="1200">
          <a:solidFill>
            <a:schemeClr val="tx1"/>
          </a:solidFill>
          <a:latin typeface="+mn-lt"/>
          <a:ea typeface="+mn-ea"/>
          <a:cs typeface="+mn-cs"/>
        </a:defRPr>
      </a:lvl5pPr>
      <a:lvl6pPr marL="2050976" algn="l" defTabSz="820391" rtl="0" eaLnBrk="1" latinLnBrk="0" hangingPunct="1">
        <a:defRPr sz="1600" kern="1200">
          <a:solidFill>
            <a:schemeClr val="tx1"/>
          </a:solidFill>
          <a:latin typeface="+mn-lt"/>
          <a:ea typeface="+mn-ea"/>
          <a:cs typeface="+mn-cs"/>
        </a:defRPr>
      </a:lvl6pPr>
      <a:lvl7pPr marL="2461173" algn="l" defTabSz="820391" rtl="0" eaLnBrk="1" latinLnBrk="0" hangingPunct="1">
        <a:defRPr sz="1600" kern="1200">
          <a:solidFill>
            <a:schemeClr val="tx1"/>
          </a:solidFill>
          <a:latin typeface="+mn-lt"/>
          <a:ea typeface="+mn-ea"/>
          <a:cs typeface="+mn-cs"/>
        </a:defRPr>
      </a:lvl7pPr>
      <a:lvl8pPr marL="2871367" algn="l" defTabSz="820391" rtl="0" eaLnBrk="1" latinLnBrk="0" hangingPunct="1">
        <a:defRPr sz="1600" kern="1200">
          <a:solidFill>
            <a:schemeClr val="tx1"/>
          </a:solidFill>
          <a:latin typeface="+mn-lt"/>
          <a:ea typeface="+mn-ea"/>
          <a:cs typeface="+mn-cs"/>
        </a:defRPr>
      </a:lvl8pPr>
      <a:lvl9pPr marL="3281562" algn="l" defTabSz="820391" rtl="0" eaLnBrk="1" latinLnBrk="0" hangingPunct="1">
        <a:defRPr sz="16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5133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5133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Calibri"/>
                <a:ea typeface="+mn-ea"/>
                <a:cs typeface="+mn-cs"/>
              </a:defRPr>
            </a:lvl1pPr>
          </a:lstStyle>
          <a:p>
            <a:pPr>
              <a:defRPr/>
            </a:pPr>
            <a:fld id="{BB06B50D-3900-4CAE-A25A-F295FB7D30BC}" type="datetimeFigureOut">
              <a:rPr lang="en-US"/>
              <a:pPr>
                <a:defRPr/>
              </a:pPr>
              <a:t>11/12/15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ea typeface="+mn-ea"/>
                <a:cs typeface="+mn-cs"/>
              </a:defRPr>
            </a:lvl1pPr>
          </a:lstStyle>
          <a:p>
            <a:pPr>
              <a:defRPr/>
            </a:pPr>
            <a:fld id="{ED4F1474-CB29-C040-A7D8-6DF6EF4077E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5906" r:id="rId1"/>
    <p:sldLayoutId id="2147495907" r:id="rId2"/>
    <p:sldLayoutId id="2147495908" r:id="rId3"/>
    <p:sldLayoutId id="2147495909" r:id="rId4"/>
    <p:sldLayoutId id="2147495910" r:id="rId5"/>
    <p:sldLayoutId id="2147495911" r:id="rId6"/>
    <p:sldLayoutId id="2147495912" r:id="rId7"/>
    <p:sldLayoutId id="2147495913" r:id="rId8"/>
    <p:sldLayoutId id="2147495914" r:id="rId9"/>
    <p:sldLayoutId id="2147495915" r:id="rId10"/>
    <p:sldLayoutId id="2147495916" r:id="rId11"/>
    <p:sldLayoutId id="2147495917" r:id="rId12"/>
  </p:sldLayoutIdLst>
  <p:txStyles>
    <p:titleStyle>
      <a:lvl1pPr algn="ctr"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0" y="44450"/>
            <a:ext cx="9144000" cy="1143000"/>
          </a:xfrm>
          <a:prstGeom prst="rect">
            <a:avLst/>
          </a:prstGeom>
          <a:noFill/>
          <a:ln w="9525">
            <a:noFill/>
            <a:miter lim="800000"/>
            <a:headEnd/>
            <a:tailEnd/>
          </a:ln>
        </p:spPr>
        <p:txBody>
          <a:bodyPr vert="horz" wrap="square" lIns="91354" tIns="45678" rIns="91354" bIns="45678" numCol="1" anchor="ctr" anchorCtr="0" compatLnSpc="1">
            <a:prstTxWarp prst="textNoShape">
              <a:avLst/>
            </a:prstTxWarp>
          </a:bodyPr>
          <a:lstStyle/>
          <a:p>
            <a:pPr lvl="0"/>
            <a:r>
              <a:rPr lang="en-US" dirty="0"/>
              <a:t>Click to edit Master title style</a:t>
            </a:r>
          </a:p>
        </p:txBody>
      </p:sp>
      <p:sp>
        <p:nvSpPr>
          <p:cNvPr id="440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54" tIns="45678" rIns="91354" bIns="4567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54" tIns="45678" rIns="91354" bIns="45678" numCol="1" anchor="t" anchorCtr="0" compatLnSpc="1">
            <a:prstTxWarp prst="textNoShape">
              <a:avLst/>
            </a:prstTxWarp>
          </a:bodyPr>
          <a:lstStyle>
            <a:lvl1pPr eaLnBrk="0" hangingPunct="0">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54" tIns="45678" rIns="91354" bIns="45678" numCol="1" anchor="t" anchorCtr="0" compatLnSpc="1">
            <a:prstTxWarp prst="textNoShape">
              <a:avLst/>
            </a:prstTxWarp>
          </a:bodyPr>
          <a:lstStyle>
            <a:lvl1pPr algn="ctr" eaLnBrk="0" hangingPunct="0">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54" tIns="45678" rIns="91354" bIns="45678" numCol="1" anchor="t" anchorCtr="0" compatLnSpc="1">
            <a:prstTxWarp prst="textNoShape">
              <a:avLst/>
            </a:prstTxWarp>
          </a:bodyPr>
          <a:lstStyle>
            <a:lvl1pPr algn="r" eaLnBrk="0" hangingPunct="0">
              <a:defRPr sz="1400">
                <a:solidFill>
                  <a:srgbClr val="FFFFFF"/>
                </a:solidFill>
                <a:latin typeface="Arial Black" charset="0"/>
              </a:defRPr>
            </a:lvl1pPr>
          </a:lstStyle>
          <a:p>
            <a:pPr>
              <a:defRPr/>
            </a:pPr>
            <a:fld id="{C962AF4B-333A-B34D-937F-2A3B21B910C8}"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5618" r:id="rId1"/>
    <p:sldLayoutId id="2147495619" r:id="rId2"/>
    <p:sldLayoutId id="2147495620" r:id="rId3"/>
    <p:sldLayoutId id="2147495621" r:id="rId4"/>
    <p:sldLayoutId id="2147495622" r:id="rId5"/>
    <p:sldLayoutId id="2147495623" r:id="rId6"/>
    <p:sldLayoutId id="2147495624" r:id="rId7"/>
    <p:sldLayoutId id="2147495625" r:id="rId8"/>
    <p:sldLayoutId id="2147495626" r:id="rId9"/>
    <p:sldLayoutId id="2147495627" r:id="rId10"/>
    <p:sldLayoutId id="2147495628" r:id="rId11"/>
    <p:sldLayoutId id="2147495629" r:id="rId12"/>
  </p:sldLayoutIdLst>
  <p:txStyles>
    <p:titleStyle>
      <a:lvl1pPr algn="ctr" rtl="0" eaLnBrk="0" fontAlgn="base" hangingPunct="0">
        <a:spcBef>
          <a:spcPct val="0"/>
        </a:spcBef>
        <a:spcAft>
          <a:spcPct val="0"/>
        </a:spcAft>
        <a:defRPr sz="4000">
          <a:solidFill>
            <a:schemeClr val="tx2"/>
          </a:solidFill>
          <a:effectLst>
            <a:outerShdw blurRad="38100" dist="38100" dir="2700000" algn="tl">
              <a:srgbClr val="000000">
                <a:alpha val="43137"/>
              </a:srgbClr>
            </a:outerShdw>
          </a:effectLst>
          <a:latin typeface="+mj-lt"/>
          <a:ea typeface="MS PGothic" pitchFamily="34" charset="-128"/>
          <a:cs typeface="MS PGothic" charset="0"/>
        </a:defRPr>
      </a:lvl1pPr>
      <a:lvl2pPr algn="ctr" rtl="0" eaLnBrk="0" fontAlgn="base" hangingPunct="0">
        <a:spcBef>
          <a:spcPct val="0"/>
        </a:spcBef>
        <a:spcAft>
          <a:spcPct val="0"/>
        </a:spcAft>
        <a:defRPr sz="4000">
          <a:solidFill>
            <a:schemeClr val="tx2"/>
          </a:solidFill>
          <a:latin typeface="Arial Black" pitchFamily="-105" charset="0"/>
          <a:ea typeface="MS PGothic" pitchFamily="34" charset="-128"/>
          <a:cs typeface="MS PGothic" charset="0"/>
        </a:defRPr>
      </a:lvl2pPr>
      <a:lvl3pPr algn="ctr" rtl="0" eaLnBrk="0" fontAlgn="base" hangingPunct="0">
        <a:spcBef>
          <a:spcPct val="0"/>
        </a:spcBef>
        <a:spcAft>
          <a:spcPct val="0"/>
        </a:spcAft>
        <a:defRPr sz="4000">
          <a:solidFill>
            <a:schemeClr val="tx2"/>
          </a:solidFill>
          <a:latin typeface="Arial Black" pitchFamily="-105" charset="0"/>
          <a:ea typeface="MS PGothic" pitchFamily="34" charset="-128"/>
          <a:cs typeface="MS PGothic" charset="0"/>
        </a:defRPr>
      </a:lvl3pPr>
      <a:lvl4pPr algn="ctr" rtl="0" eaLnBrk="0" fontAlgn="base" hangingPunct="0">
        <a:spcBef>
          <a:spcPct val="0"/>
        </a:spcBef>
        <a:spcAft>
          <a:spcPct val="0"/>
        </a:spcAft>
        <a:defRPr sz="4000">
          <a:solidFill>
            <a:schemeClr val="tx2"/>
          </a:solidFill>
          <a:latin typeface="Arial Black" pitchFamily="-105" charset="0"/>
          <a:ea typeface="MS PGothic" pitchFamily="34" charset="-128"/>
          <a:cs typeface="MS PGothic" charset="0"/>
        </a:defRPr>
      </a:lvl4pPr>
      <a:lvl5pPr algn="ctr" rtl="0" eaLnBrk="0" fontAlgn="base" hangingPunct="0">
        <a:spcBef>
          <a:spcPct val="0"/>
        </a:spcBef>
        <a:spcAft>
          <a:spcPct val="0"/>
        </a:spcAft>
        <a:defRPr sz="4000">
          <a:solidFill>
            <a:schemeClr val="tx2"/>
          </a:solidFill>
          <a:latin typeface="Arial Black" pitchFamily="-105" charset="0"/>
          <a:ea typeface="MS PGothic" pitchFamily="34" charset="-128"/>
          <a:cs typeface="MS PGothic" charset="0"/>
        </a:defRPr>
      </a:lvl5pPr>
      <a:lvl6pPr marL="456774" algn="ctr" rtl="0" fontAlgn="base">
        <a:spcBef>
          <a:spcPct val="0"/>
        </a:spcBef>
        <a:spcAft>
          <a:spcPct val="0"/>
        </a:spcAft>
        <a:defRPr sz="4400">
          <a:solidFill>
            <a:schemeClr val="tx2"/>
          </a:solidFill>
          <a:latin typeface="Arial Black" pitchFamily="-105" charset="0"/>
        </a:defRPr>
      </a:lvl6pPr>
      <a:lvl7pPr marL="913544" algn="ctr" rtl="0" fontAlgn="base">
        <a:spcBef>
          <a:spcPct val="0"/>
        </a:spcBef>
        <a:spcAft>
          <a:spcPct val="0"/>
        </a:spcAft>
        <a:defRPr sz="4400">
          <a:solidFill>
            <a:schemeClr val="tx2"/>
          </a:solidFill>
          <a:latin typeface="Arial Black" pitchFamily="-105" charset="0"/>
        </a:defRPr>
      </a:lvl7pPr>
      <a:lvl8pPr marL="1370319" algn="ctr" rtl="0" fontAlgn="base">
        <a:spcBef>
          <a:spcPct val="0"/>
        </a:spcBef>
        <a:spcAft>
          <a:spcPct val="0"/>
        </a:spcAft>
        <a:defRPr sz="4400">
          <a:solidFill>
            <a:schemeClr val="tx2"/>
          </a:solidFill>
          <a:latin typeface="Arial Black" pitchFamily="-105" charset="0"/>
        </a:defRPr>
      </a:lvl8pPr>
      <a:lvl9pPr marL="1827089" algn="ctr" rtl="0" fontAlgn="base">
        <a:spcBef>
          <a:spcPct val="0"/>
        </a:spcBef>
        <a:spcAft>
          <a:spcPct val="0"/>
        </a:spcAft>
        <a:defRPr sz="4400">
          <a:solidFill>
            <a:schemeClr val="tx2"/>
          </a:solidFill>
          <a:latin typeface="Arial Black" pitchFamily="-105" charset="0"/>
        </a:defRPr>
      </a:lvl9pPr>
    </p:titleStyle>
    <p:bodyStyle>
      <a:lvl1pPr marL="339725" indent="-339725" algn="l" rtl="0" eaLnBrk="0" fontAlgn="base" hangingPunct="0">
        <a:spcBef>
          <a:spcPct val="20000"/>
        </a:spcBef>
        <a:spcAft>
          <a:spcPct val="0"/>
        </a:spcAft>
        <a:buChar char="•"/>
        <a:defRPr sz="3200">
          <a:solidFill>
            <a:schemeClr val="tx1"/>
          </a:solidFill>
          <a:latin typeface="+mn-lt"/>
          <a:ea typeface="MS PGothic" pitchFamily="34" charset="-128"/>
          <a:cs typeface="MS PGothic" charset="0"/>
        </a:defRPr>
      </a:lvl1pPr>
      <a:lvl2pPr marL="739775" indent="-282575"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39825" indent="-225425"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597025" indent="-225425"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2638" indent="-225425"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2248" indent="-228387" algn="l" rtl="0" fontAlgn="base">
        <a:spcBef>
          <a:spcPct val="20000"/>
        </a:spcBef>
        <a:spcAft>
          <a:spcPct val="0"/>
        </a:spcAft>
        <a:buChar char="»"/>
        <a:defRPr sz="2000">
          <a:solidFill>
            <a:schemeClr val="tx1"/>
          </a:solidFill>
          <a:latin typeface="+mn-lt"/>
          <a:ea typeface="ＭＳ Ｐゴシック" pitchFamily="-105" charset="-128"/>
        </a:defRPr>
      </a:lvl6pPr>
      <a:lvl7pPr marL="2969022" indent="-228387" algn="l" rtl="0" fontAlgn="base">
        <a:spcBef>
          <a:spcPct val="20000"/>
        </a:spcBef>
        <a:spcAft>
          <a:spcPct val="0"/>
        </a:spcAft>
        <a:buChar char="»"/>
        <a:defRPr sz="2000">
          <a:solidFill>
            <a:schemeClr val="tx1"/>
          </a:solidFill>
          <a:latin typeface="+mn-lt"/>
          <a:ea typeface="ＭＳ Ｐゴシック" pitchFamily="-105" charset="-128"/>
        </a:defRPr>
      </a:lvl7pPr>
      <a:lvl8pPr marL="3425793" indent="-228387" algn="l" rtl="0" fontAlgn="base">
        <a:spcBef>
          <a:spcPct val="20000"/>
        </a:spcBef>
        <a:spcAft>
          <a:spcPct val="0"/>
        </a:spcAft>
        <a:buChar char="»"/>
        <a:defRPr sz="2000">
          <a:solidFill>
            <a:schemeClr val="tx1"/>
          </a:solidFill>
          <a:latin typeface="+mn-lt"/>
          <a:ea typeface="ＭＳ Ｐゴシック" pitchFamily="-105" charset="-128"/>
        </a:defRPr>
      </a:lvl8pPr>
      <a:lvl9pPr marL="3882564" indent="-228387"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6774" rtl="0" eaLnBrk="1" latinLnBrk="0" hangingPunct="1">
        <a:defRPr sz="1800" kern="1200">
          <a:solidFill>
            <a:schemeClr val="tx1"/>
          </a:solidFill>
          <a:latin typeface="+mn-lt"/>
          <a:ea typeface="+mn-ea"/>
          <a:cs typeface="+mn-cs"/>
        </a:defRPr>
      </a:lvl1pPr>
      <a:lvl2pPr marL="456774" algn="l" defTabSz="456774" rtl="0" eaLnBrk="1" latinLnBrk="0" hangingPunct="1">
        <a:defRPr sz="1800" kern="1200">
          <a:solidFill>
            <a:schemeClr val="tx1"/>
          </a:solidFill>
          <a:latin typeface="+mn-lt"/>
          <a:ea typeface="+mn-ea"/>
          <a:cs typeface="+mn-cs"/>
        </a:defRPr>
      </a:lvl2pPr>
      <a:lvl3pPr marL="913544" algn="l" defTabSz="456774" rtl="0" eaLnBrk="1" latinLnBrk="0" hangingPunct="1">
        <a:defRPr sz="1800" kern="1200">
          <a:solidFill>
            <a:schemeClr val="tx1"/>
          </a:solidFill>
          <a:latin typeface="+mn-lt"/>
          <a:ea typeface="+mn-ea"/>
          <a:cs typeface="+mn-cs"/>
        </a:defRPr>
      </a:lvl3pPr>
      <a:lvl4pPr marL="1370319" algn="l" defTabSz="456774" rtl="0" eaLnBrk="1" latinLnBrk="0" hangingPunct="1">
        <a:defRPr sz="1800" kern="1200">
          <a:solidFill>
            <a:schemeClr val="tx1"/>
          </a:solidFill>
          <a:latin typeface="+mn-lt"/>
          <a:ea typeface="+mn-ea"/>
          <a:cs typeface="+mn-cs"/>
        </a:defRPr>
      </a:lvl4pPr>
      <a:lvl5pPr marL="1827089" algn="l" defTabSz="456774" rtl="0" eaLnBrk="1" latinLnBrk="0" hangingPunct="1">
        <a:defRPr sz="1800" kern="1200">
          <a:solidFill>
            <a:schemeClr val="tx1"/>
          </a:solidFill>
          <a:latin typeface="+mn-lt"/>
          <a:ea typeface="+mn-ea"/>
          <a:cs typeface="+mn-cs"/>
        </a:defRPr>
      </a:lvl5pPr>
      <a:lvl6pPr marL="2283864" algn="l" defTabSz="456774" rtl="0" eaLnBrk="1" latinLnBrk="0" hangingPunct="1">
        <a:defRPr sz="1800" kern="1200">
          <a:solidFill>
            <a:schemeClr val="tx1"/>
          </a:solidFill>
          <a:latin typeface="+mn-lt"/>
          <a:ea typeface="+mn-ea"/>
          <a:cs typeface="+mn-cs"/>
        </a:defRPr>
      </a:lvl6pPr>
      <a:lvl7pPr marL="2740634" algn="l" defTabSz="456774" rtl="0" eaLnBrk="1" latinLnBrk="0" hangingPunct="1">
        <a:defRPr sz="1800" kern="1200">
          <a:solidFill>
            <a:schemeClr val="tx1"/>
          </a:solidFill>
          <a:latin typeface="+mn-lt"/>
          <a:ea typeface="+mn-ea"/>
          <a:cs typeface="+mn-cs"/>
        </a:defRPr>
      </a:lvl7pPr>
      <a:lvl8pPr marL="3197408" algn="l" defTabSz="456774" rtl="0" eaLnBrk="1" latinLnBrk="0" hangingPunct="1">
        <a:defRPr sz="1800" kern="1200">
          <a:solidFill>
            <a:schemeClr val="tx1"/>
          </a:solidFill>
          <a:latin typeface="+mn-lt"/>
          <a:ea typeface="+mn-ea"/>
          <a:cs typeface="+mn-cs"/>
        </a:defRPr>
      </a:lvl8pPr>
      <a:lvl9pPr marL="3654179" algn="l" defTabSz="456774"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7346" name="Rectangle 10"/>
          <p:cNvSpPr>
            <a:spLocks noChangeArrowheads="1"/>
          </p:cNvSpPr>
          <p:nvPr userDrawn="1"/>
        </p:nvSpPr>
        <p:spPr bwMode="auto">
          <a:xfrm>
            <a:off x="1116013" y="0"/>
            <a:ext cx="8027987" cy="6858000"/>
          </a:xfrm>
          <a:prstGeom prst="rect">
            <a:avLst/>
          </a:prstGeom>
          <a:gradFill rotWithShape="1">
            <a:gsLst>
              <a:gs pos="0">
                <a:srgbClr val="6600CC"/>
              </a:gs>
              <a:gs pos="100000">
                <a:srgbClr val="000000"/>
              </a:gs>
            </a:gsLst>
            <a:path path="rect">
              <a:fillToRect l="50000" t="50000" r="50000" b="50000"/>
            </a:path>
          </a:gra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lIns="91365" tIns="45683" rIns="91365" bIns="45683"/>
          <a:lstStyle/>
          <a:p>
            <a:endParaRPr lang="en-US"/>
          </a:p>
        </p:txBody>
      </p:sp>
      <p:grpSp>
        <p:nvGrpSpPr>
          <p:cNvPr id="57347" name="Group 2"/>
          <p:cNvGrpSpPr>
            <a:grpSpLocks/>
          </p:cNvGrpSpPr>
          <p:nvPr/>
        </p:nvGrpSpPr>
        <p:grpSpPr bwMode="auto">
          <a:xfrm>
            <a:off x="0" y="0"/>
            <a:ext cx="1143000" cy="6856413"/>
            <a:chOff x="0" y="0"/>
            <a:chExt cx="720" cy="4319"/>
          </a:xfrm>
        </p:grpSpPr>
        <p:sp>
          <p:nvSpPr>
            <p:cNvPr id="57353"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endParaRPr>
            </a:p>
          </p:txBody>
        </p:sp>
        <p:sp>
          <p:nvSpPr>
            <p:cNvPr id="57354"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endParaRPr>
            </a:p>
          </p:txBody>
        </p:sp>
        <p:pic>
          <p:nvPicPr>
            <p:cNvPr id="57355" name="Picture 5"/>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7348"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vert="horz" wrap="square" lIns="91354" tIns="45678" rIns="91354" bIns="45678" numCol="1" anchor="ctr" anchorCtr="0" compatLnSpc="1">
            <a:prstTxWarp prst="textNoShape">
              <a:avLst/>
            </a:prstTxWarp>
          </a:bodyPr>
          <a:lstStyle/>
          <a:p>
            <a:pPr lvl="0"/>
            <a:r>
              <a:rPr lang="en-US"/>
              <a:t>Click to edit Master title style</a:t>
            </a:r>
          </a:p>
        </p:txBody>
      </p:sp>
      <p:sp>
        <p:nvSpPr>
          <p:cNvPr id="57349"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vert="horz" wrap="square" lIns="91354" tIns="45678" rIns="91354" bIns="4567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354" tIns="45678" rIns="91354" bIns="45678" numCol="1" anchor="b" anchorCtr="0" compatLnSpc="1">
            <a:prstTxWarp prst="textNoShape">
              <a:avLst/>
            </a:prstTxWarp>
          </a:bodyPr>
          <a:lstStyle>
            <a:lvl1pPr>
              <a:defRPr sz="1400">
                <a:solidFill>
                  <a:srgbClr val="EAEAEA"/>
                </a:solidFill>
                <a:latin typeface="Times New Roman" pitchFamily="-111" charset="0"/>
                <a:ea typeface="+mn-ea"/>
                <a:cs typeface="+mn-cs"/>
              </a:defRPr>
            </a:lvl1pPr>
          </a:lstStyle>
          <a:p>
            <a:pPr>
              <a:defRPr/>
            </a:pPr>
            <a:endParaRPr lang="en-US"/>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354" tIns="45678" rIns="91354" bIns="45678" numCol="1" anchor="b" anchorCtr="0" compatLnSpc="1">
            <a:prstTxWarp prst="textNoShape">
              <a:avLst/>
            </a:prstTxWarp>
          </a:bodyPr>
          <a:lstStyle>
            <a:lvl1pPr algn="ctr">
              <a:defRPr sz="1400">
                <a:solidFill>
                  <a:srgbClr val="EAEAEA"/>
                </a:solidFill>
                <a:latin typeface="Times New Roman" pitchFamily="-111" charset="0"/>
                <a:ea typeface="+mn-ea"/>
                <a:cs typeface="+mn-cs"/>
              </a:defRPr>
            </a:lvl1pPr>
          </a:lstStyle>
          <a:p>
            <a:pPr>
              <a:defRPr/>
            </a:pPr>
            <a:endParaRPr lang="en-US"/>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354" tIns="45678" rIns="91354" bIns="45678" numCol="1" anchor="b" anchorCtr="0" compatLnSpc="1">
            <a:prstTxWarp prst="textNoShape">
              <a:avLst/>
            </a:prstTxWarp>
          </a:bodyPr>
          <a:lstStyle>
            <a:lvl1pPr algn="r">
              <a:defRPr sz="1400">
                <a:solidFill>
                  <a:srgbClr val="EAEAEA"/>
                </a:solidFill>
              </a:defRPr>
            </a:lvl1pPr>
          </a:lstStyle>
          <a:p>
            <a:pPr>
              <a:defRPr/>
            </a:pPr>
            <a:fld id="{A9FA12C1-509A-F247-B6E5-0F5F6BC9746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5630" r:id="rId1"/>
    <p:sldLayoutId id="2147495568" r:id="rId2"/>
    <p:sldLayoutId id="2147495569" r:id="rId3"/>
    <p:sldLayoutId id="2147495570" r:id="rId4"/>
    <p:sldLayoutId id="2147495571" r:id="rId5"/>
    <p:sldLayoutId id="2147495572" r:id="rId6"/>
    <p:sldLayoutId id="2147495573" r:id="rId7"/>
    <p:sldLayoutId id="2147495574" r:id="rId8"/>
    <p:sldLayoutId id="2147495575" r:id="rId9"/>
    <p:sldLayoutId id="2147495576" r:id="rId10"/>
    <p:sldLayoutId id="2147495577" r:id="rId11"/>
  </p:sldLayoutIdLst>
  <p:txStyles>
    <p:titleStyle>
      <a:lvl1pPr algn="l" rtl="0" eaLnBrk="0" fontAlgn="base" hangingPunct="0">
        <a:spcBef>
          <a:spcPct val="0"/>
        </a:spcBef>
        <a:spcAft>
          <a:spcPct val="0"/>
        </a:spcAft>
        <a:defRPr sz="4400">
          <a:solidFill>
            <a:schemeClr val="tx2"/>
          </a:solidFill>
          <a:latin typeface="Arial"/>
          <a:ea typeface="MS PGothic" pitchFamily="34" charset="-128"/>
          <a:cs typeface="Arial"/>
        </a:defRPr>
      </a:lvl1pPr>
      <a:lvl2pPr algn="l" rtl="0" eaLnBrk="0" fontAlgn="base" hangingPunct="0">
        <a:spcBef>
          <a:spcPct val="0"/>
        </a:spcBef>
        <a:spcAft>
          <a:spcPct val="0"/>
        </a:spcAft>
        <a:defRPr sz="4400">
          <a:solidFill>
            <a:schemeClr val="tx2"/>
          </a:solidFill>
          <a:latin typeface="Arial" charset="0"/>
          <a:ea typeface="MS PGothic" pitchFamily="34" charset="-128"/>
          <a:cs typeface="Arial" charset="0"/>
        </a:defRPr>
      </a:lvl2pPr>
      <a:lvl3pPr algn="l" rtl="0" eaLnBrk="0" fontAlgn="base" hangingPunct="0">
        <a:spcBef>
          <a:spcPct val="0"/>
        </a:spcBef>
        <a:spcAft>
          <a:spcPct val="0"/>
        </a:spcAft>
        <a:defRPr sz="4400">
          <a:solidFill>
            <a:schemeClr val="tx2"/>
          </a:solidFill>
          <a:latin typeface="Arial" charset="0"/>
          <a:ea typeface="MS PGothic" pitchFamily="34" charset="-128"/>
          <a:cs typeface="Arial" charset="0"/>
        </a:defRPr>
      </a:lvl3pPr>
      <a:lvl4pPr algn="l" rtl="0" eaLnBrk="0" fontAlgn="base" hangingPunct="0">
        <a:spcBef>
          <a:spcPct val="0"/>
        </a:spcBef>
        <a:spcAft>
          <a:spcPct val="0"/>
        </a:spcAft>
        <a:defRPr sz="4400">
          <a:solidFill>
            <a:schemeClr val="tx2"/>
          </a:solidFill>
          <a:latin typeface="Arial" charset="0"/>
          <a:ea typeface="MS PGothic" pitchFamily="34" charset="-128"/>
          <a:cs typeface="Arial" charset="0"/>
        </a:defRPr>
      </a:lvl4pPr>
      <a:lvl5pPr algn="l" rtl="0" eaLnBrk="0" fontAlgn="base" hangingPunct="0">
        <a:spcBef>
          <a:spcPct val="0"/>
        </a:spcBef>
        <a:spcAft>
          <a:spcPct val="0"/>
        </a:spcAft>
        <a:defRPr sz="4400">
          <a:solidFill>
            <a:schemeClr val="tx2"/>
          </a:solidFill>
          <a:latin typeface="Arial" charset="0"/>
          <a:ea typeface="MS PGothic" pitchFamily="34" charset="-128"/>
          <a:cs typeface="Arial" charset="0"/>
        </a:defRPr>
      </a:lvl5pPr>
      <a:lvl6pPr marL="456774" algn="l" rtl="0" fontAlgn="base">
        <a:spcBef>
          <a:spcPct val="0"/>
        </a:spcBef>
        <a:spcAft>
          <a:spcPct val="0"/>
        </a:spcAft>
        <a:defRPr sz="4400">
          <a:solidFill>
            <a:schemeClr val="tx2"/>
          </a:solidFill>
          <a:latin typeface="Times New Roman" pitchFamily="-111" charset="0"/>
        </a:defRPr>
      </a:lvl6pPr>
      <a:lvl7pPr marL="913544" algn="l" rtl="0" fontAlgn="base">
        <a:spcBef>
          <a:spcPct val="0"/>
        </a:spcBef>
        <a:spcAft>
          <a:spcPct val="0"/>
        </a:spcAft>
        <a:defRPr sz="4400">
          <a:solidFill>
            <a:schemeClr val="tx2"/>
          </a:solidFill>
          <a:latin typeface="Times New Roman" pitchFamily="-111" charset="0"/>
        </a:defRPr>
      </a:lvl7pPr>
      <a:lvl8pPr marL="1370319" algn="l" rtl="0" fontAlgn="base">
        <a:spcBef>
          <a:spcPct val="0"/>
        </a:spcBef>
        <a:spcAft>
          <a:spcPct val="0"/>
        </a:spcAft>
        <a:defRPr sz="4400">
          <a:solidFill>
            <a:schemeClr val="tx2"/>
          </a:solidFill>
          <a:latin typeface="Times New Roman" pitchFamily="-111" charset="0"/>
        </a:defRPr>
      </a:lvl8pPr>
      <a:lvl9pPr marL="1827089" algn="l" rtl="0" fontAlgn="base">
        <a:spcBef>
          <a:spcPct val="0"/>
        </a:spcBef>
        <a:spcAft>
          <a:spcPct val="0"/>
        </a:spcAft>
        <a:defRPr sz="4400">
          <a:solidFill>
            <a:schemeClr val="tx2"/>
          </a:solidFill>
          <a:latin typeface="Times New Roman" pitchFamily="-111" charset="0"/>
        </a:defRPr>
      </a:lvl9pPr>
    </p:titleStyle>
    <p:bodyStyle>
      <a:lvl1pPr marL="339725" indent="-339725" algn="l" rtl="0" eaLnBrk="0" fontAlgn="base" hangingPunct="0">
        <a:spcBef>
          <a:spcPct val="20000"/>
        </a:spcBef>
        <a:spcAft>
          <a:spcPct val="0"/>
        </a:spcAft>
        <a:buClr>
          <a:schemeClr val="tx2"/>
        </a:buClr>
        <a:buSzPct val="90000"/>
        <a:buFont typeface="Symbol" charset="0"/>
        <a:buChar char="¨"/>
        <a:defRPr sz="3200">
          <a:solidFill>
            <a:schemeClr val="tx1"/>
          </a:solidFill>
          <a:latin typeface="Arial"/>
          <a:ea typeface="MS PGothic" pitchFamily="34" charset="-128"/>
          <a:cs typeface="Arial"/>
        </a:defRPr>
      </a:lvl1pPr>
      <a:lvl2pPr marL="739775" indent="-282575" algn="l" rtl="0" eaLnBrk="0" fontAlgn="base" hangingPunct="0">
        <a:spcBef>
          <a:spcPct val="20000"/>
        </a:spcBef>
        <a:spcAft>
          <a:spcPct val="0"/>
        </a:spcAft>
        <a:buChar char="–"/>
        <a:defRPr sz="2800">
          <a:solidFill>
            <a:schemeClr val="tx1"/>
          </a:solidFill>
          <a:latin typeface="Arial"/>
          <a:ea typeface="MS PGothic" pitchFamily="34" charset="-128"/>
          <a:cs typeface="Arial"/>
        </a:defRPr>
      </a:lvl2pPr>
      <a:lvl3pPr marL="1139825" indent="-225425" algn="l" rtl="0" eaLnBrk="0" fontAlgn="base" hangingPunct="0">
        <a:spcBef>
          <a:spcPct val="20000"/>
        </a:spcBef>
        <a:spcAft>
          <a:spcPct val="0"/>
        </a:spcAft>
        <a:buChar char="•"/>
        <a:defRPr sz="2400">
          <a:solidFill>
            <a:schemeClr val="tx1"/>
          </a:solidFill>
          <a:latin typeface="Arial"/>
          <a:ea typeface="MS PGothic" pitchFamily="34" charset="-128"/>
          <a:cs typeface="Arial"/>
        </a:defRPr>
      </a:lvl3pPr>
      <a:lvl4pPr marL="1597025" indent="-225425" algn="l" rtl="0" eaLnBrk="0" fontAlgn="base" hangingPunct="0">
        <a:spcBef>
          <a:spcPct val="20000"/>
        </a:spcBef>
        <a:spcAft>
          <a:spcPct val="0"/>
        </a:spcAft>
        <a:buChar char="–"/>
        <a:defRPr sz="2000">
          <a:solidFill>
            <a:schemeClr val="tx1"/>
          </a:solidFill>
          <a:latin typeface="Arial"/>
          <a:ea typeface="MS PGothic" pitchFamily="34" charset="-128"/>
          <a:cs typeface="Arial"/>
        </a:defRPr>
      </a:lvl4pPr>
      <a:lvl5pPr marL="2052638" indent="-225425" algn="l" rtl="0" eaLnBrk="0" fontAlgn="base" hangingPunct="0">
        <a:spcBef>
          <a:spcPct val="20000"/>
        </a:spcBef>
        <a:spcAft>
          <a:spcPct val="0"/>
        </a:spcAft>
        <a:buChar char="•"/>
        <a:defRPr sz="2000">
          <a:solidFill>
            <a:schemeClr val="tx1"/>
          </a:solidFill>
          <a:latin typeface="Arial"/>
          <a:ea typeface="MS PGothic" pitchFamily="34" charset="-128"/>
          <a:cs typeface="Arial"/>
        </a:defRPr>
      </a:lvl5pPr>
      <a:lvl6pPr marL="2512248" indent="-228387" algn="l" rtl="0" fontAlgn="base">
        <a:spcBef>
          <a:spcPct val="20000"/>
        </a:spcBef>
        <a:spcAft>
          <a:spcPct val="0"/>
        </a:spcAft>
        <a:buChar char="•"/>
        <a:defRPr sz="2000">
          <a:solidFill>
            <a:schemeClr val="tx1"/>
          </a:solidFill>
          <a:latin typeface="+mn-lt"/>
          <a:ea typeface="ＭＳ Ｐゴシック" pitchFamily="-111" charset="-128"/>
        </a:defRPr>
      </a:lvl6pPr>
      <a:lvl7pPr marL="2969022" indent="-228387" algn="l" rtl="0" fontAlgn="base">
        <a:spcBef>
          <a:spcPct val="20000"/>
        </a:spcBef>
        <a:spcAft>
          <a:spcPct val="0"/>
        </a:spcAft>
        <a:buChar char="•"/>
        <a:defRPr sz="2000">
          <a:solidFill>
            <a:schemeClr val="tx1"/>
          </a:solidFill>
          <a:latin typeface="+mn-lt"/>
          <a:ea typeface="ＭＳ Ｐゴシック" pitchFamily="-111" charset="-128"/>
        </a:defRPr>
      </a:lvl7pPr>
      <a:lvl8pPr marL="3425793" indent="-228387" algn="l" rtl="0" fontAlgn="base">
        <a:spcBef>
          <a:spcPct val="20000"/>
        </a:spcBef>
        <a:spcAft>
          <a:spcPct val="0"/>
        </a:spcAft>
        <a:buChar char="•"/>
        <a:defRPr sz="2000">
          <a:solidFill>
            <a:schemeClr val="tx1"/>
          </a:solidFill>
          <a:latin typeface="+mn-lt"/>
          <a:ea typeface="ＭＳ Ｐゴシック" pitchFamily="-111" charset="-128"/>
        </a:defRPr>
      </a:lvl8pPr>
      <a:lvl9pPr marL="3882564" indent="-22838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774" rtl="0" eaLnBrk="1" latinLnBrk="0" hangingPunct="1">
        <a:defRPr sz="1800" kern="1200">
          <a:solidFill>
            <a:schemeClr val="tx1"/>
          </a:solidFill>
          <a:latin typeface="+mn-lt"/>
          <a:ea typeface="+mn-ea"/>
          <a:cs typeface="+mn-cs"/>
        </a:defRPr>
      </a:lvl1pPr>
      <a:lvl2pPr marL="456774" algn="l" defTabSz="456774" rtl="0" eaLnBrk="1" latinLnBrk="0" hangingPunct="1">
        <a:defRPr sz="1800" kern="1200">
          <a:solidFill>
            <a:schemeClr val="tx1"/>
          </a:solidFill>
          <a:latin typeface="+mn-lt"/>
          <a:ea typeface="+mn-ea"/>
          <a:cs typeface="+mn-cs"/>
        </a:defRPr>
      </a:lvl2pPr>
      <a:lvl3pPr marL="913544" algn="l" defTabSz="456774" rtl="0" eaLnBrk="1" latinLnBrk="0" hangingPunct="1">
        <a:defRPr sz="1800" kern="1200">
          <a:solidFill>
            <a:schemeClr val="tx1"/>
          </a:solidFill>
          <a:latin typeface="+mn-lt"/>
          <a:ea typeface="+mn-ea"/>
          <a:cs typeface="+mn-cs"/>
        </a:defRPr>
      </a:lvl3pPr>
      <a:lvl4pPr marL="1370319" algn="l" defTabSz="456774" rtl="0" eaLnBrk="1" latinLnBrk="0" hangingPunct="1">
        <a:defRPr sz="1800" kern="1200">
          <a:solidFill>
            <a:schemeClr val="tx1"/>
          </a:solidFill>
          <a:latin typeface="+mn-lt"/>
          <a:ea typeface="+mn-ea"/>
          <a:cs typeface="+mn-cs"/>
        </a:defRPr>
      </a:lvl4pPr>
      <a:lvl5pPr marL="1827089" algn="l" defTabSz="456774" rtl="0" eaLnBrk="1" latinLnBrk="0" hangingPunct="1">
        <a:defRPr sz="1800" kern="1200">
          <a:solidFill>
            <a:schemeClr val="tx1"/>
          </a:solidFill>
          <a:latin typeface="+mn-lt"/>
          <a:ea typeface="+mn-ea"/>
          <a:cs typeface="+mn-cs"/>
        </a:defRPr>
      </a:lvl5pPr>
      <a:lvl6pPr marL="2283864" algn="l" defTabSz="456774" rtl="0" eaLnBrk="1" latinLnBrk="0" hangingPunct="1">
        <a:defRPr sz="1800" kern="1200">
          <a:solidFill>
            <a:schemeClr val="tx1"/>
          </a:solidFill>
          <a:latin typeface="+mn-lt"/>
          <a:ea typeface="+mn-ea"/>
          <a:cs typeface="+mn-cs"/>
        </a:defRPr>
      </a:lvl6pPr>
      <a:lvl7pPr marL="2740634" algn="l" defTabSz="456774" rtl="0" eaLnBrk="1" latinLnBrk="0" hangingPunct="1">
        <a:defRPr sz="1800" kern="1200">
          <a:solidFill>
            <a:schemeClr val="tx1"/>
          </a:solidFill>
          <a:latin typeface="+mn-lt"/>
          <a:ea typeface="+mn-ea"/>
          <a:cs typeface="+mn-cs"/>
        </a:defRPr>
      </a:lvl7pPr>
      <a:lvl8pPr marL="3197408" algn="l" defTabSz="456774" rtl="0" eaLnBrk="1" latinLnBrk="0" hangingPunct="1">
        <a:defRPr sz="1800" kern="1200">
          <a:solidFill>
            <a:schemeClr val="tx1"/>
          </a:solidFill>
          <a:latin typeface="+mn-lt"/>
          <a:ea typeface="+mn-ea"/>
          <a:cs typeface="+mn-cs"/>
        </a:defRPr>
      </a:lvl8pPr>
      <a:lvl9pPr marL="3654179" algn="l" defTabSz="456774"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9634" name="Group 2"/>
          <p:cNvGrpSpPr>
            <a:grpSpLocks/>
          </p:cNvGrpSpPr>
          <p:nvPr/>
        </p:nvGrpSpPr>
        <p:grpSpPr bwMode="auto">
          <a:xfrm>
            <a:off x="6303963" y="0"/>
            <a:ext cx="2840037" cy="3254375"/>
            <a:chOff x="3115" y="0"/>
            <a:chExt cx="2170" cy="2486"/>
          </a:xfrm>
        </p:grpSpPr>
        <p:grpSp>
          <p:nvGrpSpPr>
            <p:cNvPr id="69640" name="Group 3"/>
            <p:cNvGrpSpPr>
              <a:grpSpLocks/>
            </p:cNvGrpSpPr>
            <p:nvPr/>
          </p:nvGrpSpPr>
          <p:grpSpPr bwMode="auto">
            <a:xfrm>
              <a:off x="4080" y="1910"/>
              <a:ext cx="768" cy="576"/>
              <a:chOff x="0" y="0"/>
              <a:chExt cx="768" cy="576"/>
            </a:xfrm>
          </p:grpSpPr>
          <p:sp>
            <p:nvSpPr>
              <p:cNvPr id="69772" name="Oval 4"/>
              <p:cNvSpPr>
                <a:spLocks noChangeArrowheads="1"/>
              </p:cNvSpPr>
              <p:nvPr/>
            </p:nvSpPr>
            <p:spPr bwMode="hidden">
              <a:xfrm>
                <a:off x="3"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spcBef>
                    <a:spcPct val="20000"/>
                  </a:spcBef>
                  <a:buClr>
                    <a:srgbClr val="FF3399"/>
                  </a:buClr>
                  <a:buFontTx/>
                  <a:buChar char="•"/>
                </a:pPr>
                <a:endParaRPr lang="en-US" sz="3200">
                  <a:solidFill>
                    <a:srgbClr val="FFCC00"/>
                  </a:solidFill>
                  <a:latin typeface="Arial Black" charset="0"/>
                </a:endParaRPr>
              </a:p>
            </p:txBody>
          </p:sp>
          <p:sp>
            <p:nvSpPr>
              <p:cNvPr id="69773" name="Oval 5"/>
              <p:cNvSpPr>
                <a:spLocks noChangeArrowheads="1"/>
              </p:cNvSpPr>
              <p:nvPr/>
            </p:nvSpPr>
            <p:spPr bwMode="hidden">
              <a:xfrm>
                <a:off x="276" y="252"/>
                <a:ext cx="188"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spcBef>
                    <a:spcPct val="20000"/>
                  </a:spcBef>
                  <a:buClr>
                    <a:srgbClr val="FF3399"/>
                  </a:buClr>
                  <a:buFontTx/>
                  <a:buChar char="•"/>
                </a:pPr>
                <a:endParaRPr lang="en-US" sz="3200">
                  <a:solidFill>
                    <a:srgbClr val="FFCC00"/>
                  </a:solidFill>
                  <a:latin typeface="Arial Black" charset="0"/>
                </a:endParaRPr>
              </a:p>
            </p:txBody>
          </p:sp>
        </p:grpSp>
        <p:grpSp>
          <p:nvGrpSpPr>
            <p:cNvPr id="69641" name="Group 6"/>
            <p:cNvGrpSpPr>
              <a:grpSpLocks/>
            </p:cNvGrpSpPr>
            <p:nvPr/>
          </p:nvGrpSpPr>
          <p:grpSpPr bwMode="auto">
            <a:xfrm>
              <a:off x="4257" y="1103"/>
              <a:ext cx="768" cy="576"/>
              <a:chOff x="0" y="0"/>
              <a:chExt cx="768" cy="576"/>
            </a:xfrm>
          </p:grpSpPr>
          <p:sp>
            <p:nvSpPr>
              <p:cNvPr id="69770" name="Oval 7"/>
              <p:cNvSpPr>
                <a:spLocks noChangeArrowheads="1"/>
              </p:cNvSpPr>
              <p:nvPr/>
            </p:nvSpPr>
            <p:spPr bwMode="hidden">
              <a:xfrm>
                <a:off x="-3" y="3"/>
                <a:ext cx="771"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spcBef>
                    <a:spcPct val="20000"/>
                  </a:spcBef>
                  <a:buClr>
                    <a:srgbClr val="FF3399"/>
                  </a:buClr>
                  <a:buFontTx/>
                  <a:buChar char="•"/>
                </a:pPr>
                <a:endParaRPr lang="en-US" sz="3200">
                  <a:solidFill>
                    <a:srgbClr val="FFCC00"/>
                  </a:solidFill>
                  <a:latin typeface="Arial Black" charset="0"/>
                </a:endParaRPr>
              </a:p>
            </p:txBody>
          </p:sp>
          <p:sp>
            <p:nvSpPr>
              <p:cNvPr id="69771" name="Oval 8"/>
              <p:cNvSpPr>
                <a:spLocks noChangeArrowheads="1"/>
              </p:cNvSpPr>
              <p:nvPr/>
            </p:nvSpPr>
            <p:spPr bwMode="hidden">
              <a:xfrm>
                <a:off x="276" y="254"/>
                <a:ext cx="186" cy="109"/>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spcBef>
                    <a:spcPct val="20000"/>
                  </a:spcBef>
                  <a:buClr>
                    <a:srgbClr val="FF3399"/>
                  </a:buClr>
                  <a:buFontTx/>
                  <a:buChar char="•"/>
                </a:pPr>
                <a:endParaRPr lang="en-US" sz="3200">
                  <a:solidFill>
                    <a:srgbClr val="FFCC00"/>
                  </a:solidFill>
                  <a:latin typeface="Arial Black" charset="0"/>
                </a:endParaRPr>
              </a:p>
            </p:txBody>
          </p:sp>
        </p:grpSp>
        <p:grpSp>
          <p:nvGrpSpPr>
            <p:cNvPr id="69642" name="Group 9"/>
            <p:cNvGrpSpPr>
              <a:grpSpLocks/>
            </p:cNvGrpSpPr>
            <p:nvPr/>
          </p:nvGrpSpPr>
          <p:grpSpPr bwMode="auto">
            <a:xfrm>
              <a:off x="3134" y="0"/>
              <a:ext cx="768" cy="576"/>
              <a:chOff x="0" y="0"/>
              <a:chExt cx="768" cy="576"/>
            </a:xfrm>
          </p:grpSpPr>
          <p:sp>
            <p:nvSpPr>
              <p:cNvPr id="69768"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spcBef>
                    <a:spcPct val="20000"/>
                  </a:spcBef>
                  <a:buClr>
                    <a:srgbClr val="FF3399"/>
                  </a:buClr>
                  <a:buFontTx/>
                  <a:buChar char="•"/>
                </a:pPr>
                <a:endParaRPr lang="en-US" sz="3200">
                  <a:solidFill>
                    <a:srgbClr val="FFCC00"/>
                  </a:solidFill>
                  <a:latin typeface="Arial Black" charset="0"/>
                </a:endParaRPr>
              </a:p>
            </p:txBody>
          </p:sp>
          <p:sp>
            <p:nvSpPr>
              <p:cNvPr id="69769" name="Oval 11"/>
              <p:cNvSpPr>
                <a:spLocks noChangeArrowheads="1"/>
              </p:cNvSpPr>
              <p:nvPr/>
            </p:nvSpPr>
            <p:spPr bwMode="hidden">
              <a:xfrm>
                <a:off x="276" y="252"/>
                <a:ext cx="188"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spcBef>
                    <a:spcPct val="20000"/>
                  </a:spcBef>
                  <a:buClr>
                    <a:srgbClr val="FF3399"/>
                  </a:buClr>
                  <a:buFontTx/>
                  <a:buChar char="•"/>
                </a:pPr>
                <a:endParaRPr lang="en-US" sz="3200">
                  <a:solidFill>
                    <a:srgbClr val="FFCC00"/>
                  </a:solidFill>
                  <a:latin typeface="Arial Black" charset="0"/>
                </a:endParaRPr>
              </a:p>
            </p:txBody>
          </p:sp>
        </p:grpSp>
        <p:grpSp>
          <p:nvGrpSpPr>
            <p:cNvPr id="69643" name="Group 12"/>
            <p:cNvGrpSpPr>
              <a:grpSpLocks/>
            </p:cNvGrpSpPr>
            <p:nvPr/>
          </p:nvGrpSpPr>
          <p:grpSpPr bwMode="auto">
            <a:xfrm>
              <a:off x="3115" y="0"/>
              <a:ext cx="2170" cy="1702"/>
              <a:chOff x="3115" y="0"/>
              <a:chExt cx="2170" cy="1702"/>
            </a:xfrm>
          </p:grpSpPr>
          <p:grpSp>
            <p:nvGrpSpPr>
              <p:cNvPr id="69644" name="Group 13"/>
              <p:cNvGrpSpPr>
                <a:grpSpLocks/>
              </p:cNvGrpSpPr>
              <p:nvPr/>
            </p:nvGrpSpPr>
            <p:grpSpPr bwMode="auto">
              <a:xfrm>
                <a:off x="3640" y="308"/>
                <a:ext cx="1145" cy="844"/>
                <a:chOff x="1265" y="814"/>
                <a:chExt cx="2919" cy="2151"/>
              </a:xfrm>
            </p:grpSpPr>
            <p:sp>
              <p:nvSpPr>
                <p:cNvPr id="69766"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spcBef>
                      <a:spcPct val="20000"/>
                    </a:spcBef>
                    <a:buClr>
                      <a:srgbClr val="FF3399"/>
                    </a:buClr>
                    <a:buFontTx/>
                    <a:buChar char="•"/>
                  </a:pPr>
                  <a:endParaRPr lang="en-US" sz="3200">
                    <a:solidFill>
                      <a:srgbClr val="FFCC00"/>
                    </a:solidFill>
                    <a:latin typeface="Arial Black" charset="0"/>
                  </a:endParaRPr>
                </a:p>
              </p:txBody>
            </p:sp>
            <p:sp>
              <p:nvSpPr>
                <p:cNvPr id="69767"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spcBef>
                      <a:spcPct val="20000"/>
                    </a:spcBef>
                    <a:buClr>
                      <a:srgbClr val="FF3399"/>
                    </a:buClr>
                    <a:buFontTx/>
                    <a:buChar char="•"/>
                  </a:pPr>
                  <a:endParaRPr lang="en-US" sz="3200">
                    <a:solidFill>
                      <a:srgbClr val="FFCC00"/>
                    </a:solidFill>
                    <a:latin typeface="Arial Black" charset="0"/>
                  </a:endParaRPr>
                </a:p>
              </p:txBody>
            </p:sp>
          </p:grpSp>
          <p:grpSp>
            <p:nvGrpSpPr>
              <p:cNvPr id="69645" name="Group 16"/>
              <p:cNvGrpSpPr>
                <a:grpSpLocks/>
              </p:cNvGrpSpPr>
              <p:nvPr/>
            </p:nvGrpSpPr>
            <p:grpSpPr bwMode="auto">
              <a:xfrm>
                <a:off x="3115" y="0"/>
                <a:ext cx="2145" cy="1702"/>
                <a:chOff x="3115" y="0"/>
                <a:chExt cx="2145" cy="1702"/>
              </a:xfrm>
            </p:grpSpPr>
            <p:grpSp>
              <p:nvGrpSpPr>
                <p:cNvPr id="69668" name="Group 17"/>
                <p:cNvGrpSpPr>
                  <a:grpSpLocks/>
                </p:cNvGrpSpPr>
                <p:nvPr/>
              </p:nvGrpSpPr>
              <p:grpSpPr bwMode="auto">
                <a:xfrm>
                  <a:off x="4505" y="589"/>
                  <a:ext cx="493" cy="912"/>
                  <a:chOff x="3471" y="1530"/>
                  <a:chExt cx="1258" cy="2327"/>
                </a:xfrm>
              </p:grpSpPr>
              <p:sp>
                <p:nvSpPr>
                  <p:cNvPr id="69764" name="Freeform 18"/>
                  <p:cNvSpPr>
                    <a:spLocks/>
                  </p:cNvSpPr>
                  <p:nvPr/>
                </p:nvSpPr>
                <p:spPr bwMode="hidden">
                  <a:xfrm rot="2711884">
                    <a:off x="2778" y="2236"/>
                    <a:ext cx="1699"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9765" name="Freeform 19"/>
                  <p:cNvSpPr>
                    <a:spLocks/>
                  </p:cNvSpPr>
                  <p:nvPr/>
                </p:nvSpPr>
                <p:spPr bwMode="hidden">
                  <a:xfrm rot="2711884">
                    <a:off x="4056" y="3112"/>
                    <a:ext cx="851" cy="486"/>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9669" name="Group 20"/>
                <p:cNvGrpSpPr>
                  <a:grpSpLocks/>
                </p:cNvGrpSpPr>
                <p:nvPr/>
              </p:nvGrpSpPr>
              <p:grpSpPr bwMode="auto">
                <a:xfrm>
                  <a:off x="4267" y="781"/>
                  <a:ext cx="966" cy="522"/>
                  <a:chOff x="2864" y="2019"/>
                  <a:chExt cx="2463" cy="1332"/>
                </a:xfrm>
              </p:grpSpPr>
              <p:sp>
                <p:nvSpPr>
                  <p:cNvPr id="69762" name="Freeform 21"/>
                  <p:cNvSpPr>
                    <a:spLocks/>
                  </p:cNvSpPr>
                  <p:nvPr/>
                </p:nvSpPr>
                <p:spPr bwMode="hidden">
                  <a:xfrm rot="2104081">
                    <a:off x="2865" y="2019"/>
                    <a:ext cx="1812" cy="347"/>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69763" name="Freeform 22"/>
                  <p:cNvSpPr>
                    <a:spLocks/>
                  </p:cNvSpPr>
                  <p:nvPr/>
                </p:nvSpPr>
                <p:spPr bwMode="hidden">
                  <a:xfrm rot="2104081">
                    <a:off x="4352" y="2805"/>
                    <a:ext cx="974" cy="54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69670" name="Group 23"/>
                <p:cNvGrpSpPr>
                  <a:grpSpLocks/>
                </p:cNvGrpSpPr>
                <p:nvPr/>
              </p:nvGrpSpPr>
              <p:grpSpPr bwMode="auto">
                <a:xfrm>
                  <a:off x="4280" y="707"/>
                  <a:ext cx="971" cy="417"/>
                  <a:chOff x="2897" y="1832"/>
                  <a:chExt cx="2477" cy="1064"/>
                </a:xfrm>
              </p:grpSpPr>
              <p:sp>
                <p:nvSpPr>
                  <p:cNvPr id="69760" name="Freeform 24"/>
                  <p:cNvSpPr>
                    <a:spLocks/>
                  </p:cNvSpPr>
                  <p:nvPr/>
                </p:nvSpPr>
                <p:spPr bwMode="hidden">
                  <a:xfrm rot="1582915">
                    <a:off x="2896" y="1832"/>
                    <a:ext cx="1736" cy="30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69761" name="Freeform 25"/>
                  <p:cNvSpPr>
                    <a:spLocks/>
                  </p:cNvSpPr>
                  <p:nvPr/>
                </p:nvSpPr>
                <p:spPr bwMode="hidden">
                  <a:xfrm rot="1582915">
                    <a:off x="4443" y="2420"/>
                    <a:ext cx="931" cy="477"/>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69671" name="Group 26"/>
                <p:cNvGrpSpPr>
                  <a:grpSpLocks/>
                </p:cNvGrpSpPr>
                <p:nvPr/>
              </p:nvGrpSpPr>
              <p:grpSpPr bwMode="auto">
                <a:xfrm>
                  <a:off x="4291" y="630"/>
                  <a:ext cx="969" cy="364"/>
                  <a:chOff x="2924" y="1636"/>
                  <a:chExt cx="2472" cy="927"/>
                </a:xfrm>
              </p:grpSpPr>
              <p:sp>
                <p:nvSpPr>
                  <p:cNvPr id="69758" name="Freeform 27"/>
                  <p:cNvSpPr>
                    <a:spLocks/>
                  </p:cNvSpPr>
                  <p:nvPr/>
                </p:nvSpPr>
                <p:spPr bwMode="hidden">
                  <a:xfrm rot="1080363">
                    <a:off x="2907" y="1616"/>
                    <a:ext cx="1680" cy="346"/>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69759" name="Freeform 28"/>
                  <p:cNvSpPr>
                    <a:spLocks/>
                  </p:cNvSpPr>
                  <p:nvPr/>
                </p:nvSpPr>
                <p:spPr bwMode="hidden">
                  <a:xfrm rot="1080363">
                    <a:off x="4488" y="2030"/>
                    <a:ext cx="891" cy="513"/>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69672" name="Group 29"/>
                <p:cNvGrpSpPr>
                  <a:grpSpLocks/>
                </p:cNvGrpSpPr>
                <p:nvPr/>
              </p:nvGrpSpPr>
              <p:grpSpPr bwMode="auto">
                <a:xfrm>
                  <a:off x="4304" y="543"/>
                  <a:ext cx="918" cy="258"/>
                  <a:chOff x="2958" y="1414"/>
                  <a:chExt cx="2342" cy="657"/>
                </a:xfrm>
              </p:grpSpPr>
              <p:sp>
                <p:nvSpPr>
                  <p:cNvPr id="69756" name="Freeform 30"/>
                  <p:cNvSpPr>
                    <a:spLocks/>
                  </p:cNvSpPr>
                  <p:nvPr/>
                </p:nvSpPr>
                <p:spPr bwMode="hidden">
                  <a:xfrm rot="463793">
                    <a:off x="2957" y="1415"/>
                    <a:ext cx="1544" cy="312"/>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69757" name="Freeform 31"/>
                  <p:cNvSpPr>
                    <a:spLocks/>
                  </p:cNvSpPr>
                  <p:nvPr/>
                </p:nvSpPr>
                <p:spPr bwMode="hidden">
                  <a:xfrm rot="463793">
                    <a:off x="4470" y="1581"/>
                    <a:ext cx="829" cy="44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69673" name="Group 32"/>
                <p:cNvGrpSpPr>
                  <a:grpSpLocks/>
                </p:cNvGrpSpPr>
                <p:nvPr/>
              </p:nvGrpSpPr>
              <p:grpSpPr bwMode="auto">
                <a:xfrm>
                  <a:off x="4314" y="487"/>
                  <a:ext cx="843" cy="134"/>
                  <a:chOff x="2983" y="1269"/>
                  <a:chExt cx="2150" cy="343"/>
                </a:xfrm>
              </p:grpSpPr>
              <p:sp>
                <p:nvSpPr>
                  <p:cNvPr id="69754" name="Freeform 33"/>
                  <p:cNvSpPr>
                    <a:spLocks/>
                  </p:cNvSpPr>
                  <p:nvPr/>
                </p:nvSpPr>
                <p:spPr bwMode="hidden">
                  <a:xfrm rot="-84182">
                    <a:off x="2982" y="1286"/>
                    <a:ext cx="1404" cy="220"/>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69755" name="Freeform 34"/>
                  <p:cNvSpPr>
                    <a:spLocks/>
                  </p:cNvSpPr>
                  <p:nvPr/>
                </p:nvSpPr>
                <p:spPr bwMode="hidden">
                  <a:xfrm rot="-84182">
                    <a:off x="4377" y="1249"/>
                    <a:ext cx="755" cy="36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69674" name="Group 35"/>
                <p:cNvGrpSpPr>
                  <a:grpSpLocks/>
                </p:cNvGrpSpPr>
                <p:nvPr/>
              </p:nvGrpSpPr>
              <p:grpSpPr bwMode="auto">
                <a:xfrm>
                  <a:off x="4296" y="349"/>
                  <a:ext cx="737" cy="167"/>
                  <a:chOff x="2938" y="917"/>
                  <a:chExt cx="1879" cy="427"/>
                </a:xfrm>
              </p:grpSpPr>
              <p:sp>
                <p:nvSpPr>
                  <p:cNvPr id="69752" name="Freeform 36"/>
                  <p:cNvSpPr>
                    <a:spLocks/>
                  </p:cNvSpPr>
                  <p:nvPr/>
                </p:nvSpPr>
                <p:spPr bwMode="hidden">
                  <a:xfrm rot="-802576">
                    <a:off x="2862" y="1128"/>
                    <a:ext cx="1286" cy="202"/>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69753" name="Freeform 37"/>
                  <p:cNvSpPr>
                    <a:spLocks/>
                  </p:cNvSpPr>
                  <p:nvPr/>
                </p:nvSpPr>
                <p:spPr bwMode="hidden">
                  <a:xfrm rot="-802576">
                    <a:off x="4148" y="918"/>
                    <a:ext cx="668"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69675" name="Group 38"/>
                <p:cNvGrpSpPr>
                  <a:grpSpLocks/>
                </p:cNvGrpSpPr>
                <p:nvPr/>
              </p:nvGrpSpPr>
              <p:grpSpPr bwMode="auto">
                <a:xfrm>
                  <a:off x="3394" y="637"/>
                  <a:ext cx="493" cy="912"/>
                  <a:chOff x="637" y="1653"/>
                  <a:chExt cx="1257" cy="2326"/>
                </a:xfrm>
              </p:grpSpPr>
              <p:sp>
                <p:nvSpPr>
                  <p:cNvPr id="69750" name="Freeform 39"/>
                  <p:cNvSpPr>
                    <a:spLocks/>
                  </p:cNvSpPr>
                  <p:nvPr/>
                </p:nvSpPr>
                <p:spPr bwMode="hidden">
                  <a:xfrm rot="18888116" flipH="1">
                    <a:off x="866" y="2351"/>
                    <a:ext cx="1726" cy="297"/>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69751" name="Freeform 40"/>
                  <p:cNvSpPr>
                    <a:spLocks/>
                  </p:cNvSpPr>
                  <p:nvPr/>
                </p:nvSpPr>
                <p:spPr bwMode="hidden">
                  <a:xfrm rot="18888116" flipH="1">
                    <a:off x="419" y="3271"/>
                    <a:ext cx="925" cy="48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9676" name="Group 41"/>
                <p:cNvGrpSpPr>
                  <a:grpSpLocks/>
                </p:cNvGrpSpPr>
                <p:nvPr/>
              </p:nvGrpSpPr>
              <p:grpSpPr bwMode="auto">
                <a:xfrm>
                  <a:off x="3142" y="850"/>
                  <a:ext cx="966" cy="522"/>
                  <a:chOff x="-5" y="2196"/>
                  <a:chExt cx="2463" cy="1332"/>
                </a:xfrm>
              </p:grpSpPr>
              <p:sp>
                <p:nvSpPr>
                  <p:cNvPr id="69748" name="Freeform 42"/>
                  <p:cNvSpPr>
                    <a:spLocks/>
                  </p:cNvSpPr>
                  <p:nvPr/>
                </p:nvSpPr>
                <p:spPr bwMode="hidden">
                  <a:xfrm rot="19495919" flipH="1">
                    <a:off x="644" y="2196"/>
                    <a:ext cx="1797" cy="347"/>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69749" name="Freeform 43"/>
                  <p:cNvSpPr>
                    <a:spLocks/>
                  </p:cNvSpPr>
                  <p:nvPr/>
                </p:nvSpPr>
                <p:spPr bwMode="hidden">
                  <a:xfrm rot="19495919" flipH="1">
                    <a:off x="-6" y="2982"/>
                    <a:ext cx="968" cy="54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9677" name="Group 44"/>
                <p:cNvGrpSpPr>
                  <a:grpSpLocks/>
                </p:cNvGrpSpPr>
                <p:nvPr/>
              </p:nvGrpSpPr>
              <p:grpSpPr bwMode="auto">
                <a:xfrm>
                  <a:off x="3124" y="777"/>
                  <a:ext cx="971" cy="417"/>
                  <a:chOff x="-52" y="2009"/>
                  <a:chExt cx="2477" cy="1064"/>
                </a:xfrm>
              </p:grpSpPr>
              <p:sp>
                <p:nvSpPr>
                  <p:cNvPr id="69746" name="Freeform 45"/>
                  <p:cNvSpPr>
                    <a:spLocks/>
                  </p:cNvSpPr>
                  <p:nvPr/>
                </p:nvSpPr>
                <p:spPr bwMode="hidden">
                  <a:xfrm rot="20017085" flipH="1">
                    <a:off x="689" y="2010"/>
                    <a:ext cx="1736" cy="30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69747" name="Freeform 46"/>
                  <p:cNvSpPr>
                    <a:spLocks/>
                  </p:cNvSpPr>
                  <p:nvPr/>
                </p:nvSpPr>
                <p:spPr bwMode="hidden">
                  <a:xfrm rot="20017085" flipH="1">
                    <a:off x="-53" y="2598"/>
                    <a:ext cx="931" cy="458"/>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9678" name="Group 47"/>
                <p:cNvGrpSpPr>
                  <a:grpSpLocks/>
                </p:cNvGrpSpPr>
                <p:nvPr/>
              </p:nvGrpSpPr>
              <p:grpSpPr bwMode="auto">
                <a:xfrm>
                  <a:off x="3115" y="700"/>
                  <a:ext cx="969" cy="363"/>
                  <a:chOff x="-74" y="1813"/>
                  <a:chExt cx="2472" cy="927"/>
                </a:xfrm>
              </p:grpSpPr>
              <p:sp>
                <p:nvSpPr>
                  <p:cNvPr id="69744" name="Freeform 48"/>
                  <p:cNvSpPr>
                    <a:spLocks/>
                  </p:cNvSpPr>
                  <p:nvPr/>
                </p:nvSpPr>
                <p:spPr bwMode="hidden">
                  <a:xfrm rot="20519637" flipH="1">
                    <a:off x="721" y="1812"/>
                    <a:ext cx="1677" cy="325"/>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69745" name="Freeform 49"/>
                  <p:cNvSpPr>
                    <a:spLocks/>
                  </p:cNvSpPr>
                  <p:nvPr/>
                </p:nvSpPr>
                <p:spPr bwMode="hidden">
                  <a:xfrm rot="20519637" flipH="1">
                    <a:off x="-74" y="2212"/>
                    <a:ext cx="900" cy="511"/>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9679" name="Group 50"/>
                <p:cNvGrpSpPr>
                  <a:grpSpLocks/>
                </p:cNvGrpSpPr>
                <p:nvPr/>
              </p:nvGrpSpPr>
              <p:grpSpPr bwMode="auto">
                <a:xfrm>
                  <a:off x="3153" y="613"/>
                  <a:ext cx="918" cy="257"/>
                  <a:chOff x="22" y="1591"/>
                  <a:chExt cx="2342" cy="657"/>
                </a:xfrm>
              </p:grpSpPr>
              <p:sp>
                <p:nvSpPr>
                  <p:cNvPr id="69742" name="Freeform 51"/>
                  <p:cNvSpPr>
                    <a:spLocks/>
                  </p:cNvSpPr>
                  <p:nvPr/>
                </p:nvSpPr>
                <p:spPr bwMode="hidden">
                  <a:xfrm rot="21136207" flipH="1">
                    <a:off x="819" y="1574"/>
                    <a:ext cx="1544"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69743" name="Freeform 52"/>
                  <p:cNvSpPr>
                    <a:spLocks/>
                  </p:cNvSpPr>
                  <p:nvPr/>
                </p:nvSpPr>
                <p:spPr bwMode="hidden">
                  <a:xfrm rot="21136207" flipH="1">
                    <a:off x="21" y="1757"/>
                    <a:ext cx="829" cy="490"/>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9680" name="Group 53"/>
                <p:cNvGrpSpPr>
                  <a:grpSpLocks/>
                </p:cNvGrpSpPr>
                <p:nvPr/>
              </p:nvGrpSpPr>
              <p:grpSpPr bwMode="auto">
                <a:xfrm>
                  <a:off x="3218" y="556"/>
                  <a:ext cx="843" cy="134"/>
                  <a:chOff x="189" y="1446"/>
                  <a:chExt cx="2150" cy="343"/>
                </a:xfrm>
              </p:grpSpPr>
              <p:sp>
                <p:nvSpPr>
                  <p:cNvPr id="69740" name="Freeform 54"/>
                  <p:cNvSpPr>
                    <a:spLocks/>
                  </p:cNvSpPr>
                  <p:nvPr/>
                </p:nvSpPr>
                <p:spPr bwMode="hidden">
                  <a:xfrm rot="84182" flipH="1">
                    <a:off x="935" y="1463"/>
                    <a:ext cx="1404" cy="220"/>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69741" name="Freeform 55"/>
                  <p:cNvSpPr>
                    <a:spLocks/>
                  </p:cNvSpPr>
                  <p:nvPr/>
                </p:nvSpPr>
                <p:spPr bwMode="hidden">
                  <a:xfrm rot="84182" flipH="1">
                    <a:off x="189" y="1426"/>
                    <a:ext cx="755" cy="36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9681" name="Group 56"/>
                <p:cNvGrpSpPr>
                  <a:grpSpLocks/>
                </p:cNvGrpSpPr>
                <p:nvPr/>
              </p:nvGrpSpPr>
              <p:grpSpPr bwMode="auto">
                <a:xfrm>
                  <a:off x="3342" y="418"/>
                  <a:ext cx="737" cy="167"/>
                  <a:chOff x="505" y="1094"/>
                  <a:chExt cx="1879" cy="427"/>
                </a:xfrm>
              </p:grpSpPr>
              <p:sp>
                <p:nvSpPr>
                  <p:cNvPr id="69738" name="Freeform 57"/>
                  <p:cNvSpPr>
                    <a:spLocks/>
                  </p:cNvSpPr>
                  <p:nvPr/>
                </p:nvSpPr>
                <p:spPr bwMode="hidden">
                  <a:xfrm rot="802576" flipH="1">
                    <a:off x="1151" y="1306"/>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69739" name="Freeform 58"/>
                  <p:cNvSpPr>
                    <a:spLocks/>
                  </p:cNvSpPr>
                  <p:nvPr/>
                </p:nvSpPr>
                <p:spPr bwMode="hidden">
                  <a:xfrm rot="802576" flipH="1">
                    <a:off x="505" y="1095"/>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69682" name="Group 59"/>
                <p:cNvGrpSpPr>
                  <a:grpSpLocks/>
                </p:cNvGrpSpPr>
                <p:nvPr/>
              </p:nvGrpSpPr>
              <p:grpSpPr bwMode="auto">
                <a:xfrm>
                  <a:off x="3386" y="341"/>
                  <a:ext cx="725" cy="218"/>
                  <a:chOff x="616" y="899"/>
                  <a:chExt cx="1850" cy="554"/>
                </a:xfrm>
              </p:grpSpPr>
              <p:sp>
                <p:nvSpPr>
                  <p:cNvPr id="69736" name="Freeform 60"/>
                  <p:cNvSpPr>
                    <a:spLocks/>
                  </p:cNvSpPr>
                  <p:nvPr/>
                </p:nvSpPr>
                <p:spPr bwMode="hidden">
                  <a:xfrm rot="1277471" flipH="1">
                    <a:off x="1231" y="1237"/>
                    <a:ext cx="1235"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69737" name="Freeform 61"/>
                  <p:cNvSpPr>
                    <a:spLocks/>
                  </p:cNvSpPr>
                  <p:nvPr/>
                </p:nvSpPr>
                <p:spPr bwMode="hidden">
                  <a:xfrm rot="1277471" flipH="1">
                    <a:off x="615" y="898"/>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69683" name="Group 62"/>
                <p:cNvGrpSpPr>
                  <a:grpSpLocks/>
                </p:cNvGrpSpPr>
                <p:nvPr/>
              </p:nvGrpSpPr>
              <p:grpSpPr bwMode="auto">
                <a:xfrm>
                  <a:off x="3472" y="231"/>
                  <a:ext cx="693" cy="291"/>
                  <a:chOff x="3472" y="231"/>
                  <a:chExt cx="693" cy="291"/>
                </a:xfrm>
              </p:grpSpPr>
              <p:sp>
                <p:nvSpPr>
                  <p:cNvPr id="69734" name="Freeform 63"/>
                  <p:cNvSpPr>
                    <a:spLocks/>
                  </p:cNvSpPr>
                  <p:nvPr/>
                </p:nvSpPr>
                <p:spPr bwMode="hidden">
                  <a:xfrm rot="2028410" flipH="1">
                    <a:off x="3679" y="438"/>
                    <a:ext cx="483"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69735" name="Freeform 64"/>
                  <p:cNvSpPr>
                    <a:spLocks/>
                  </p:cNvSpPr>
                  <p:nvPr/>
                </p:nvSpPr>
                <p:spPr bwMode="hidden">
                  <a:xfrm rot="2028410" flipH="1">
                    <a:off x="3472" y="228"/>
                    <a:ext cx="260" cy="13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69684" name="Group 65"/>
                <p:cNvGrpSpPr>
                  <a:grpSpLocks/>
                </p:cNvGrpSpPr>
                <p:nvPr/>
              </p:nvGrpSpPr>
              <p:grpSpPr bwMode="auto">
                <a:xfrm>
                  <a:off x="3554" y="118"/>
                  <a:ext cx="664" cy="349"/>
                  <a:chOff x="3554" y="118"/>
                  <a:chExt cx="664" cy="349"/>
                </a:xfrm>
              </p:grpSpPr>
              <p:sp>
                <p:nvSpPr>
                  <p:cNvPr id="69732"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69733"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69685" name="Group 68"/>
                <p:cNvGrpSpPr>
                  <a:grpSpLocks/>
                </p:cNvGrpSpPr>
                <p:nvPr/>
              </p:nvGrpSpPr>
              <p:grpSpPr bwMode="auto">
                <a:xfrm>
                  <a:off x="3784" y="30"/>
                  <a:ext cx="305" cy="593"/>
                  <a:chOff x="1633" y="104"/>
                  <a:chExt cx="778" cy="1512"/>
                </a:xfrm>
              </p:grpSpPr>
              <p:sp>
                <p:nvSpPr>
                  <p:cNvPr id="69730" name="Freeform 69"/>
                  <p:cNvSpPr>
                    <a:spLocks/>
                  </p:cNvSpPr>
                  <p:nvPr/>
                </p:nvSpPr>
                <p:spPr bwMode="hidden">
                  <a:xfrm rot="3473776" flipH="1">
                    <a:off x="1752" y="958"/>
                    <a:ext cx="1101" cy="21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69731" name="Freeform 70"/>
                  <p:cNvSpPr>
                    <a:spLocks/>
                  </p:cNvSpPr>
                  <p:nvPr/>
                </p:nvSpPr>
                <p:spPr bwMode="hidden">
                  <a:xfrm rot="3473776" flipH="1">
                    <a:off x="1505" y="231"/>
                    <a:ext cx="591"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69686" name="Group 71"/>
                <p:cNvGrpSpPr>
                  <a:grpSpLocks/>
                </p:cNvGrpSpPr>
                <p:nvPr/>
              </p:nvGrpSpPr>
              <p:grpSpPr bwMode="auto">
                <a:xfrm>
                  <a:off x="3903" y="0"/>
                  <a:ext cx="248" cy="601"/>
                  <a:chOff x="1935" y="28"/>
                  <a:chExt cx="634" cy="1534"/>
                </a:xfrm>
              </p:grpSpPr>
              <p:sp>
                <p:nvSpPr>
                  <p:cNvPr id="69728" name="Freeform 72"/>
                  <p:cNvSpPr>
                    <a:spLocks/>
                  </p:cNvSpPr>
                  <p:nvPr/>
                </p:nvSpPr>
                <p:spPr bwMode="hidden">
                  <a:xfrm rot="4126480" flipH="1">
                    <a:off x="1942" y="915"/>
                    <a:ext cx="1040"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69729" name="Freeform 73"/>
                  <p:cNvSpPr>
                    <a:spLocks/>
                  </p:cNvSpPr>
                  <p:nvPr/>
                </p:nvSpPr>
                <p:spPr bwMode="hidden">
                  <a:xfrm rot="4126480" flipH="1">
                    <a:off x="1820"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69687" name="Group 74"/>
                <p:cNvGrpSpPr>
                  <a:grpSpLocks/>
                </p:cNvGrpSpPr>
                <p:nvPr/>
              </p:nvGrpSpPr>
              <p:grpSpPr bwMode="auto">
                <a:xfrm>
                  <a:off x="4251" y="252"/>
                  <a:ext cx="723" cy="222"/>
                  <a:chOff x="2822" y="672"/>
                  <a:chExt cx="1845" cy="566"/>
                </a:xfrm>
              </p:grpSpPr>
              <p:sp>
                <p:nvSpPr>
                  <p:cNvPr id="69726" name="Freeform 75"/>
                  <p:cNvSpPr>
                    <a:spLocks/>
                  </p:cNvSpPr>
                  <p:nvPr/>
                </p:nvSpPr>
                <p:spPr bwMode="hidden">
                  <a:xfrm rot="-1325434">
                    <a:off x="2805" y="1022"/>
                    <a:ext cx="1229"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69727" name="Freeform 76"/>
                  <p:cNvSpPr>
                    <a:spLocks/>
                  </p:cNvSpPr>
                  <p:nvPr/>
                </p:nvSpPr>
                <p:spPr bwMode="hidden">
                  <a:xfrm rot="-1325434">
                    <a:off x="4003" y="673"/>
                    <a:ext cx="647"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69688" name="Group 77"/>
                <p:cNvGrpSpPr>
                  <a:grpSpLocks/>
                </p:cNvGrpSpPr>
                <p:nvPr/>
              </p:nvGrpSpPr>
              <p:grpSpPr bwMode="auto">
                <a:xfrm>
                  <a:off x="4196" y="163"/>
                  <a:ext cx="699" cy="282"/>
                  <a:chOff x="2683" y="445"/>
                  <a:chExt cx="1781" cy="717"/>
                </a:xfrm>
              </p:grpSpPr>
              <p:sp>
                <p:nvSpPr>
                  <p:cNvPr id="69724" name="Freeform 78"/>
                  <p:cNvSpPr>
                    <a:spLocks/>
                  </p:cNvSpPr>
                  <p:nvPr/>
                </p:nvSpPr>
                <p:spPr bwMode="hidden">
                  <a:xfrm rot="-1921064">
                    <a:off x="2682" y="946"/>
                    <a:ext cx="1227"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69725" name="Freeform 79"/>
                  <p:cNvSpPr>
                    <a:spLocks/>
                  </p:cNvSpPr>
                  <p:nvPr/>
                </p:nvSpPr>
                <p:spPr bwMode="hidden">
                  <a:xfrm rot="-1921064">
                    <a:off x="3801" y="444"/>
                    <a:ext cx="646"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69689"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9690"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69691" name="Group 82"/>
                <p:cNvGrpSpPr>
                  <a:grpSpLocks/>
                </p:cNvGrpSpPr>
                <p:nvPr/>
              </p:nvGrpSpPr>
              <p:grpSpPr bwMode="auto">
                <a:xfrm>
                  <a:off x="4242" y="5"/>
                  <a:ext cx="251" cy="596"/>
                  <a:chOff x="2800" y="41"/>
                  <a:chExt cx="640" cy="1520"/>
                </a:xfrm>
              </p:grpSpPr>
              <p:sp>
                <p:nvSpPr>
                  <p:cNvPr id="69722" name="Freeform 83"/>
                  <p:cNvSpPr>
                    <a:spLocks/>
                  </p:cNvSpPr>
                  <p:nvPr/>
                </p:nvSpPr>
                <p:spPr bwMode="hidden">
                  <a:xfrm rot="-3857755">
                    <a:off x="2371" y="927"/>
                    <a:ext cx="1042" cy="1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69723" name="Freeform 84"/>
                  <p:cNvSpPr>
                    <a:spLocks/>
                  </p:cNvSpPr>
                  <p:nvPr/>
                </p:nvSpPr>
                <p:spPr bwMode="hidden">
                  <a:xfrm rot="-3857755">
                    <a:off x="3013" y="180"/>
                    <a:ext cx="566"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69692" name="Group 85"/>
                <p:cNvGrpSpPr>
                  <a:grpSpLocks/>
                </p:cNvGrpSpPr>
                <p:nvPr/>
              </p:nvGrpSpPr>
              <p:grpSpPr bwMode="auto">
                <a:xfrm>
                  <a:off x="4295" y="53"/>
                  <a:ext cx="398" cy="574"/>
                  <a:chOff x="2934" y="163"/>
                  <a:chExt cx="1017" cy="1464"/>
                </a:xfrm>
              </p:grpSpPr>
              <p:sp>
                <p:nvSpPr>
                  <p:cNvPr id="69720" name="Freeform 86"/>
                  <p:cNvSpPr>
                    <a:spLocks/>
                  </p:cNvSpPr>
                  <p:nvPr/>
                </p:nvSpPr>
                <p:spPr bwMode="hidden">
                  <a:xfrm rot="-2777260">
                    <a:off x="2493" y="915"/>
                    <a:ext cx="1154"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69721" name="Freeform 87"/>
                  <p:cNvSpPr>
                    <a:spLocks/>
                  </p:cNvSpPr>
                  <p:nvPr/>
                </p:nvSpPr>
                <p:spPr bwMode="hidden">
                  <a:xfrm rot="-2777260">
                    <a:off x="3431" y="262"/>
                    <a:ext cx="619"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69693" name="Group 88"/>
                <p:cNvGrpSpPr>
                  <a:grpSpLocks/>
                </p:cNvGrpSpPr>
                <p:nvPr/>
              </p:nvGrpSpPr>
              <p:grpSpPr bwMode="auto">
                <a:xfrm>
                  <a:off x="4215" y="2"/>
                  <a:ext cx="95" cy="567"/>
                  <a:chOff x="2730" y="32"/>
                  <a:chExt cx="243" cy="1448"/>
                </a:xfrm>
              </p:grpSpPr>
              <p:sp>
                <p:nvSpPr>
                  <p:cNvPr id="69718" name="Freeform 89"/>
                  <p:cNvSpPr>
                    <a:spLocks/>
                  </p:cNvSpPr>
                  <p:nvPr/>
                </p:nvSpPr>
                <p:spPr bwMode="hidden">
                  <a:xfrm rot="-4903748">
                    <a:off x="2297" y="959"/>
                    <a:ext cx="954" cy="8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69719" name="Freeform 90"/>
                  <p:cNvSpPr>
                    <a:spLocks/>
                  </p:cNvSpPr>
                  <p:nvPr/>
                </p:nvSpPr>
                <p:spPr bwMode="hidden">
                  <a:xfrm rot="-4903748">
                    <a:off x="2650" y="222"/>
                    <a:ext cx="511" cy="13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69694" name="Group 91"/>
                <p:cNvGrpSpPr>
                  <a:grpSpLocks/>
                </p:cNvGrpSpPr>
                <p:nvPr/>
              </p:nvGrpSpPr>
              <p:grpSpPr bwMode="auto">
                <a:xfrm>
                  <a:off x="3514" y="683"/>
                  <a:ext cx="425" cy="960"/>
                  <a:chOff x="943" y="1769"/>
                  <a:chExt cx="1085" cy="2450"/>
                </a:xfrm>
              </p:grpSpPr>
              <p:sp>
                <p:nvSpPr>
                  <p:cNvPr id="69716" name="Freeform 92"/>
                  <p:cNvSpPr>
                    <a:spLocks/>
                  </p:cNvSpPr>
                  <p:nvPr/>
                </p:nvSpPr>
                <p:spPr bwMode="hidden">
                  <a:xfrm rot="18335692" flipH="1">
                    <a:off x="1009" y="2474"/>
                    <a:ext cx="1724"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69717" name="Freeform 93"/>
                  <p:cNvSpPr>
                    <a:spLocks/>
                  </p:cNvSpPr>
                  <p:nvPr/>
                </p:nvSpPr>
                <p:spPr bwMode="hidden">
                  <a:xfrm rot="18335692" flipH="1">
                    <a:off x="734" y="3444"/>
                    <a:ext cx="907" cy="48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9695" name="Group 94"/>
                <p:cNvGrpSpPr>
                  <a:grpSpLocks/>
                </p:cNvGrpSpPr>
                <p:nvPr/>
              </p:nvGrpSpPr>
              <p:grpSpPr bwMode="auto">
                <a:xfrm>
                  <a:off x="3715" y="748"/>
                  <a:ext cx="300" cy="930"/>
                  <a:chOff x="1455" y="1936"/>
                  <a:chExt cx="766" cy="2373"/>
                </a:xfrm>
              </p:grpSpPr>
              <p:sp>
                <p:nvSpPr>
                  <p:cNvPr id="69714" name="Freeform 95"/>
                  <p:cNvSpPr>
                    <a:spLocks/>
                  </p:cNvSpPr>
                  <p:nvPr/>
                </p:nvSpPr>
                <p:spPr bwMode="hidden">
                  <a:xfrm rot="17542885" flipH="1">
                    <a:off x="1268" y="2577"/>
                    <a:ext cx="1594"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69715" name="Freeform 96"/>
                  <p:cNvSpPr>
                    <a:spLocks/>
                  </p:cNvSpPr>
                  <p:nvPr/>
                </p:nvSpPr>
                <p:spPr bwMode="hidden">
                  <a:xfrm rot="17542885" flipH="1">
                    <a:off x="1291" y="3603"/>
                    <a:ext cx="820" cy="489"/>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9696" name="Group 97"/>
                <p:cNvGrpSpPr>
                  <a:grpSpLocks/>
                </p:cNvGrpSpPr>
                <p:nvPr/>
              </p:nvGrpSpPr>
              <p:grpSpPr bwMode="auto">
                <a:xfrm rot="88588">
                  <a:off x="3923" y="769"/>
                  <a:ext cx="180" cy="913"/>
                  <a:chOff x="1956" y="1990"/>
                  <a:chExt cx="492" cy="2604"/>
                </a:xfrm>
              </p:grpSpPr>
              <p:sp>
                <p:nvSpPr>
                  <p:cNvPr id="69712" name="Freeform 98"/>
                  <p:cNvSpPr>
                    <a:spLocks/>
                  </p:cNvSpPr>
                  <p:nvPr/>
                </p:nvSpPr>
                <p:spPr bwMode="hidden">
                  <a:xfrm rot="16782062" flipH="1">
                    <a:off x="1353" y="2658"/>
                    <a:ext cx="1722" cy="302"/>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69713" name="Freeform 99"/>
                  <p:cNvSpPr>
                    <a:spLocks/>
                  </p:cNvSpPr>
                  <p:nvPr/>
                </p:nvSpPr>
                <p:spPr bwMode="hidden">
                  <a:xfrm rot="16782062" flipH="1">
                    <a:off x="1677" y="3841"/>
                    <a:ext cx="920" cy="451"/>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9697" name="Group 100"/>
                <p:cNvGrpSpPr>
                  <a:grpSpLocks/>
                </p:cNvGrpSpPr>
                <p:nvPr/>
              </p:nvGrpSpPr>
              <p:grpSpPr bwMode="auto">
                <a:xfrm>
                  <a:off x="4451" y="662"/>
                  <a:ext cx="442" cy="951"/>
                  <a:chOff x="3334" y="1717"/>
                  <a:chExt cx="1125" cy="2426"/>
                </a:xfrm>
              </p:grpSpPr>
              <p:sp>
                <p:nvSpPr>
                  <p:cNvPr id="69710" name="Freeform 101"/>
                  <p:cNvSpPr>
                    <a:spLocks/>
                  </p:cNvSpPr>
                  <p:nvPr/>
                </p:nvSpPr>
                <p:spPr bwMode="hidden">
                  <a:xfrm rot="3144576">
                    <a:off x="2627" y="2423"/>
                    <a:ext cx="1723" cy="312"/>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9711" name="Freeform 102"/>
                  <p:cNvSpPr>
                    <a:spLocks/>
                  </p:cNvSpPr>
                  <p:nvPr/>
                </p:nvSpPr>
                <p:spPr bwMode="hidden">
                  <a:xfrm rot="3144576">
                    <a:off x="3752" y="3435"/>
                    <a:ext cx="925" cy="491"/>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9698" name="Group 103"/>
                <p:cNvGrpSpPr>
                  <a:grpSpLocks/>
                </p:cNvGrpSpPr>
                <p:nvPr/>
              </p:nvGrpSpPr>
              <p:grpSpPr bwMode="auto">
                <a:xfrm>
                  <a:off x="4391" y="721"/>
                  <a:ext cx="347" cy="951"/>
                  <a:chOff x="3181" y="1866"/>
                  <a:chExt cx="883" cy="2426"/>
                </a:xfrm>
              </p:grpSpPr>
              <p:sp>
                <p:nvSpPr>
                  <p:cNvPr id="69708" name="Freeform 104"/>
                  <p:cNvSpPr>
                    <a:spLocks/>
                  </p:cNvSpPr>
                  <p:nvPr/>
                </p:nvSpPr>
                <p:spPr bwMode="hidden">
                  <a:xfrm rot="3745735">
                    <a:off x="2509" y="2468"/>
                    <a:ext cx="1643" cy="299"/>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9709" name="Freeform 105"/>
                  <p:cNvSpPr>
                    <a:spLocks/>
                  </p:cNvSpPr>
                  <p:nvPr/>
                </p:nvSpPr>
                <p:spPr bwMode="hidden">
                  <a:xfrm rot="3745735">
                    <a:off x="3387" y="3538"/>
                    <a:ext cx="885" cy="46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9699" name="Group 106"/>
                <p:cNvGrpSpPr>
                  <a:grpSpLocks/>
                </p:cNvGrpSpPr>
                <p:nvPr/>
              </p:nvGrpSpPr>
              <p:grpSpPr bwMode="auto">
                <a:xfrm>
                  <a:off x="4323" y="767"/>
                  <a:ext cx="243" cy="935"/>
                  <a:chOff x="3006" y="1983"/>
                  <a:chExt cx="619" cy="2386"/>
                </a:xfrm>
              </p:grpSpPr>
              <p:sp>
                <p:nvSpPr>
                  <p:cNvPr id="69706" name="Freeform 107"/>
                  <p:cNvSpPr>
                    <a:spLocks/>
                  </p:cNvSpPr>
                  <p:nvPr/>
                </p:nvSpPr>
                <p:spPr bwMode="hidden">
                  <a:xfrm rot="4286818">
                    <a:off x="2328" y="2644"/>
                    <a:ext cx="1600" cy="244"/>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9707" name="Freeform 108"/>
                  <p:cNvSpPr>
                    <a:spLocks/>
                  </p:cNvSpPr>
                  <p:nvPr/>
                </p:nvSpPr>
                <p:spPr bwMode="hidden">
                  <a:xfrm rot="4286818">
                    <a:off x="3006" y="3675"/>
                    <a:ext cx="851"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69700" name="Group 109"/>
                <p:cNvGrpSpPr>
                  <a:grpSpLocks/>
                </p:cNvGrpSpPr>
                <p:nvPr/>
              </p:nvGrpSpPr>
              <p:grpSpPr bwMode="auto">
                <a:xfrm>
                  <a:off x="4249" y="813"/>
                  <a:ext cx="159" cy="870"/>
                  <a:chOff x="2819" y="2101"/>
                  <a:chExt cx="405" cy="2219"/>
                </a:xfrm>
              </p:grpSpPr>
              <p:sp>
                <p:nvSpPr>
                  <p:cNvPr id="69704" name="Freeform 110"/>
                  <p:cNvSpPr>
                    <a:spLocks/>
                  </p:cNvSpPr>
                  <p:nvPr/>
                </p:nvSpPr>
                <p:spPr bwMode="hidden">
                  <a:xfrm rot="4898956">
                    <a:off x="2227" y="2677"/>
                    <a:ext cx="1432" cy="247"/>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9705" name="Freeform 111"/>
                  <p:cNvSpPr>
                    <a:spLocks/>
                  </p:cNvSpPr>
                  <p:nvPr/>
                </p:nvSpPr>
                <p:spPr bwMode="hidden">
                  <a:xfrm rot="4898956">
                    <a:off x="2637" y="3656"/>
                    <a:ext cx="78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69701" name="Group 112"/>
                <p:cNvGrpSpPr>
                  <a:grpSpLocks/>
                </p:cNvGrpSpPr>
                <p:nvPr/>
              </p:nvGrpSpPr>
              <p:grpSpPr bwMode="auto">
                <a:xfrm>
                  <a:off x="4045" y="826"/>
                  <a:ext cx="167" cy="857"/>
                  <a:chOff x="2287" y="2135"/>
                  <a:chExt cx="426" cy="2185"/>
                </a:xfrm>
              </p:grpSpPr>
              <p:sp>
                <p:nvSpPr>
                  <p:cNvPr id="69702" name="Freeform 113"/>
                  <p:cNvSpPr>
                    <a:spLocks/>
                  </p:cNvSpPr>
                  <p:nvPr/>
                </p:nvSpPr>
                <p:spPr bwMode="hidden">
                  <a:xfrm rot="5755659">
                    <a:off x="1903" y="2758"/>
                    <a:ext cx="1432" cy="186"/>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9703" name="Freeform 114"/>
                  <p:cNvSpPr>
                    <a:spLocks/>
                  </p:cNvSpPr>
                  <p:nvPr/>
                </p:nvSpPr>
                <p:spPr bwMode="hidden">
                  <a:xfrm rot="5755659">
                    <a:off x="2051" y="3713"/>
                    <a:ext cx="767" cy="29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sp>
            <p:nvSpPr>
              <p:cNvPr id="69646"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9647" name="Arc 116"/>
              <p:cNvSpPr>
                <a:spLocks/>
              </p:cNvSpPr>
              <p:nvPr/>
            </p:nvSpPr>
            <p:spPr bwMode="hidden">
              <a:xfrm flipH="1">
                <a:off x="3527" y="725"/>
                <a:ext cx="832" cy="900"/>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9648"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9649" name="Arc 118"/>
              <p:cNvSpPr>
                <a:spLocks/>
              </p:cNvSpPr>
              <p:nvPr/>
            </p:nvSpPr>
            <p:spPr bwMode="hidden">
              <a:xfrm flipH="1">
                <a:off x="3612" y="580"/>
                <a:ext cx="485"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9650" name="Arc 119"/>
              <p:cNvSpPr>
                <a:spLocks/>
              </p:cNvSpPr>
              <p:nvPr/>
            </p:nvSpPr>
            <p:spPr bwMode="hidden">
              <a:xfrm flipH="1">
                <a:off x="3267" y="628"/>
                <a:ext cx="791" cy="928"/>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9651"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9652"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9653"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9654" name="Arc 123"/>
              <p:cNvSpPr>
                <a:spLocks/>
              </p:cNvSpPr>
              <p:nvPr/>
            </p:nvSpPr>
            <p:spPr bwMode="hidden">
              <a:xfrm>
                <a:off x="4302" y="463"/>
                <a:ext cx="558"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9655" name="Freeform 124"/>
              <p:cNvSpPr>
                <a:spLocks/>
              </p:cNvSpPr>
              <p:nvPr/>
            </p:nvSpPr>
            <p:spPr bwMode="hidden">
              <a:xfrm>
                <a:off x="4410" y="1033"/>
                <a:ext cx="188"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9656" name="Freeform 125"/>
              <p:cNvSpPr>
                <a:spLocks/>
              </p:cNvSpPr>
              <p:nvPr/>
            </p:nvSpPr>
            <p:spPr bwMode="hidden">
              <a:xfrm rot="19660755" flipV="1">
                <a:off x="4114" y="843"/>
                <a:ext cx="171" cy="326"/>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9657"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9658" name="Arc 127"/>
              <p:cNvSpPr>
                <a:spLocks/>
              </p:cNvSpPr>
              <p:nvPr/>
            </p:nvSpPr>
            <p:spPr bwMode="hidden">
              <a:xfrm flipH="1">
                <a:off x="3426" y="122"/>
                <a:ext cx="724" cy="899"/>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9659" name="Arc 128"/>
              <p:cNvSpPr>
                <a:spLocks/>
              </p:cNvSpPr>
              <p:nvPr/>
            </p:nvSpPr>
            <p:spPr bwMode="hidden">
              <a:xfrm>
                <a:off x="4199" y="502"/>
                <a:ext cx="297" cy="901"/>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9660" name="Freeform 129"/>
              <p:cNvSpPr>
                <a:spLocks/>
              </p:cNvSpPr>
              <p:nvPr/>
            </p:nvSpPr>
            <p:spPr bwMode="hidden">
              <a:xfrm flipH="1">
                <a:off x="3307" y="981"/>
                <a:ext cx="426" cy="59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9661" name="Freeform 130"/>
              <p:cNvSpPr>
                <a:spLocks/>
              </p:cNvSpPr>
              <p:nvPr/>
            </p:nvSpPr>
            <p:spPr bwMode="hidden">
              <a:xfrm flipH="1">
                <a:off x="3507" y="350"/>
                <a:ext cx="273"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9662"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9663" name="Freeform 132"/>
              <p:cNvSpPr>
                <a:spLocks/>
              </p:cNvSpPr>
              <p:nvPr/>
            </p:nvSpPr>
            <p:spPr bwMode="hidden">
              <a:xfrm>
                <a:off x="4841" y="894"/>
                <a:ext cx="395" cy="62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9664" name="Freeform 133"/>
              <p:cNvSpPr>
                <a:spLocks/>
              </p:cNvSpPr>
              <p:nvPr/>
            </p:nvSpPr>
            <p:spPr bwMode="hidden">
              <a:xfrm>
                <a:off x="4636" y="576"/>
                <a:ext cx="594" cy="417"/>
              </a:xfrm>
              <a:custGeom>
                <a:avLst/>
                <a:gdLst>
                  <a:gd name="T0" fmla="*/ 0 w 776"/>
                  <a:gd name="T1" fmla="*/ 0 h 2368"/>
                  <a:gd name="T2" fmla="*/ 2 w 776"/>
                  <a:gd name="T3" fmla="*/ 0 h 2368"/>
                  <a:gd name="T4" fmla="*/ 2 w 776"/>
                  <a:gd name="T5" fmla="*/ 0 h 2368"/>
                  <a:gd name="T6" fmla="*/ 2 w 776"/>
                  <a:gd name="T7" fmla="*/ 0 h 2368"/>
                  <a:gd name="T8" fmla="*/ 2 w 776"/>
                  <a:gd name="T9" fmla="*/ 0 h 2368"/>
                  <a:gd name="T10" fmla="*/ 2 w 776"/>
                  <a:gd name="T11" fmla="*/ 0 h 2368"/>
                  <a:gd name="T12" fmla="*/ 2 w 776"/>
                  <a:gd name="T13" fmla="*/ 0 h 2368"/>
                  <a:gd name="T14" fmla="*/ 2 w 776"/>
                  <a:gd name="T15" fmla="*/ 0 h 2368"/>
                  <a:gd name="T16" fmla="*/ 2 w 776"/>
                  <a:gd name="T17" fmla="*/ 0 h 2368"/>
                  <a:gd name="T18" fmla="*/ 2 w 776"/>
                  <a:gd name="T19" fmla="*/ 0 h 2368"/>
                  <a:gd name="T20" fmla="*/ 2 w 776"/>
                  <a:gd name="T21" fmla="*/ 0 h 2368"/>
                  <a:gd name="T22" fmla="*/ 2 w 776"/>
                  <a:gd name="T23" fmla="*/ 0 h 2368"/>
                  <a:gd name="T24" fmla="*/ 2 w 776"/>
                  <a:gd name="T25" fmla="*/ 0 h 2368"/>
                  <a:gd name="T26" fmla="*/ 2 w 776"/>
                  <a:gd name="T27" fmla="*/ 0 h 2368"/>
                  <a:gd name="T28" fmla="*/ 2 w 776"/>
                  <a:gd name="T29" fmla="*/ 0 h 2368"/>
                  <a:gd name="T30" fmla="*/ 2 w 776"/>
                  <a:gd name="T31" fmla="*/ 0 h 2368"/>
                  <a:gd name="T32" fmla="*/ 2 w 776"/>
                  <a:gd name="T33" fmla="*/ 0 h 2368"/>
                  <a:gd name="T34" fmla="*/ 2 w 776"/>
                  <a:gd name="T35" fmla="*/ 0 h 2368"/>
                  <a:gd name="T36" fmla="*/ 2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9665" name="Freeform 134"/>
              <p:cNvSpPr>
                <a:spLocks/>
              </p:cNvSpPr>
              <p:nvPr/>
            </p:nvSpPr>
            <p:spPr bwMode="hidden">
              <a:xfrm>
                <a:off x="4658" y="132"/>
                <a:ext cx="260" cy="55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9666"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9667"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69635" name="Rectangle 137"/>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65" tIns="45683" rIns="91365" bIns="45683" numCol="1" anchor="ctr" anchorCtr="0" compatLnSpc="1">
            <a:prstTxWarp prst="textNoShape">
              <a:avLst/>
            </a:prstTxWarp>
          </a:bodyPr>
          <a:lstStyle/>
          <a:p>
            <a:pPr lvl="0"/>
            <a:r>
              <a:rPr lang="en-US"/>
              <a:t>Click to edit Master title style</a:t>
            </a:r>
          </a:p>
        </p:txBody>
      </p:sp>
      <p:sp>
        <p:nvSpPr>
          <p:cNvPr id="69636"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65" tIns="45683" rIns="91365" bIns="4568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7403"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65" tIns="45683" rIns="91365" bIns="45683" numCol="1" anchor="t" anchorCtr="0" compatLnSpc="1">
            <a:prstTxWarp prst="textNoShape">
              <a:avLst/>
            </a:prstTxWarp>
          </a:bodyPr>
          <a:lstStyle>
            <a:lvl1pPr eaLnBrk="1" hangingPunct="1">
              <a:spcBef>
                <a:spcPct val="0"/>
              </a:spcBef>
              <a:buClrTx/>
              <a:buFontTx/>
              <a:buNone/>
              <a:defRPr sz="1400">
                <a:solidFill>
                  <a:srgbClr val="FFCC00"/>
                </a:solidFill>
                <a:latin typeface="Arial Black" pitchFamily="-112" charset="0"/>
                <a:ea typeface="+mn-ea"/>
                <a:cs typeface="+mn-cs"/>
              </a:defRPr>
            </a:lvl1pPr>
          </a:lstStyle>
          <a:p>
            <a:pPr>
              <a:defRPr/>
            </a:pPr>
            <a:endParaRPr lang="en-US"/>
          </a:p>
        </p:txBody>
      </p:sp>
      <p:sp>
        <p:nvSpPr>
          <p:cNvPr id="267404"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65" tIns="45683" rIns="91365" bIns="45683" numCol="1" anchor="t" anchorCtr="0" compatLnSpc="1">
            <a:prstTxWarp prst="textNoShape">
              <a:avLst/>
            </a:prstTxWarp>
          </a:bodyPr>
          <a:lstStyle>
            <a:lvl1pPr algn="ctr" eaLnBrk="1" hangingPunct="1">
              <a:spcBef>
                <a:spcPct val="0"/>
              </a:spcBef>
              <a:buClrTx/>
              <a:buFontTx/>
              <a:buNone/>
              <a:defRPr sz="1400">
                <a:solidFill>
                  <a:srgbClr val="FFCC00"/>
                </a:solidFill>
                <a:latin typeface="Arial Black" pitchFamily="-112" charset="0"/>
                <a:ea typeface="+mn-ea"/>
                <a:cs typeface="+mn-cs"/>
              </a:defRPr>
            </a:lvl1pPr>
          </a:lstStyle>
          <a:p>
            <a:pPr>
              <a:defRPr/>
            </a:pPr>
            <a:endParaRPr lang="en-US"/>
          </a:p>
        </p:txBody>
      </p:sp>
      <p:sp>
        <p:nvSpPr>
          <p:cNvPr id="267405"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65" tIns="45683" rIns="91365" bIns="45683" numCol="1" anchor="t" anchorCtr="0" compatLnSpc="1">
            <a:prstTxWarp prst="textNoShape">
              <a:avLst/>
            </a:prstTxWarp>
          </a:bodyPr>
          <a:lstStyle>
            <a:lvl1pPr algn="r">
              <a:defRPr sz="1400">
                <a:solidFill>
                  <a:srgbClr val="FFCC00"/>
                </a:solidFill>
                <a:latin typeface="Arial Black" charset="0"/>
              </a:defRPr>
            </a:lvl1pPr>
          </a:lstStyle>
          <a:p>
            <a:pPr>
              <a:defRPr/>
            </a:pPr>
            <a:fld id="{81554D75-FCA5-9146-ABAF-5CB66839FDE0}"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5631" r:id="rId1"/>
  </p:sldLayoutIdLst>
  <p:txStyles>
    <p:titleStyle>
      <a:lvl1pPr algn="l"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l" rtl="0" eaLnBrk="0" fontAlgn="base" hangingPunct="0">
        <a:spcBef>
          <a:spcPct val="0"/>
        </a:spcBef>
        <a:spcAft>
          <a:spcPct val="0"/>
        </a:spcAft>
        <a:defRPr sz="4400">
          <a:solidFill>
            <a:schemeClr val="tx2"/>
          </a:solidFill>
          <a:latin typeface="Arial Black" pitchFamily="-112" charset="0"/>
          <a:ea typeface="MS PGothic" pitchFamily="34" charset="-128"/>
          <a:cs typeface="MS PGothic" charset="0"/>
        </a:defRPr>
      </a:lvl2pPr>
      <a:lvl3pPr algn="l" rtl="0" eaLnBrk="0" fontAlgn="base" hangingPunct="0">
        <a:spcBef>
          <a:spcPct val="0"/>
        </a:spcBef>
        <a:spcAft>
          <a:spcPct val="0"/>
        </a:spcAft>
        <a:defRPr sz="4400">
          <a:solidFill>
            <a:schemeClr val="tx2"/>
          </a:solidFill>
          <a:latin typeface="Arial Black" pitchFamily="-112" charset="0"/>
          <a:ea typeface="MS PGothic" pitchFamily="34" charset="-128"/>
          <a:cs typeface="MS PGothic" charset="0"/>
        </a:defRPr>
      </a:lvl3pPr>
      <a:lvl4pPr algn="l" rtl="0" eaLnBrk="0" fontAlgn="base" hangingPunct="0">
        <a:spcBef>
          <a:spcPct val="0"/>
        </a:spcBef>
        <a:spcAft>
          <a:spcPct val="0"/>
        </a:spcAft>
        <a:defRPr sz="4400">
          <a:solidFill>
            <a:schemeClr val="tx2"/>
          </a:solidFill>
          <a:latin typeface="Arial Black" pitchFamily="-112" charset="0"/>
          <a:ea typeface="MS PGothic" pitchFamily="34" charset="-128"/>
          <a:cs typeface="MS PGothic" charset="0"/>
        </a:defRPr>
      </a:lvl4pPr>
      <a:lvl5pPr algn="l" rtl="0" eaLnBrk="0" fontAlgn="base" hangingPunct="0">
        <a:spcBef>
          <a:spcPct val="0"/>
        </a:spcBef>
        <a:spcAft>
          <a:spcPct val="0"/>
        </a:spcAft>
        <a:defRPr sz="4400">
          <a:solidFill>
            <a:schemeClr val="tx2"/>
          </a:solidFill>
          <a:latin typeface="Arial Black" pitchFamily="-112" charset="0"/>
          <a:ea typeface="MS PGothic" pitchFamily="34" charset="-128"/>
          <a:cs typeface="MS PGothic" charset="0"/>
        </a:defRPr>
      </a:lvl5pPr>
      <a:lvl6pPr marL="456827" algn="l" rtl="0" fontAlgn="base">
        <a:spcBef>
          <a:spcPct val="0"/>
        </a:spcBef>
        <a:spcAft>
          <a:spcPct val="0"/>
        </a:spcAft>
        <a:defRPr sz="4400">
          <a:solidFill>
            <a:schemeClr val="tx2"/>
          </a:solidFill>
          <a:latin typeface="Arial Black" pitchFamily="-112" charset="0"/>
        </a:defRPr>
      </a:lvl6pPr>
      <a:lvl7pPr marL="913651" algn="l" rtl="0" fontAlgn="base">
        <a:spcBef>
          <a:spcPct val="0"/>
        </a:spcBef>
        <a:spcAft>
          <a:spcPct val="0"/>
        </a:spcAft>
        <a:defRPr sz="4400">
          <a:solidFill>
            <a:schemeClr val="tx2"/>
          </a:solidFill>
          <a:latin typeface="Arial Black" pitchFamily="-112" charset="0"/>
        </a:defRPr>
      </a:lvl7pPr>
      <a:lvl8pPr marL="1370479" algn="l" rtl="0" fontAlgn="base">
        <a:spcBef>
          <a:spcPct val="0"/>
        </a:spcBef>
        <a:spcAft>
          <a:spcPct val="0"/>
        </a:spcAft>
        <a:defRPr sz="4400">
          <a:solidFill>
            <a:schemeClr val="tx2"/>
          </a:solidFill>
          <a:latin typeface="Arial Black" pitchFamily="-112" charset="0"/>
        </a:defRPr>
      </a:lvl8pPr>
      <a:lvl9pPr marL="1827303" algn="l" rtl="0" fontAlgn="base">
        <a:spcBef>
          <a:spcPct val="0"/>
        </a:spcBef>
        <a:spcAft>
          <a:spcPct val="0"/>
        </a:spcAft>
        <a:defRPr sz="4400">
          <a:solidFill>
            <a:schemeClr val="tx2"/>
          </a:solidFill>
          <a:latin typeface="Arial Black" pitchFamily="-112" charset="0"/>
        </a:defRPr>
      </a:lvl9pPr>
    </p:titleStyle>
    <p:bodyStyle>
      <a:lvl1pPr marL="341313" indent="-341313" algn="l" rtl="0" eaLnBrk="0" fontAlgn="base" hangingPunct="0">
        <a:spcBef>
          <a:spcPct val="20000"/>
        </a:spcBef>
        <a:spcAft>
          <a:spcPct val="0"/>
        </a:spcAft>
        <a:buClr>
          <a:schemeClr val="hlink"/>
        </a:buClr>
        <a:buChar char="•"/>
        <a:defRPr sz="3200">
          <a:solidFill>
            <a:schemeClr val="tx1"/>
          </a:solidFill>
          <a:latin typeface="+mn-lt"/>
          <a:ea typeface="MS PGothic" pitchFamily="34" charset="-128"/>
          <a:cs typeface="MS PGothic" pitchFamily="34" charset="-128"/>
        </a:defRPr>
      </a:lvl1pPr>
      <a:lvl2pPr marL="741363" indent="-284163" algn="l" rtl="0" eaLnBrk="0" fontAlgn="base" hangingPunct="0">
        <a:spcBef>
          <a:spcPct val="20000"/>
        </a:spcBef>
        <a:spcAft>
          <a:spcPct val="0"/>
        </a:spcAft>
        <a:buClr>
          <a:schemeClr val="folHlink"/>
        </a:buClr>
        <a:buChar char="•"/>
        <a:defRPr sz="2800">
          <a:solidFill>
            <a:schemeClr val="tx1"/>
          </a:solidFill>
          <a:latin typeface="+mn-lt"/>
          <a:ea typeface="MS PGothic" pitchFamily="34" charset="-128"/>
        </a:defRPr>
      </a:lvl2pPr>
      <a:lvl3pPr marL="1141413" indent="-227013" algn="l" rtl="0" eaLnBrk="0" fontAlgn="base" hangingPunct="0">
        <a:spcBef>
          <a:spcPct val="20000"/>
        </a:spcBef>
        <a:spcAft>
          <a:spcPct val="0"/>
        </a:spcAft>
        <a:buChar char="•"/>
        <a:defRPr sz="2400">
          <a:solidFill>
            <a:schemeClr val="tx1"/>
          </a:solidFill>
          <a:latin typeface="+mn-lt"/>
          <a:ea typeface="MS PGothic" pitchFamily="34" charset="-128"/>
          <a:cs typeface="Geneva" charset="0"/>
        </a:defRPr>
      </a:lvl3pPr>
      <a:lvl4pPr marL="1598613" indent="-227013" algn="l" rtl="0" eaLnBrk="0" fontAlgn="base" hangingPunct="0">
        <a:spcBef>
          <a:spcPct val="20000"/>
        </a:spcBef>
        <a:spcAft>
          <a:spcPct val="0"/>
        </a:spcAft>
        <a:buFont typeface="Times New Roman" charset="0"/>
        <a:buChar char="−"/>
        <a:defRPr sz="2000">
          <a:solidFill>
            <a:schemeClr val="tx1"/>
          </a:solidFill>
          <a:latin typeface="+mn-lt"/>
          <a:ea typeface="Geneva" charset="-128"/>
          <a:cs typeface="Geneva" charset="0"/>
        </a:defRPr>
      </a:lvl4pPr>
      <a:lvl5pPr marL="2054225" indent="-227013" algn="l" rtl="0" eaLnBrk="0" fontAlgn="base" hangingPunct="0">
        <a:spcBef>
          <a:spcPct val="20000"/>
        </a:spcBef>
        <a:spcAft>
          <a:spcPct val="0"/>
        </a:spcAft>
        <a:buFont typeface="Times New Roman" charset="0"/>
        <a:buChar char="–"/>
        <a:defRPr sz="2000">
          <a:solidFill>
            <a:schemeClr val="tx1"/>
          </a:solidFill>
          <a:latin typeface="+mn-lt"/>
          <a:ea typeface="Geneva" charset="-128"/>
          <a:cs typeface="Geneva" charset="0"/>
        </a:defRPr>
      </a:lvl5pPr>
      <a:lvl6pPr marL="2512542" indent="-228413"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6pPr>
      <a:lvl7pPr marL="2969369" indent="-228413"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7pPr>
      <a:lvl8pPr marL="3426194" indent="-228413"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8pPr>
      <a:lvl9pPr marL="3883018" indent="-228413"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9pPr>
    </p:bodyStyle>
    <p:otherStyle>
      <a:defPPr>
        <a:defRPr lang="en-US"/>
      </a:defPPr>
      <a:lvl1pPr marL="0" algn="l" defTabSz="456827" rtl="0" eaLnBrk="1" latinLnBrk="0" hangingPunct="1">
        <a:defRPr sz="1800" kern="1200">
          <a:solidFill>
            <a:schemeClr val="tx1"/>
          </a:solidFill>
          <a:latin typeface="+mn-lt"/>
          <a:ea typeface="+mn-ea"/>
          <a:cs typeface="+mn-cs"/>
        </a:defRPr>
      </a:lvl1pPr>
      <a:lvl2pPr marL="456827" algn="l" defTabSz="456827" rtl="0" eaLnBrk="1" latinLnBrk="0" hangingPunct="1">
        <a:defRPr sz="1800" kern="1200">
          <a:solidFill>
            <a:schemeClr val="tx1"/>
          </a:solidFill>
          <a:latin typeface="+mn-lt"/>
          <a:ea typeface="+mn-ea"/>
          <a:cs typeface="+mn-cs"/>
        </a:defRPr>
      </a:lvl2pPr>
      <a:lvl3pPr marL="913651" algn="l" defTabSz="456827" rtl="0" eaLnBrk="1" latinLnBrk="0" hangingPunct="1">
        <a:defRPr sz="1800" kern="1200">
          <a:solidFill>
            <a:schemeClr val="tx1"/>
          </a:solidFill>
          <a:latin typeface="+mn-lt"/>
          <a:ea typeface="+mn-ea"/>
          <a:cs typeface="+mn-cs"/>
        </a:defRPr>
      </a:lvl3pPr>
      <a:lvl4pPr marL="1370479" algn="l" defTabSz="456827" rtl="0" eaLnBrk="1" latinLnBrk="0" hangingPunct="1">
        <a:defRPr sz="1800" kern="1200">
          <a:solidFill>
            <a:schemeClr val="tx1"/>
          </a:solidFill>
          <a:latin typeface="+mn-lt"/>
          <a:ea typeface="+mn-ea"/>
          <a:cs typeface="+mn-cs"/>
        </a:defRPr>
      </a:lvl4pPr>
      <a:lvl5pPr marL="1827303" algn="l" defTabSz="456827" rtl="0" eaLnBrk="1" latinLnBrk="0" hangingPunct="1">
        <a:defRPr sz="1800" kern="1200">
          <a:solidFill>
            <a:schemeClr val="tx1"/>
          </a:solidFill>
          <a:latin typeface="+mn-lt"/>
          <a:ea typeface="+mn-ea"/>
          <a:cs typeface="+mn-cs"/>
        </a:defRPr>
      </a:lvl5pPr>
      <a:lvl6pPr marL="2284131" algn="l" defTabSz="456827" rtl="0" eaLnBrk="1" latinLnBrk="0" hangingPunct="1">
        <a:defRPr sz="1800" kern="1200">
          <a:solidFill>
            <a:schemeClr val="tx1"/>
          </a:solidFill>
          <a:latin typeface="+mn-lt"/>
          <a:ea typeface="+mn-ea"/>
          <a:cs typeface="+mn-cs"/>
        </a:defRPr>
      </a:lvl6pPr>
      <a:lvl7pPr marL="2740955" algn="l" defTabSz="456827" rtl="0" eaLnBrk="1" latinLnBrk="0" hangingPunct="1">
        <a:defRPr sz="1800" kern="1200">
          <a:solidFill>
            <a:schemeClr val="tx1"/>
          </a:solidFill>
          <a:latin typeface="+mn-lt"/>
          <a:ea typeface="+mn-ea"/>
          <a:cs typeface="+mn-cs"/>
        </a:defRPr>
      </a:lvl7pPr>
      <a:lvl8pPr marL="3197782" algn="l" defTabSz="456827" rtl="0" eaLnBrk="1" latinLnBrk="0" hangingPunct="1">
        <a:defRPr sz="1800" kern="1200">
          <a:solidFill>
            <a:schemeClr val="tx1"/>
          </a:solidFill>
          <a:latin typeface="+mn-lt"/>
          <a:ea typeface="+mn-ea"/>
          <a:cs typeface="+mn-cs"/>
        </a:defRPr>
      </a:lvl8pPr>
      <a:lvl9pPr marL="3654606" algn="l" defTabSz="45682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65" tIns="45683" rIns="91365" bIns="45683" numCol="1" anchor="ctr" anchorCtr="0" compatLnSpc="1">
            <a:prstTxWarp prst="textNoShape">
              <a:avLst/>
            </a:prstTxWarp>
          </a:bodyPr>
          <a:lstStyle/>
          <a:p>
            <a:pPr lvl="0"/>
            <a:r>
              <a:rPr lang="en-US"/>
              <a:t>Click to edit Master title style</a:t>
            </a:r>
          </a:p>
        </p:txBody>
      </p:sp>
      <p:sp>
        <p:nvSpPr>
          <p:cNvPr id="716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65" tIns="45683" rIns="91365" bIns="4568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365" tIns="45683" rIns="91365" bIns="45683" numCol="1" anchor="ctr" anchorCtr="0" compatLnSpc="1">
            <a:prstTxWarp prst="textNoShape">
              <a:avLst/>
            </a:prstTxWarp>
          </a:bodyPr>
          <a:lstStyle>
            <a:lvl1pPr>
              <a:defRPr sz="1200">
                <a:solidFill>
                  <a:srgbClr val="898989"/>
                </a:solidFill>
                <a:latin typeface="Calibri" charset="0"/>
              </a:defRPr>
            </a:lvl1pPr>
          </a:lstStyle>
          <a:p>
            <a:pPr>
              <a:defRPr/>
            </a:pPr>
            <a:fld id="{DDB7BCBB-FF2A-E947-A64D-6E8D76DDF82F}" type="datetime1">
              <a:rPr lang="en-US"/>
              <a:pPr>
                <a:defRPr/>
              </a:pPr>
              <a:t>11/12/15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365" tIns="45683" rIns="91365" bIns="45683" numCol="1" anchor="ctr" anchorCtr="0" compatLnSpc="1">
            <a:prstTxWarp prst="textNoShape">
              <a:avLst/>
            </a:prstTxWarp>
          </a:bodyPr>
          <a:lstStyle>
            <a:lvl1pPr algn="ctr" eaLnBrk="1" hangingPunct="1">
              <a:defRPr sz="1200">
                <a:solidFill>
                  <a:srgbClr val="898989"/>
                </a:solidFill>
                <a:latin typeface="Calibri" pitchFamily="-111" charset="0"/>
                <a:ea typeface="ＭＳ Ｐゴシック" charset="-128"/>
                <a:cs typeface="ＭＳ Ｐゴシック"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365" tIns="45683" rIns="91365" bIns="45683" numCol="1" anchor="ctr" anchorCtr="0" compatLnSpc="1">
            <a:prstTxWarp prst="textNoShape">
              <a:avLst/>
            </a:prstTxWarp>
          </a:bodyPr>
          <a:lstStyle>
            <a:lvl1pPr algn="r">
              <a:defRPr sz="1200">
                <a:solidFill>
                  <a:srgbClr val="898989"/>
                </a:solidFill>
                <a:latin typeface="Calibri" charset="0"/>
              </a:defRPr>
            </a:lvl1pPr>
          </a:lstStyle>
          <a:p>
            <a:pPr>
              <a:defRPr/>
            </a:pPr>
            <a:fld id="{C0897496-1F86-774A-99D3-21554893CE7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5632" r:id="rId1"/>
    <p:sldLayoutId id="2147495633" r:id="rId2"/>
  </p:sldLayoutIdLst>
  <p:txStyles>
    <p:titleStyle>
      <a:lvl1pPr algn="ctr" rtl="0" eaLnBrk="0" fontAlgn="base" hangingPunct="0">
        <a:spcBef>
          <a:spcPct val="0"/>
        </a:spcBef>
        <a:spcAft>
          <a:spcPct val="0"/>
        </a:spcAft>
        <a:defRPr sz="4400" b="1"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b="1">
          <a:solidFill>
            <a:schemeClr val="tx1"/>
          </a:solidFill>
          <a:latin typeface="Calibri" pitchFamily="-107" charset="0"/>
          <a:ea typeface="MS PGothic" pitchFamily="34" charset="-128"/>
          <a:cs typeface="MS PGothic" charset="0"/>
        </a:defRPr>
      </a:lvl2pPr>
      <a:lvl3pPr algn="ctr" rtl="0" eaLnBrk="0" fontAlgn="base" hangingPunct="0">
        <a:spcBef>
          <a:spcPct val="0"/>
        </a:spcBef>
        <a:spcAft>
          <a:spcPct val="0"/>
        </a:spcAft>
        <a:defRPr sz="4400" b="1">
          <a:solidFill>
            <a:schemeClr val="tx1"/>
          </a:solidFill>
          <a:latin typeface="Calibri" pitchFamily="-107" charset="0"/>
          <a:ea typeface="MS PGothic" pitchFamily="34" charset="-128"/>
          <a:cs typeface="MS PGothic" charset="0"/>
        </a:defRPr>
      </a:lvl3pPr>
      <a:lvl4pPr algn="ctr" rtl="0" eaLnBrk="0" fontAlgn="base" hangingPunct="0">
        <a:spcBef>
          <a:spcPct val="0"/>
        </a:spcBef>
        <a:spcAft>
          <a:spcPct val="0"/>
        </a:spcAft>
        <a:defRPr sz="4400" b="1">
          <a:solidFill>
            <a:schemeClr val="tx1"/>
          </a:solidFill>
          <a:latin typeface="Calibri" pitchFamily="-107" charset="0"/>
          <a:ea typeface="MS PGothic" pitchFamily="34" charset="-128"/>
          <a:cs typeface="MS PGothic" charset="0"/>
        </a:defRPr>
      </a:lvl4pPr>
      <a:lvl5pPr algn="ctr" rtl="0" eaLnBrk="0" fontAlgn="base" hangingPunct="0">
        <a:spcBef>
          <a:spcPct val="0"/>
        </a:spcBef>
        <a:spcAft>
          <a:spcPct val="0"/>
        </a:spcAft>
        <a:defRPr sz="4400" b="1">
          <a:solidFill>
            <a:schemeClr val="tx1"/>
          </a:solidFill>
          <a:latin typeface="Calibri" pitchFamily="-107" charset="0"/>
          <a:ea typeface="MS PGothic" pitchFamily="34" charset="-128"/>
          <a:cs typeface="MS PGothic" charset="0"/>
        </a:defRPr>
      </a:lvl5pPr>
      <a:lvl6pPr marL="456827" algn="ctr" rtl="0" fontAlgn="base">
        <a:spcBef>
          <a:spcPct val="0"/>
        </a:spcBef>
        <a:spcAft>
          <a:spcPct val="0"/>
        </a:spcAft>
        <a:defRPr sz="4400">
          <a:solidFill>
            <a:schemeClr val="tx1"/>
          </a:solidFill>
          <a:latin typeface="Calibri" pitchFamily="-107" charset="0"/>
        </a:defRPr>
      </a:lvl6pPr>
      <a:lvl7pPr marL="913651" algn="ctr" rtl="0" fontAlgn="base">
        <a:spcBef>
          <a:spcPct val="0"/>
        </a:spcBef>
        <a:spcAft>
          <a:spcPct val="0"/>
        </a:spcAft>
        <a:defRPr sz="4400">
          <a:solidFill>
            <a:schemeClr val="tx1"/>
          </a:solidFill>
          <a:latin typeface="Calibri" pitchFamily="-107" charset="0"/>
        </a:defRPr>
      </a:lvl7pPr>
      <a:lvl8pPr marL="1370479" algn="ctr" rtl="0" fontAlgn="base">
        <a:spcBef>
          <a:spcPct val="0"/>
        </a:spcBef>
        <a:spcAft>
          <a:spcPct val="0"/>
        </a:spcAft>
        <a:defRPr sz="4400">
          <a:solidFill>
            <a:schemeClr val="tx1"/>
          </a:solidFill>
          <a:latin typeface="Calibri" pitchFamily="-107" charset="0"/>
        </a:defRPr>
      </a:lvl8pPr>
      <a:lvl9pPr marL="1827303" algn="ctr" rtl="0" fontAlgn="base">
        <a:spcBef>
          <a:spcPct val="0"/>
        </a:spcBef>
        <a:spcAft>
          <a:spcPct val="0"/>
        </a:spcAft>
        <a:defRPr sz="4400">
          <a:solidFill>
            <a:schemeClr val="tx1"/>
          </a:solidFill>
          <a:latin typeface="Calibri" pitchFamily="-107" charset="0"/>
        </a:defRPr>
      </a:lvl9pPr>
    </p:titleStyle>
    <p:bodyStyle>
      <a:lvl1pPr marL="341313" indent="-341313" algn="l"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S PGothic" charset="0"/>
        </a:defRPr>
      </a:lvl1pPr>
      <a:lvl2pPr marL="741363" indent="-284163" algn="l"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1413" indent="-227013" algn="l"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3pPr>
      <a:lvl4pPr marL="1598613" indent="-227013"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4pPr>
      <a:lvl5pPr marL="2054225" indent="-227013"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5pPr>
      <a:lvl6pPr marL="2512542"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369"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194"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018"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651" rtl="0" eaLnBrk="1" latinLnBrk="0" hangingPunct="1">
        <a:defRPr sz="1800" kern="1200">
          <a:solidFill>
            <a:schemeClr val="tx1"/>
          </a:solidFill>
          <a:latin typeface="+mn-lt"/>
          <a:ea typeface="+mn-ea"/>
          <a:cs typeface="+mn-cs"/>
        </a:defRPr>
      </a:lvl1pPr>
      <a:lvl2pPr marL="456827" algn="l" defTabSz="913651" rtl="0" eaLnBrk="1" latinLnBrk="0" hangingPunct="1">
        <a:defRPr sz="1800" kern="1200">
          <a:solidFill>
            <a:schemeClr val="tx1"/>
          </a:solidFill>
          <a:latin typeface="+mn-lt"/>
          <a:ea typeface="+mn-ea"/>
          <a:cs typeface="+mn-cs"/>
        </a:defRPr>
      </a:lvl2pPr>
      <a:lvl3pPr marL="913651" algn="l" defTabSz="913651" rtl="0" eaLnBrk="1" latinLnBrk="0" hangingPunct="1">
        <a:defRPr sz="1800" kern="1200">
          <a:solidFill>
            <a:schemeClr val="tx1"/>
          </a:solidFill>
          <a:latin typeface="+mn-lt"/>
          <a:ea typeface="+mn-ea"/>
          <a:cs typeface="+mn-cs"/>
        </a:defRPr>
      </a:lvl3pPr>
      <a:lvl4pPr marL="1370479" algn="l" defTabSz="913651" rtl="0" eaLnBrk="1" latinLnBrk="0" hangingPunct="1">
        <a:defRPr sz="1800" kern="1200">
          <a:solidFill>
            <a:schemeClr val="tx1"/>
          </a:solidFill>
          <a:latin typeface="+mn-lt"/>
          <a:ea typeface="+mn-ea"/>
          <a:cs typeface="+mn-cs"/>
        </a:defRPr>
      </a:lvl4pPr>
      <a:lvl5pPr marL="1827303" algn="l" defTabSz="913651" rtl="0" eaLnBrk="1" latinLnBrk="0" hangingPunct="1">
        <a:defRPr sz="1800" kern="1200">
          <a:solidFill>
            <a:schemeClr val="tx1"/>
          </a:solidFill>
          <a:latin typeface="+mn-lt"/>
          <a:ea typeface="+mn-ea"/>
          <a:cs typeface="+mn-cs"/>
        </a:defRPr>
      </a:lvl5pPr>
      <a:lvl6pPr marL="2284131" algn="l" defTabSz="913651" rtl="0" eaLnBrk="1" latinLnBrk="0" hangingPunct="1">
        <a:defRPr sz="1800" kern="1200">
          <a:solidFill>
            <a:schemeClr val="tx1"/>
          </a:solidFill>
          <a:latin typeface="+mn-lt"/>
          <a:ea typeface="+mn-ea"/>
          <a:cs typeface="+mn-cs"/>
        </a:defRPr>
      </a:lvl6pPr>
      <a:lvl7pPr marL="2740955" algn="l" defTabSz="913651" rtl="0" eaLnBrk="1" latinLnBrk="0" hangingPunct="1">
        <a:defRPr sz="1800" kern="1200">
          <a:solidFill>
            <a:schemeClr val="tx1"/>
          </a:solidFill>
          <a:latin typeface="+mn-lt"/>
          <a:ea typeface="+mn-ea"/>
          <a:cs typeface="+mn-cs"/>
        </a:defRPr>
      </a:lvl7pPr>
      <a:lvl8pPr marL="3197782" algn="l" defTabSz="913651" rtl="0" eaLnBrk="1" latinLnBrk="0" hangingPunct="1">
        <a:defRPr sz="1800" kern="1200">
          <a:solidFill>
            <a:schemeClr val="tx1"/>
          </a:solidFill>
          <a:latin typeface="+mn-lt"/>
          <a:ea typeface="+mn-ea"/>
          <a:cs typeface="+mn-cs"/>
        </a:defRPr>
      </a:lvl8pPr>
      <a:lvl9pPr marL="3654606" algn="l" defTabSz="91365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xml"/><Relationship Id="rId3" Type="http://schemas.openxmlformats.org/officeDocument/2006/relationships/image" Target="../media/image8.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9.xml"/><Relationship Id="rId2" Type="http://schemas.openxmlformats.org/officeDocument/2006/relationships/notesSlide" Target="../notesSlides/notesSlide8.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99.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02.xml.rels><?xml version="1.0" encoding="UTF-8" standalone="yes"?>
<Relationships xmlns="http://schemas.openxmlformats.org/package/2006/relationships"><Relationship Id="rId3" Type="http://schemas.openxmlformats.org/officeDocument/2006/relationships/image" Target="../media/image100.jpeg"/><Relationship Id="rId4" Type="http://schemas.openxmlformats.org/officeDocument/2006/relationships/image" Target="../media/image101.jpeg"/><Relationship Id="rId1" Type="http://schemas.openxmlformats.org/officeDocument/2006/relationships/slideLayout" Target="../slideLayouts/slideLayout61.xml"/><Relationship Id="rId2" Type="http://schemas.openxmlformats.org/officeDocument/2006/relationships/notesSlide" Target="../notesSlides/notesSlide4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image" Target="../media/image102.png"/></Relationships>
</file>

<file path=ppt/slides/_rels/slide104.xml.rels><?xml version="1.0" encoding="UTF-8" standalone="yes"?>
<Relationships xmlns="http://schemas.openxmlformats.org/package/2006/relationships"><Relationship Id="rId3" Type="http://schemas.openxmlformats.org/officeDocument/2006/relationships/image" Target="../media/image103.jpeg"/><Relationship Id="rId4" Type="http://schemas.openxmlformats.org/officeDocument/2006/relationships/image" Target="../media/image104.png"/><Relationship Id="rId1" Type="http://schemas.openxmlformats.org/officeDocument/2006/relationships/slideLayout" Target="../slideLayouts/slideLayout63.xml"/><Relationship Id="rId2" Type="http://schemas.openxmlformats.org/officeDocument/2006/relationships/notesSlide" Target="../notesSlides/notesSlide45.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image" Target="../media/image105.jpeg"/><Relationship Id="rId3" Type="http://schemas.openxmlformats.org/officeDocument/2006/relationships/image" Target="../media/image101.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image" Target="../media/image106.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46.xml"/><Relationship Id="rId3" Type="http://schemas.openxmlformats.org/officeDocument/2006/relationships/image" Target="../media/image107.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47.xml"/><Relationship Id="rId3" Type="http://schemas.openxmlformats.org/officeDocument/2006/relationships/image" Target="../media/image10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9.xml"/><Relationship Id="rId2" Type="http://schemas.openxmlformats.org/officeDocument/2006/relationships/notesSlide" Target="../notesSlides/notesSlide9.xml"/><Relationship Id="rId3" Type="http://schemas.openxmlformats.org/officeDocument/2006/relationships/image" Target="../media/image8.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72.jpe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109.jpe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17.xml.rels><?xml version="1.0" encoding="UTF-8" standalone="yes"?>
<Relationships xmlns="http://schemas.openxmlformats.org/package/2006/relationships"><Relationship Id="rId3" Type="http://schemas.openxmlformats.org/officeDocument/2006/relationships/image" Target="../media/image111.jpeg"/><Relationship Id="rId4" Type="http://schemas.openxmlformats.org/officeDocument/2006/relationships/image" Target="../media/image112.jpeg"/><Relationship Id="rId1" Type="http://schemas.openxmlformats.org/officeDocument/2006/relationships/slideLayout" Target="../slideLayouts/slideLayout43.xml"/><Relationship Id="rId2" Type="http://schemas.openxmlformats.org/officeDocument/2006/relationships/image" Target="../media/image110.jpe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8.xml"/><Relationship Id="rId3" Type="http://schemas.openxmlformats.org/officeDocument/2006/relationships/image" Target="../media/image113.jpe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79.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9.xml"/><Relationship Id="rId2" Type="http://schemas.openxmlformats.org/officeDocument/2006/relationships/image" Target="../media/image12.jpe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49.xml"/><Relationship Id="rId3" Type="http://schemas.openxmlformats.org/officeDocument/2006/relationships/image" Target="../media/image80.jpe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81.jpeg"/><Relationship Id="rId3" Type="http://schemas.openxmlformats.org/officeDocument/2006/relationships/image" Target="../media/image82.jpe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114.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115.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85.jpe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86.jpe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87.jpe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116.jpeg"/><Relationship Id="rId3" Type="http://schemas.openxmlformats.org/officeDocument/2006/relationships/image" Target="../media/image117.jpeg"/></Relationships>
</file>

<file path=ppt/slides/_rels/slide129.xml.rels><?xml version="1.0" encoding="UTF-8" standalone="yes"?>
<Relationships xmlns="http://schemas.openxmlformats.org/package/2006/relationships"><Relationship Id="rId3" Type="http://schemas.openxmlformats.org/officeDocument/2006/relationships/image" Target="../media/image119.jpeg"/><Relationship Id="rId4" Type="http://schemas.openxmlformats.org/officeDocument/2006/relationships/image" Target="../media/image120.png"/><Relationship Id="rId1" Type="http://schemas.openxmlformats.org/officeDocument/2006/relationships/slideLayout" Target="../slideLayouts/slideLayout43.xml"/><Relationship Id="rId2" Type="http://schemas.openxmlformats.org/officeDocument/2006/relationships/image" Target="../media/image1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9.xml"/><Relationship Id="rId2" Type="http://schemas.openxmlformats.org/officeDocument/2006/relationships/image" Target="../media/image13.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88.jpe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121.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122.jpe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123.jpe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124.jpe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125.jpe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126.jpe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12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image" Target="../media/image128.jpe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129.jpe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130.jpeg"/><Relationship Id="rId3" Type="http://schemas.openxmlformats.org/officeDocument/2006/relationships/image" Target="../media/image131.jpe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132.jpe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133.jpe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134.jpe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135.jpeg"/><Relationship Id="rId3" Type="http://schemas.openxmlformats.org/officeDocument/2006/relationships/image" Target="../media/image136.jpe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137.jpe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138.jpe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139.jpeg"/></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1" Type="http://schemas.openxmlformats.org/officeDocument/2006/relationships/slideLayout" Target="../slideLayouts/slideLayout180.xml"/><Relationship Id="rId2" Type="http://schemas.openxmlformats.org/officeDocument/2006/relationships/notesSlide" Target="../notesSlides/notesSlide10.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140.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141.jpe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142.jpe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143.jpe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144.jpe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145.jpe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146.jpe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147.jpeg"/></Relationships>
</file>

<file path=ppt/slides/_rels/slide158.xml.rels><?xml version="1.0" encoding="UTF-8" standalone="yes"?>
<Relationships xmlns="http://schemas.openxmlformats.org/package/2006/relationships"><Relationship Id="rId3" Type="http://schemas.openxmlformats.org/officeDocument/2006/relationships/slideLayout" Target="../slideLayouts/slideLayout83.xml"/><Relationship Id="rId4" Type="http://schemas.openxmlformats.org/officeDocument/2006/relationships/notesSlide" Target="../notesSlides/notesSlide50.xml"/><Relationship Id="rId5" Type="http://schemas.openxmlformats.org/officeDocument/2006/relationships/image" Target="../media/image64.png"/><Relationship Id="rId6" Type="http://schemas.openxmlformats.org/officeDocument/2006/relationships/image" Target="../media/image65.emf"/><Relationship Id="rId7" Type="http://schemas.openxmlformats.org/officeDocument/2006/relationships/image" Target="../media/image148.emf"/><Relationship Id="rId8" Type="http://schemas.openxmlformats.org/officeDocument/2006/relationships/image" Target="../media/image149.emf"/><Relationship Id="rId9" Type="http://schemas.openxmlformats.org/officeDocument/2006/relationships/image" Target="../media/image150.emf"/><Relationship Id="rId10" Type="http://schemas.openxmlformats.org/officeDocument/2006/relationships/image" Target="../media/image151.emf"/><Relationship Id="rId1" Type="http://schemas.microsoft.com/office/2007/relationships/media" Target="file:///C:\Program%20Files\Microsoft%20Office\Media\CntCD1\Sounds\SN00276_.mid" TargetMode="External"/><Relationship Id="rId2" Type="http://schemas.openxmlformats.org/officeDocument/2006/relationships/audio" Target="file:///C:\Program%20Files\Microsoft%20Office\Media\CntCD1\Sounds\SN00276_.mid" TargetMode="Externa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8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0.xml"/><Relationship Id="rId2" Type="http://schemas.openxmlformats.org/officeDocument/2006/relationships/notesSlide" Target="../notesSlides/notesSlide11.xml"/><Relationship Id="rId3" Type="http://schemas.openxmlformats.org/officeDocument/2006/relationships/image" Target="../media/image14.jpe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152.jpeg"/></Relationships>
</file>

<file path=ppt/slides/_rels/slide161.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gif"/><Relationship Id="rId5" Type="http://schemas.openxmlformats.org/officeDocument/2006/relationships/image" Target="../media/image20.emf"/><Relationship Id="rId6" Type="http://schemas.openxmlformats.org/officeDocument/2006/relationships/image" Target="../media/image21.png"/><Relationship Id="rId1" Type="http://schemas.openxmlformats.org/officeDocument/2006/relationships/slideLayout" Target="../slideLayouts/slideLayout158.xml"/><Relationship Id="rId2" Type="http://schemas.openxmlformats.org/officeDocument/2006/relationships/notesSlide" Target="../notesSlides/notesSlide51.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image" Target="../media/image35.pn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image" Target="../media/image153.jpe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image" Target="../media/image154.jpe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image" Target="../media/image155.jpe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5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156.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156.pn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15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1.xml"/><Relationship Id="rId2" Type="http://schemas.openxmlformats.org/officeDocument/2006/relationships/notesSlide" Target="../notesSlides/notesSlide12.xml"/><Relationship Id="rId3" Type="http://schemas.openxmlformats.org/officeDocument/2006/relationships/image" Target="../media/image16.pn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156.pn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157.jpe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53.xml"/><Relationship Id="rId3" Type="http://schemas.openxmlformats.org/officeDocument/2006/relationships/image" Target="../media/image158.jpe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159.jpe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160.jpe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161.jpe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162.jpe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163.jpe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164.jpe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16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2.xml"/><Relationship Id="rId2" Type="http://schemas.openxmlformats.org/officeDocument/2006/relationships/notesSlide" Target="../notesSlides/notesSlide13.xml"/><Relationship Id="rId3" Type="http://schemas.openxmlformats.org/officeDocument/2006/relationships/image" Target="../media/image17.jpe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166.jpe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167.jpeg"/></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54.xml"/><Relationship Id="rId3" Type="http://schemas.openxmlformats.org/officeDocument/2006/relationships/image" Target="../media/image168.jpeg"/></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55.xml"/><Relationship Id="rId3" Type="http://schemas.openxmlformats.org/officeDocument/2006/relationships/image" Target="../media/image169.jpe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56.xml"/><Relationship Id="rId3" Type="http://schemas.openxmlformats.org/officeDocument/2006/relationships/image" Target="../media/image170.jpeg"/></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171.jpeg"/></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172.jpeg"/></Relationships>
</file>

<file path=ppt/slides/_rels/slide188.xml.rels><?xml version="1.0" encoding="UTF-8" standalone="yes"?>
<Relationships xmlns="http://schemas.openxmlformats.org/package/2006/relationships"><Relationship Id="rId3" Type="http://schemas.openxmlformats.org/officeDocument/2006/relationships/image" Target="../media/image174.jpeg"/><Relationship Id="rId4" Type="http://schemas.openxmlformats.org/officeDocument/2006/relationships/image" Target="../media/image175.jpeg"/><Relationship Id="rId5" Type="http://schemas.openxmlformats.org/officeDocument/2006/relationships/image" Target="../media/image176.jpeg"/><Relationship Id="rId1" Type="http://schemas.openxmlformats.org/officeDocument/2006/relationships/slideLayout" Target="../slideLayouts/slideLayout43.xml"/><Relationship Id="rId2" Type="http://schemas.openxmlformats.org/officeDocument/2006/relationships/image" Target="../media/image173.jpeg"/></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17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17.jpe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image" Target="../media/image178.jpeg"/></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image" Target="../media/image179.jpeg"/></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image" Target="../media/image180.jpeg"/><Relationship Id="rId3" Type="http://schemas.openxmlformats.org/officeDocument/2006/relationships/image" Target="../media/image181.png"/></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image" Target="../media/image182.jpeg"/></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03.xml"/><Relationship Id="rId2" Type="http://schemas.openxmlformats.org/officeDocument/2006/relationships/notesSlide" Target="../notesSlides/notesSlide57.xml"/><Relationship Id="rId3" Type="http://schemas.openxmlformats.org/officeDocument/2006/relationships/image" Target="../media/image17.jpeg"/></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image" Target="../media/image183.jpeg"/></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image" Target="../media/image184.jpeg"/></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image" Target="../media/image185.jpeg"/></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04.xml"/><Relationship Id="rId2" Type="http://schemas.openxmlformats.org/officeDocument/2006/relationships/notesSlide" Target="../notesSlides/notesSlide5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9.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17.jpeg"/></Relationships>
</file>

<file path=ppt/slides/_rels/slide200.xml.rels><?xml version="1.0" encoding="UTF-8" standalone="yes"?>
<Relationships xmlns="http://schemas.openxmlformats.org/package/2006/relationships"><Relationship Id="rId3" Type="http://schemas.openxmlformats.org/officeDocument/2006/relationships/slideLayout" Target="../slideLayouts/slideLayout104.xml"/><Relationship Id="rId4" Type="http://schemas.openxmlformats.org/officeDocument/2006/relationships/notesSlide" Target="../notesSlides/notesSlide59.xml"/><Relationship Id="rId5" Type="http://schemas.openxmlformats.org/officeDocument/2006/relationships/image" Target="../media/image64.png"/><Relationship Id="rId6" Type="http://schemas.openxmlformats.org/officeDocument/2006/relationships/image" Target="../media/image65.emf"/><Relationship Id="rId7" Type="http://schemas.openxmlformats.org/officeDocument/2006/relationships/image" Target="../media/image186.emf"/><Relationship Id="rId8" Type="http://schemas.openxmlformats.org/officeDocument/2006/relationships/image" Target="../media/image148.emf"/><Relationship Id="rId9" Type="http://schemas.openxmlformats.org/officeDocument/2006/relationships/image" Target="../media/image149.emf"/><Relationship Id="rId10" Type="http://schemas.openxmlformats.org/officeDocument/2006/relationships/image" Target="../media/image150.emf"/><Relationship Id="rId11" Type="http://schemas.openxmlformats.org/officeDocument/2006/relationships/image" Target="../media/image151.emf"/><Relationship Id="rId1" Type="http://schemas.microsoft.com/office/2007/relationships/media" Target="file:///C:\Program%20Files\Microsoft%20Office\Media\CntCD1\Sounds\SN00276_.mid" TargetMode="External"/><Relationship Id="rId2" Type="http://schemas.openxmlformats.org/officeDocument/2006/relationships/audio" Target="file:///C:\Program%20Files\Microsoft%20Office\Media\CntCD1\Sounds\SN00276_.mid" TargetMode="Externa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image" Target="../media/image187.jpeg"/></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image" Target="../media/image188.jpeg"/></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05.xml"/><Relationship Id="rId2" Type="http://schemas.openxmlformats.org/officeDocument/2006/relationships/notesSlide" Target="../notesSlides/notesSlide60.xml"/><Relationship Id="rId3" Type="http://schemas.openxmlformats.org/officeDocument/2006/relationships/image" Target="../media/image189.png"/></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notesSlide" Target="../notesSlides/notesSlide61.xml"/><Relationship Id="rId3" Type="http://schemas.openxmlformats.org/officeDocument/2006/relationships/image" Target="../media/image190.jpeg"/></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image" Target="../media/image191.jpeg"/></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image" Target="../media/image192.jpeg"/></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image" Target="../media/image193.jpeg"/></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image" Target="../media/image194.jpeg"/></Relationships>
</file>

<file path=ppt/slides/_rels/slide209.xml.rels><?xml version="1.0" encoding="UTF-8" standalone="yes"?>
<Relationships xmlns="http://schemas.openxmlformats.org/package/2006/relationships"><Relationship Id="rId3" Type="http://schemas.openxmlformats.org/officeDocument/2006/relationships/image" Target="../media/image195.jpeg"/><Relationship Id="rId4" Type="http://schemas.openxmlformats.org/officeDocument/2006/relationships/image" Target="../media/image196.png"/><Relationship Id="rId1" Type="http://schemas.openxmlformats.org/officeDocument/2006/relationships/slideLayout" Target="../slideLayouts/slideLayout102.xml"/><Relationship Id="rId2" Type="http://schemas.openxmlformats.org/officeDocument/2006/relationships/notesSlide" Target="../notesSlides/notesSlide6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17.jpeg"/></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notesSlide" Target="../notesSlides/notesSlide63.xml"/><Relationship Id="rId3" Type="http://schemas.openxmlformats.org/officeDocument/2006/relationships/image" Target="../media/image197.jpeg"/></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notesSlide" Target="../notesSlides/notesSlide64.xml"/><Relationship Id="rId3" Type="http://schemas.openxmlformats.org/officeDocument/2006/relationships/image" Target="../media/image198.jpeg"/></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notesSlide" Target="../notesSlides/notesSlide65.xml"/><Relationship Id="rId3" Type="http://schemas.openxmlformats.org/officeDocument/2006/relationships/image" Target="../media/image199.jpeg"/></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notesSlide" Target="../notesSlides/notesSlide66.xml"/><Relationship Id="rId3" Type="http://schemas.openxmlformats.org/officeDocument/2006/relationships/image" Target="../media/image200.jpeg"/></Relationships>
</file>

<file path=ppt/slides/_rels/slide214.xml.rels><?xml version="1.0" encoding="UTF-8" standalone="yes"?>
<Relationships xmlns="http://schemas.openxmlformats.org/package/2006/relationships"><Relationship Id="rId3" Type="http://schemas.openxmlformats.org/officeDocument/2006/relationships/image" Target="../media/image201.jpeg"/><Relationship Id="rId4" Type="http://schemas.openxmlformats.org/officeDocument/2006/relationships/image" Target="../media/image202.jpeg"/><Relationship Id="rId1" Type="http://schemas.openxmlformats.org/officeDocument/2006/relationships/slideLayout" Target="../slideLayouts/slideLayout102.xml"/><Relationship Id="rId2" Type="http://schemas.openxmlformats.org/officeDocument/2006/relationships/notesSlide" Target="../notesSlides/notesSlide67.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notesSlide" Target="../notesSlides/notesSlide68.xml"/><Relationship Id="rId3" Type="http://schemas.openxmlformats.org/officeDocument/2006/relationships/image" Target="../media/image203.jpeg"/></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image" Target="../media/image188.jpeg"/></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notesSlide" Target="../notesSlides/notesSlide69.xml"/><Relationship Id="rId3" Type="http://schemas.openxmlformats.org/officeDocument/2006/relationships/image" Target="../media/image204.jpeg"/></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notesSlide" Target="../notesSlides/notesSlide70.xml"/><Relationship Id="rId3" Type="http://schemas.openxmlformats.org/officeDocument/2006/relationships/image" Target="../media/image205.jpeg"/></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image" Target="../media/image188.jpeg"/></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gif"/><Relationship Id="rId5" Type="http://schemas.openxmlformats.org/officeDocument/2006/relationships/image" Target="../media/image20.emf"/><Relationship Id="rId6" Type="http://schemas.openxmlformats.org/officeDocument/2006/relationships/image" Target="../media/image21.png"/><Relationship Id="rId1" Type="http://schemas.openxmlformats.org/officeDocument/2006/relationships/slideLayout" Target="../slideLayouts/slideLayout213.xml"/><Relationship Id="rId2" Type="http://schemas.openxmlformats.org/officeDocument/2006/relationships/notesSlide" Target="../notesSlides/notesSlide17.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notesSlide" Target="../notesSlides/notesSlide71.xml"/><Relationship Id="rId3" Type="http://schemas.openxmlformats.org/officeDocument/2006/relationships/image" Target="../media/image206.jpeg"/></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notesSlide" Target="../notesSlides/notesSlide72.xml"/><Relationship Id="rId3" Type="http://schemas.openxmlformats.org/officeDocument/2006/relationships/image" Target="../media/image207.jpeg"/></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notesSlide" Target="../notesSlides/notesSlide73.xml"/><Relationship Id="rId3" Type="http://schemas.openxmlformats.org/officeDocument/2006/relationships/image" Target="../media/image208.jpeg"/></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notesSlide" Target="../notesSlides/notesSlide74.xml"/><Relationship Id="rId3" Type="http://schemas.openxmlformats.org/officeDocument/2006/relationships/image" Target="../media/image209.jpeg"/></Relationships>
</file>

<file path=ppt/slides/_rels/slide224.xml.rels><?xml version="1.0" encoding="UTF-8" standalone="yes"?>
<Relationships xmlns="http://schemas.openxmlformats.org/package/2006/relationships"><Relationship Id="rId3" Type="http://schemas.openxmlformats.org/officeDocument/2006/relationships/image" Target="../media/image210.jpeg"/><Relationship Id="rId4" Type="http://schemas.openxmlformats.org/officeDocument/2006/relationships/image" Target="../media/image211.jpeg"/><Relationship Id="rId1" Type="http://schemas.openxmlformats.org/officeDocument/2006/relationships/slideLayout" Target="../slideLayouts/slideLayout102.xml"/><Relationship Id="rId2" Type="http://schemas.openxmlformats.org/officeDocument/2006/relationships/notesSlide" Target="../notesSlides/notesSlide75.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image" Target="../media/image188.jpeg"/></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106.xml"/><Relationship Id="rId2" Type="http://schemas.openxmlformats.org/officeDocument/2006/relationships/image" Target="../media/image212.jpeg"/></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106.xml"/><Relationship Id="rId2" Type="http://schemas.openxmlformats.org/officeDocument/2006/relationships/image" Target="../media/image213.jpeg"/><Relationship Id="rId3" Type="http://schemas.openxmlformats.org/officeDocument/2006/relationships/image" Target="../media/image214.jpeg"/></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image" Target="../media/image215.jpeg"/></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image" Target="../media/image216.jpe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1" Type="http://schemas.openxmlformats.org/officeDocument/2006/relationships/slideLayout" Target="../slideLayouts/slideLayout8.xml"/><Relationship Id="rId2" Type="http://schemas.openxmlformats.org/officeDocument/2006/relationships/notesSlide" Target="../notesSlides/notesSlide18.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104.xml"/><Relationship Id="rId2" Type="http://schemas.openxmlformats.org/officeDocument/2006/relationships/notesSlide" Target="../notesSlides/notesSlide76.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07.xml"/><Relationship Id="rId2" Type="http://schemas.openxmlformats.org/officeDocument/2006/relationships/notesSlide" Target="../notesSlides/notesSlide77.xml"/><Relationship Id="rId3" Type="http://schemas.openxmlformats.org/officeDocument/2006/relationships/image" Target="../media/image217.jpeg"/></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107.xml"/><Relationship Id="rId2" Type="http://schemas.openxmlformats.org/officeDocument/2006/relationships/notesSlide" Target="../notesSlides/notesSlide78.xml"/><Relationship Id="rId3" Type="http://schemas.openxmlformats.org/officeDocument/2006/relationships/image" Target="../media/image217.jpeg"/></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image" Target="../media/image218.jpeg"/></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image" Target="../media/image219.jpeg"/><Relationship Id="rId3" Type="http://schemas.openxmlformats.org/officeDocument/2006/relationships/image" Target="../media/image220.jpeg"/></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image" Target="../media/image221.jpeg"/></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image" Target="../media/image222.png"/></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image" Target="../media/image22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9.xml"/><Relationship Id="rId3" Type="http://schemas.openxmlformats.org/officeDocument/2006/relationships/image" Target="../media/image17.jpeg"/></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image" Target="../media/image224.jpeg"/></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image" Target="../media/image225.jpeg"/></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image" Target="../media/image226.jpeg"/></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image" Target="../media/image227.jpeg"/></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image" Target="../media/image228.jpeg"/></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image" Target="../media/image229.jpeg"/></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image" Target="../media/image230.jpeg"/></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104.xml"/><Relationship Id="rId2" Type="http://schemas.openxmlformats.org/officeDocument/2006/relationships/notesSlide" Target="../notesSlides/notesSlide7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24.xml"/><Relationship Id="rId2" Type="http://schemas.openxmlformats.org/officeDocument/2006/relationships/image" Target="../media/image26.jpeg"/></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109.xml"/><Relationship Id="rId2" Type="http://schemas.openxmlformats.org/officeDocument/2006/relationships/image" Target="../media/image231.jpeg"/></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109.xml"/><Relationship Id="rId2" Type="http://schemas.openxmlformats.org/officeDocument/2006/relationships/notesSlide" Target="../notesSlides/notesSlide80.xml"/><Relationship Id="rId3" Type="http://schemas.openxmlformats.org/officeDocument/2006/relationships/image" Target="../media/image232.jpeg"/></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109.xml"/><Relationship Id="rId2" Type="http://schemas.openxmlformats.org/officeDocument/2006/relationships/notesSlide" Target="../notesSlides/notesSlide81.xml"/><Relationship Id="rId3" Type="http://schemas.openxmlformats.org/officeDocument/2006/relationships/image" Target="../media/image233.jpeg"/></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109.xml"/><Relationship Id="rId2" Type="http://schemas.openxmlformats.org/officeDocument/2006/relationships/notesSlide" Target="../notesSlides/notesSlide82.xml"/><Relationship Id="rId3" Type="http://schemas.openxmlformats.org/officeDocument/2006/relationships/image" Target="../media/image234.jpeg"/></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109.xml"/><Relationship Id="rId2" Type="http://schemas.openxmlformats.org/officeDocument/2006/relationships/notesSlide" Target="../notesSlides/notesSlide83.xml"/><Relationship Id="rId3" Type="http://schemas.openxmlformats.org/officeDocument/2006/relationships/image" Target="../media/image235.jpeg"/></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109.xml"/><Relationship Id="rId2" Type="http://schemas.openxmlformats.org/officeDocument/2006/relationships/notesSlide" Target="../notesSlides/notesSlide84.xml"/><Relationship Id="rId3" Type="http://schemas.openxmlformats.org/officeDocument/2006/relationships/image" Target="../media/image236.jpeg"/></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109.xml"/><Relationship Id="rId2" Type="http://schemas.openxmlformats.org/officeDocument/2006/relationships/notesSlide" Target="../notesSlides/notesSlide85.xml"/><Relationship Id="rId3" Type="http://schemas.openxmlformats.org/officeDocument/2006/relationships/image" Target="../media/image237.jpeg"/></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138.xml"/><Relationship Id="rId2" Type="http://schemas.openxmlformats.org/officeDocument/2006/relationships/image" Target="../media/image238.jpeg"/></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5.xml"/><Relationship Id="rId2" Type="http://schemas.openxmlformats.org/officeDocument/2006/relationships/image" Target="../media/image27.jpeg"/></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109.xml"/><Relationship Id="rId2" Type="http://schemas.openxmlformats.org/officeDocument/2006/relationships/image" Target="../media/image239.jpeg"/></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notesSlide" Target="../notesSlides/notesSlide86.xml"/><Relationship Id="rId3" Type="http://schemas.openxmlformats.org/officeDocument/2006/relationships/image" Target="../media/image17.jpeg"/></Relationships>
</file>

<file path=ppt/slides/_rels/slide262.xml.rels><?xml version="1.0" encoding="UTF-8" standalone="yes"?>
<Relationships xmlns="http://schemas.openxmlformats.org/package/2006/relationships"><Relationship Id="rId3" Type="http://schemas.openxmlformats.org/officeDocument/2006/relationships/image" Target="../media/image241.jpeg"/><Relationship Id="rId4" Type="http://schemas.openxmlformats.org/officeDocument/2006/relationships/image" Target="../media/image242.jpeg"/><Relationship Id="rId1" Type="http://schemas.openxmlformats.org/officeDocument/2006/relationships/slideLayout" Target="../slideLayouts/slideLayout109.xml"/><Relationship Id="rId2" Type="http://schemas.openxmlformats.org/officeDocument/2006/relationships/image" Target="../media/image240.jpeg"/></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109.xml"/><Relationship Id="rId2" Type="http://schemas.openxmlformats.org/officeDocument/2006/relationships/image" Target="../media/image243.jpeg"/></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109.xml"/><Relationship Id="rId2" Type="http://schemas.openxmlformats.org/officeDocument/2006/relationships/image" Target="../media/image244.jpeg"/></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8.jpeg"/></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109.xml"/><Relationship Id="rId2" Type="http://schemas.openxmlformats.org/officeDocument/2006/relationships/image" Target="../media/image245.jpeg"/></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87.xml"/><Relationship Id="rId3" Type="http://schemas.openxmlformats.org/officeDocument/2006/relationships/image" Target="../media/image24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29.jpeg"/></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109.xml"/><Relationship Id="rId2" Type="http://schemas.openxmlformats.org/officeDocument/2006/relationships/image" Target="../media/image247.jpeg"/></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114.xml"/><Relationship Id="rId2" Type="http://schemas.openxmlformats.org/officeDocument/2006/relationships/image" Target="../media/image248.jpeg"/></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109.xml"/><Relationship Id="rId2" Type="http://schemas.openxmlformats.org/officeDocument/2006/relationships/image" Target="../media/image249.jpeg"/></Relationships>
</file>

<file path=ppt/slides/_rels/slide283.xml.rels><?xml version="1.0" encoding="UTF-8" standalone="yes"?>
<Relationships xmlns="http://schemas.openxmlformats.org/package/2006/relationships"><Relationship Id="rId3" Type="http://schemas.openxmlformats.org/officeDocument/2006/relationships/image" Target="../media/image251.jpeg"/><Relationship Id="rId4" Type="http://schemas.openxmlformats.org/officeDocument/2006/relationships/image" Target="../media/image252.jpeg"/><Relationship Id="rId1" Type="http://schemas.openxmlformats.org/officeDocument/2006/relationships/slideLayout" Target="../slideLayouts/slideLayout109.xml"/><Relationship Id="rId2" Type="http://schemas.openxmlformats.org/officeDocument/2006/relationships/image" Target="../media/image250.jpeg"/></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109.xml"/><Relationship Id="rId2" Type="http://schemas.openxmlformats.org/officeDocument/2006/relationships/image" Target="../media/image253.jpeg"/><Relationship Id="rId3" Type="http://schemas.openxmlformats.org/officeDocument/2006/relationships/image" Target="../media/image254.gif"/></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109.xml"/><Relationship Id="rId2" Type="http://schemas.openxmlformats.org/officeDocument/2006/relationships/image" Target="../media/image255.jpeg"/></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image" Target="../media/image7.jpeg"/></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image" Target="../media/image256.jpeg"/></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88.xml"/><Relationship Id="rId3" Type="http://schemas.openxmlformats.org/officeDocument/2006/relationships/image" Target="../media/image257.jpeg"/></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89.xml"/><Relationship Id="rId3" Type="http://schemas.openxmlformats.org/officeDocument/2006/relationships/image" Target="../media/image258.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6.xml"/><Relationship Id="rId2" Type="http://schemas.openxmlformats.org/officeDocument/2006/relationships/image" Target="../media/image30.jpeg"/></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image" Target="../media/image259.jpeg"/></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109.xml"/><Relationship Id="rId2" Type="http://schemas.openxmlformats.org/officeDocument/2006/relationships/image" Target="../media/image243.jpeg"/></Relationships>
</file>

<file path=ppt/slides/_rels/slide292.xml.rels><?xml version="1.0" encoding="UTF-8" standalone="yes"?>
<Relationships xmlns="http://schemas.openxmlformats.org/package/2006/relationships"><Relationship Id="rId3" Type="http://schemas.openxmlformats.org/officeDocument/2006/relationships/image" Target="../media/image261.jpeg"/><Relationship Id="rId4" Type="http://schemas.openxmlformats.org/officeDocument/2006/relationships/image" Target="../media/image262.jpeg"/><Relationship Id="rId5" Type="http://schemas.openxmlformats.org/officeDocument/2006/relationships/image" Target="../media/image263.jpeg"/><Relationship Id="rId1" Type="http://schemas.openxmlformats.org/officeDocument/2006/relationships/slideLayout" Target="../slideLayouts/slideLayout109.xml"/><Relationship Id="rId2" Type="http://schemas.openxmlformats.org/officeDocument/2006/relationships/image" Target="../media/image260.jpeg"/></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109.xml"/><Relationship Id="rId2" Type="http://schemas.openxmlformats.org/officeDocument/2006/relationships/image" Target="../media/image264.jpeg"/></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image" Target="../media/image265.jpeg"/></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109.xml"/><Relationship Id="rId2" Type="http://schemas.openxmlformats.org/officeDocument/2006/relationships/image" Target="../media/image266.png"/></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109.xml"/><Relationship Id="rId2" Type="http://schemas.openxmlformats.org/officeDocument/2006/relationships/image" Target="../media/image267.jpeg"/></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268.jpeg"/></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26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0.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51.xml"/><Relationship Id="rId2" Type="http://schemas.openxmlformats.org/officeDocument/2006/relationships/notesSlide" Target="../notesSlides/notesSlide20.xml"/><Relationship Id="rId3" Type="http://schemas.openxmlformats.org/officeDocument/2006/relationships/image" Target="../media/image31.jpeg"/></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270.jpeg"/></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271.jpeg"/></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272.jpeg"/></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273.jpeg"/><Relationship Id="rId3" Type="http://schemas.openxmlformats.org/officeDocument/2006/relationships/image" Target="../media/image274.jpeg"/></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275.jpeg"/></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276.jpeg"/></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277.jpeg"/></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278.jpeg"/></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279.jpeg"/></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280.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image" Target="../media/image31.jpeg"/><Relationship Id="rId1" Type="http://schemas.openxmlformats.org/officeDocument/2006/relationships/themeOverride" Target="../theme/themeOverride1.xml"/><Relationship Id="rId2" Type="http://schemas.openxmlformats.org/officeDocument/2006/relationships/slideLayout" Target="../slideLayouts/slideLayout251.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281.jpeg"/></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282.jpeg"/></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283.jpeg"/></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284.jpeg"/></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285.jpeg"/></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286.jpeg"/></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287.jpeg"/></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288.jpeg"/></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289.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1.xml"/><Relationship Id="rId2" Type="http://schemas.openxmlformats.org/officeDocument/2006/relationships/notesSlide" Target="../notesSlides/notesSlide22.xml"/><Relationship Id="rId3" Type="http://schemas.openxmlformats.org/officeDocument/2006/relationships/image" Target="../media/image32.jpeg"/></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290.jpeg"/></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22.xml.rels><?xml version="1.0" encoding="UTF-8" standalone="yes"?>
<Relationships xmlns="http://schemas.openxmlformats.org/package/2006/relationships"><Relationship Id="rId3" Type="http://schemas.openxmlformats.org/officeDocument/2006/relationships/image" Target="../media/image291.jpeg"/><Relationship Id="rId4" Type="http://schemas.openxmlformats.org/officeDocument/2006/relationships/image" Target="../media/image292.jpeg"/><Relationship Id="rId1" Type="http://schemas.openxmlformats.org/officeDocument/2006/relationships/slideLayout" Target="../slideLayouts/slideLayout43.xml"/><Relationship Id="rId2" Type="http://schemas.openxmlformats.org/officeDocument/2006/relationships/notesSlide" Target="../notesSlides/notesSlide90.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91.xml"/><Relationship Id="rId3" Type="http://schemas.openxmlformats.org/officeDocument/2006/relationships/image" Target="../media/image293.jpeg"/></Relationships>
</file>

<file path=ppt/slides/_rels/slide324.xml.rels><?xml version="1.0" encoding="UTF-8" standalone="yes"?>
<Relationships xmlns="http://schemas.openxmlformats.org/package/2006/relationships"><Relationship Id="rId3" Type="http://schemas.openxmlformats.org/officeDocument/2006/relationships/image" Target="../media/image294.jpeg"/><Relationship Id="rId4" Type="http://schemas.openxmlformats.org/officeDocument/2006/relationships/image" Target="../media/image295.jpeg"/><Relationship Id="rId1" Type="http://schemas.openxmlformats.org/officeDocument/2006/relationships/slideLayout" Target="../slideLayouts/slideLayout43.xml"/><Relationship Id="rId2" Type="http://schemas.openxmlformats.org/officeDocument/2006/relationships/notesSlide" Target="../notesSlides/notesSlide92.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296.jpeg"/></Relationships>
</file>

<file path=ppt/slides/_rels/slide326.xml.rels><?xml version="1.0" encoding="UTF-8" standalone="yes"?>
<Relationships xmlns="http://schemas.openxmlformats.org/package/2006/relationships"><Relationship Id="rId3" Type="http://schemas.openxmlformats.org/officeDocument/2006/relationships/image" Target="../media/image297.jpeg"/><Relationship Id="rId4" Type="http://schemas.openxmlformats.org/officeDocument/2006/relationships/image" Target="../media/image298.jpeg"/><Relationship Id="rId1" Type="http://schemas.openxmlformats.org/officeDocument/2006/relationships/slideLayout" Target="../slideLayouts/slideLayout43.xml"/><Relationship Id="rId2" Type="http://schemas.openxmlformats.org/officeDocument/2006/relationships/notesSlide" Target="../notesSlides/notesSlide93.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94.xml"/><Relationship Id="rId3" Type="http://schemas.openxmlformats.org/officeDocument/2006/relationships/image" Target="../media/image299.jpeg"/></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300.jpeg"/></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301.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3.xml"/><Relationship Id="rId4" Type="http://schemas.openxmlformats.org/officeDocument/2006/relationships/image" Target="../media/image31.jpeg"/><Relationship Id="rId1" Type="http://schemas.openxmlformats.org/officeDocument/2006/relationships/themeOverride" Target="../theme/themeOverride2.xml"/><Relationship Id="rId2" Type="http://schemas.openxmlformats.org/officeDocument/2006/relationships/slideLayout" Target="../slideLayouts/slideLayout262.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289.jpeg"/></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302.jpeg"/><Relationship Id="rId3" Type="http://schemas.openxmlformats.org/officeDocument/2006/relationships/image" Target="../media/image303.jpeg"/></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304.jpeg"/></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305.jpeg"/></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306.jpeg"/></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307.jpeg"/></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308.jpeg"/></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309.jpeg"/></Relationships>
</file>

<file path=ppt/slides/_rels/slide33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57.xml"/><Relationship Id="rId2" Type="http://schemas.openxmlformats.org/officeDocument/2006/relationships/image" Target="../media/image33.jpeg"/></Relationships>
</file>

<file path=ppt/slides/_rels/slide340.xml.rels><?xml version="1.0" encoding="UTF-8" standalone="yes"?>
<Relationships xmlns="http://schemas.openxmlformats.org/package/2006/relationships"><Relationship Id="rId3" Type="http://schemas.openxmlformats.org/officeDocument/2006/relationships/image" Target="../media/image310.jpeg"/><Relationship Id="rId4" Type="http://schemas.openxmlformats.org/officeDocument/2006/relationships/image" Target="../media/image311.png"/><Relationship Id="rId1" Type="http://schemas.openxmlformats.org/officeDocument/2006/relationships/slideLayout" Target="../slideLayouts/slideLayout118.xml"/><Relationship Id="rId2" Type="http://schemas.openxmlformats.org/officeDocument/2006/relationships/notesSlide" Target="../notesSlides/notesSlide95.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116.xml"/><Relationship Id="rId2" Type="http://schemas.openxmlformats.org/officeDocument/2006/relationships/notesSlide" Target="../notesSlides/notesSlide96.xml"/><Relationship Id="rId3" Type="http://schemas.openxmlformats.org/officeDocument/2006/relationships/image" Target="../media/image312.jpeg"/></Relationships>
</file>

<file path=ppt/slides/_rels/slide342.xml.rels><?xml version="1.0" encoding="UTF-8" standalone="yes"?>
<Relationships xmlns="http://schemas.openxmlformats.org/package/2006/relationships"><Relationship Id="rId3" Type="http://schemas.openxmlformats.org/officeDocument/2006/relationships/image" Target="../media/image108.jpeg"/><Relationship Id="rId4" Type="http://schemas.openxmlformats.org/officeDocument/2006/relationships/image" Target="../media/image313.jpeg"/><Relationship Id="rId1" Type="http://schemas.openxmlformats.org/officeDocument/2006/relationships/slideLayout" Target="../slideLayouts/slideLayout117.xml"/><Relationship Id="rId2" Type="http://schemas.openxmlformats.org/officeDocument/2006/relationships/notesSlide" Target="../notesSlides/notesSlide97.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314.jpeg"/></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315.jpeg"/></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316.png"/></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317.jpeg"/></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318.jpeg"/></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319.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1.xml"/><Relationship Id="rId2" Type="http://schemas.openxmlformats.org/officeDocument/2006/relationships/notesSlide" Target="../notesSlides/notesSlide24.xml"/></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320.jpeg"/></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321.jpeg"/></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322.jpeg"/><Relationship Id="rId3" Type="http://schemas.openxmlformats.org/officeDocument/2006/relationships/image" Target="../media/image323.jpeg"/></Relationships>
</file>

<file path=ppt/slides/_rels/slide35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54.xml.rels><?xml version="1.0" encoding="UTF-8" standalone="yes"?>
<Relationships xmlns="http://schemas.openxmlformats.org/package/2006/relationships"><Relationship Id="rId3" Type="http://schemas.openxmlformats.org/officeDocument/2006/relationships/image" Target="../media/image325.jpeg"/><Relationship Id="rId4" Type="http://schemas.openxmlformats.org/officeDocument/2006/relationships/image" Target="../media/image326.jpeg"/><Relationship Id="rId5" Type="http://schemas.openxmlformats.org/officeDocument/2006/relationships/image" Target="../media/image327.jpeg"/><Relationship Id="rId1" Type="http://schemas.openxmlformats.org/officeDocument/2006/relationships/slideLayout" Target="../slideLayouts/slideLayout43.xml"/><Relationship Id="rId2" Type="http://schemas.openxmlformats.org/officeDocument/2006/relationships/image" Target="../media/image324.jpeg"/></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328.jpeg"/></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329.jpeg"/></Relationships>
</file>

<file path=ppt/slides/_rels/slide357.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279.jpeg"/></Relationships>
</file>

<file path=ppt/slides/_rels/slide358.xml.rels><?xml version="1.0" encoding="UTF-8" standalone="yes"?>
<Relationships xmlns="http://schemas.openxmlformats.org/package/2006/relationships"><Relationship Id="rId3" Type="http://schemas.openxmlformats.org/officeDocument/2006/relationships/image" Target="../media/image330.jpeg"/><Relationship Id="rId4" Type="http://schemas.openxmlformats.org/officeDocument/2006/relationships/image" Target="../media/image331.jpeg"/><Relationship Id="rId1" Type="http://schemas.openxmlformats.org/officeDocument/2006/relationships/slideLayout" Target="../slideLayouts/slideLayout43.xml"/><Relationship Id="rId2" Type="http://schemas.openxmlformats.org/officeDocument/2006/relationships/image" Target="../media/image280.jpeg"/></Relationships>
</file>

<file path=ppt/slides/_rels/slide359.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68.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79.xml"/><Relationship Id="rId2" Type="http://schemas.openxmlformats.org/officeDocument/2006/relationships/image" Target="../media/image34.jpeg"/></Relationships>
</file>

<file path=ppt/slides/_rels/slide360.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332.jpeg"/></Relationships>
</file>

<file path=ppt/slides/_rels/slide361.xml.rels><?xml version="1.0" encoding="UTF-8" standalone="yes"?>
<Relationships xmlns="http://schemas.openxmlformats.org/package/2006/relationships"><Relationship Id="rId1" Type="http://schemas.openxmlformats.org/officeDocument/2006/relationships/slideLayout" Target="../slideLayouts/slideLayout119.xml"/><Relationship Id="rId2" Type="http://schemas.openxmlformats.org/officeDocument/2006/relationships/image" Target="../media/image333.png"/></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334.jpeg"/></Relationships>
</file>

<file path=ppt/slides/_rels/slide363.xml.rels><?xml version="1.0" encoding="UTF-8" standalone="yes"?>
<Relationships xmlns="http://schemas.openxmlformats.org/package/2006/relationships"><Relationship Id="rId3" Type="http://schemas.openxmlformats.org/officeDocument/2006/relationships/image" Target="../media/image336.jpeg"/><Relationship Id="rId4" Type="http://schemas.openxmlformats.org/officeDocument/2006/relationships/image" Target="../media/image337.jpeg"/><Relationship Id="rId1" Type="http://schemas.openxmlformats.org/officeDocument/2006/relationships/slideLayout" Target="../slideLayouts/slideLayout43.xml"/><Relationship Id="rId2" Type="http://schemas.openxmlformats.org/officeDocument/2006/relationships/image" Target="../media/image335.jpeg"/></Relationships>
</file>

<file path=ppt/slides/_rels/slide364.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338.jpeg"/></Relationships>
</file>

<file path=ppt/slides/_rels/slide365.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339.jpeg"/></Relationships>
</file>

<file path=ppt/slides/_rels/slide366.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98.xml"/></Relationships>
</file>

<file path=ppt/slides/_rels/slide367.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339.jpeg"/></Relationships>
</file>

<file path=ppt/slides/_rels/slide368.xml.rels><?xml version="1.0" encoding="UTF-8" standalone="yes"?>
<Relationships xmlns="http://schemas.openxmlformats.org/package/2006/relationships"><Relationship Id="rId3" Type="http://schemas.openxmlformats.org/officeDocument/2006/relationships/image" Target="../media/image340.jpeg"/><Relationship Id="rId4" Type="http://schemas.openxmlformats.org/officeDocument/2006/relationships/image" Target="../media/image341.jpeg"/><Relationship Id="rId1" Type="http://schemas.openxmlformats.org/officeDocument/2006/relationships/slideLayout" Target="../slideLayouts/slideLayout43.xml"/><Relationship Id="rId2" Type="http://schemas.openxmlformats.org/officeDocument/2006/relationships/notesSlide" Target="../notesSlides/notesSlide99.xml"/></Relationships>
</file>

<file path=ppt/slides/_rels/slide369.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342.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5.png"/></Relationships>
</file>

<file path=ppt/slides/_rels/slide370.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343.jpeg"/></Relationships>
</file>

<file path=ppt/slides/_rels/slide371.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344.jpeg"/></Relationships>
</file>

<file path=ppt/slides/_rels/slide372.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345.jpeg"/></Relationships>
</file>

<file path=ppt/slides/_rels/slide373.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346.jpeg"/></Relationships>
</file>

<file path=ppt/slides/_rels/slide374.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347.jpeg"/></Relationships>
</file>

<file path=ppt/slides/_rels/slide375.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348.jpeg"/></Relationships>
</file>

<file path=ppt/slides/_rels/slide376.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349.jpeg"/></Relationships>
</file>

<file path=ppt/slides/_rels/slide377.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350.jpeg"/></Relationships>
</file>

<file path=ppt/slides/_rels/slide37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3.jpeg"/></Relationships>
</file>

<file path=ppt/slides/_rels/slide37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5.xml"/><Relationship Id="rId3" Type="http://schemas.openxmlformats.org/officeDocument/2006/relationships/image" Target="../media/image36.jpeg"/></Relationships>
</file>

<file path=ppt/slides/_rels/slide38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5.png"/></Relationships>
</file>

<file path=ppt/slides/_rels/slide381.xml.rels><?xml version="1.0" encoding="UTF-8" standalone="yes"?>
<Relationships xmlns="http://schemas.openxmlformats.org/package/2006/relationships"><Relationship Id="rId11" Type="http://schemas.openxmlformats.org/officeDocument/2006/relationships/image" Target="../media/image151.emf"/><Relationship Id="rId12" Type="http://schemas.openxmlformats.org/officeDocument/2006/relationships/image" Target="../media/image351.jpeg"/><Relationship Id="rId1" Type="http://schemas.microsoft.com/office/2007/relationships/media" Target="file:///C:\Program%20Files\Microsoft%20Office\Media\CntCD1\Sounds\SN00276_.mid" TargetMode="External"/><Relationship Id="rId2" Type="http://schemas.openxmlformats.org/officeDocument/2006/relationships/audio" Target="file:///C:\Program%20Files\Microsoft%20Office\Media\CntCD1\Sounds\SN00276_.mid" TargetMode="External"/><Relationship Id="rId3" Type="http://schemas.openxmlformats.org/officeDocument/2006/relationships/slideLayout" Target="../slideLayouts/slideLayout8.xml"/><Relationship Id="rId4" Type="http://schemas.openxmlformats.org/officeDocument/2006/relationships/notesSlide" Target="../notesSlides/notesSlide100.xml"/><Relationship Id="rId5" Type="http://schemas.openxmlformats.org/officeDocument/2006/relationships/image" Target="../media/image64.png"/><Relationship Id="rId6" Type="http://schemas.openxmlformats.org/officeDocument/2006/relationships/image" Target="../media/image65.emf"/><Relationship Id="rId7" Type="http://schemas.openxmlformats.org/officeDocument/2006/relationships/image" Target="../media/image186.emf"/><Relationship Id="rId8" Type="http://schemas.openxmlformats.org/officeDocument/2006/relationships/image" Target="../media/image148.emf"/><Relationship Id="rId9" Type="http://schemas.openxmlformats.org/officeDocument/2006/relationships/image" Target="../media/image149.emf"/><Relationship Id="rId10" Type="http://schemas.openxmlformats.org/officeDocument/2006/relationships/image" Target="../media/image150.emf"/></Relationships>
</file>

<file path=ppt/slides/_rels/slide382.xml.rels><?xml version="1.0" encoding="UTF-8" standalone="yes"?>
<Relationships xmlns="http://schemas.openxmlformats.org/package/2006/relationships"><Relationship Id="rId1" Type="http://schemas.openxmlformats.org/officeDocument/2006/relationships/slideLayout" Target="../slideLayouts/slideLayout120.xml"/><Relationship Id="rId2" Type="http://schemas.openxmlformats.org/officeDocument/2006/relationships/image" Target="../media/image352.jpeg"/></Relationships>
</file>

<file path=ppt/slides/_rels/slide383.xml.rels><?xml version="1.0" encoding="UTF-8" standalone="yes"?>
<Relationships xmlns="http://schemas.openxmlformats.org/package/2006/relationships"><Relationship Id="rId1" Type="http://schemas.openxmlformats.org/officeDocument/2006/relationships/slideLayout" Target="../slideLayouts/slideLayout120.xml"/><Relationship Id="rId2" Type="http://schemas.openxmlformats.org/officeDocument/2006/relationships/image" Target="../media/image353.jpeg"/></Relationships>
</file>

<file path=ppt/slides/_rels/slide384.xml.rels><?xml version="1.0" encoding="UTF-8" standalone="yes"?>
<Relationships xmlns="http://schemas.openxmlformats.org/package/2006/relationships"><Relationship Id="rId1" Type="http://schemas.openxmlformats.org/officeDocument/2006/relationships/slideLayout" Target="../slideLayouts/slideLayout120.xml"/><Relationship Id="rId2" Type="http://schemas.openxmlformats.org/officeDocument/2006/relationships/image" Target="../media/image354.jpeg"/></Relationships>
</file>

<file path=ppt/slides/_rels/slide385.xml.rels><?xml version="1.0" encoding="UTF-8" standalone="yes"?>
<Relationships xmlns="http://schemas.openxmlformats.org/package/2006/relationships"><Relationship Id="rId1" Type="http://schemas.openxmlformats.org/officeDocument/2006/relationships/slideLayout" Target="../slideLayouts/slideLayout120.xml"/><Relationship Id="rId2" Type="http://schemas.openxmlformats.org/officeDocument/2006/relationships/image" Target="../media/image355.jpeg"/></Relationships>
</file>

<file path=ppt/slides/_rels/slide38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8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1.xml"/><Relationship Id="rId3" Type="http://schemas.openxmlformats.org/officeDocument/2006/relationships/image" Target="../media/image8.jpeg"/></Relationships>
</file>

<file path=ppt/slides/_rels/slide388.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02.xml"/><Relationship Id="rId3" Type="http://schemas.openxmlformats.org/officeDocument/2006/relationships/image" Target="../media/image17.jpeg"/></Relationships>
</file>

<file path=ppt/slides/_rels/slide389.xml.rels><?xml version="1.0" encoding="UTF-8" standalone="yes"?>
<Relationships xmlns="http://schemas.openxmlformats.org/package/2006/relationships"><Relationship Id="rId11" Type="http://schemas.openxmlformats.org/officeDocument/2006/relationships/image" Target="../media/image46.jpeg"/><Relationship Id="rId12" Type="http://schemas.openxmlformats.org/officeDocument/2006/relationships/image" Target="../media/image47.jpeg"/><Relationship Id="rId13" Type="http://schemas.openxmlformats.org/officeDocument/2006/relationships/image" Target="../media/image48.jpeg"/><Relationship Id="rId14" Type="http://schemas.openxmlformats.org/officeDocument/2006/relationships/image" Target="../media/image49.jpeg"/><Relationship Id="rId15" Type="http://schemas.openxmlformats.org/officeDocument/2006/relationships/image" Target="../media/image356.gif"/><Relationship Id="rId1" Type="http://schemas.openxmlformats.org/officeDocument/2006/relationships/slideLayout" Target="../slideLayouts/slideLayout8.xml"/><Relationship Id="rId2" Type="http://schemas.openxmlformats.org/officeDocument/2006/relationships/notesSlide" Target="../notesSlides/notesSlide103.xml"/><Relationship Id="rId3" Type="http://schemas.openxmlformats.org/officeDocument/2006/relationships/image" Target="../media/image38.png"/><Relationship Id="rId4" Type="http://schemas.openxmlformats.org/officeDocument/2006/relationships/image" Target="../media/image39.emf"/><Relationship Id="rId5" Type="http://schemas.openxmlformats.org/officeDocument/2006/relationships/image" Target="../media/image40.jpeg"/><Relationship Id="rId6" Type="http://schemas.openxmlformats.org/officeDocument/2006/relationships/image" Target="../media/image41.jpeg"/><Relationship Id="rId7" Type="http://schemas.openxmlformats.org/officeDocument/2006/relationships/image" Target="../media/image42.jpeg"/><Relationship Id="rId8" Type="http://schemas.openxmlformats.org/officeDocument/2006/relationships/image" Target="../media/image43.jpeg"/><Relationship Id="rId9" Type="http://schemas.openxmlformats.org/officeDocument/2006/relationships/image" Target="../media/image44.jpeg"/><Relationship Id="rId10" Type="http://schemas.openxmlformats.org/officeDocument/2006/relationships/image" Target="../media/image45.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6.xml"/><Relationship Id="rId3" Type="http://schemas.openxmlformats.org/officeDocument/2006/relationships/image" Target="../media/image36.jpeg"/></Relationships>
</file>

<file path=ppt/slides/_rels/slide39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4.xml"/></Relationships>
</file>

<file path=ppt/slides/_rels/slide39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5.xml"/></Relationships>
</file>

<file path=ppt/slides/_rels/slide39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6.xml"/></Relationships>
</file>

<file path=ppt/slides/_rels/slide39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7.xml"/></Relationships>
</file>

<file path=ppt/slides/_rels/slide394.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08.xml"/></Relationships>
</file>

<file path=ppt/slides/_rels/slide395.xml.rels><?xml version="1.0" encoding="UTF-8" standalone="yes"?>
<Relationships xmlns="http://schemas.openxmlformats.org/package/2006/relationships"><Relationship Id="rId1" Type="http://schemas.openxmlformats.org/officeDocument/2006/relationships/slideLayout" Target="../slideLayouts/slideLayout367.xml"/><Relationship Id="rId2" Type="http://schemas.openxmlformats.org/officeDocument/2006/relationships/notesSlide" Target="../notesSlides/notesSlide109.xml"/><Relationship Id="rId3" Type="http://schemas.openxmlformats.org/officeDocument/2006/relationships/image" Target="../media/image357.jpeg"/></Relationships>
</file>

<file path=ppt/slides/_rels/slide396.xml.rels><?xml version="1.0" encoding="UTF-8" standalone="yes"?>
<Relationships xmlns="http://schemas.openxmlformats.org/package/2006/relationships"><Relationship Id="rId1" Type="http://schemas.openxmlformats.org/officeDocument/2006/relationships/slideLayout" Target="../slideLayouts/slideLayout367.xml"/><Relationship Id="rId2" Type="http://schemas.openxmlformats.org/officeDocument/2006/relationships/notesSlide" Target="../notesSlides/notesSlide110.xml"/></Relationships>
</file>

<file path=ppt/slides/_rels/slide397.xml.rels><?xml version="1.0" encoding="UTF-8" standalone="yes"?>
<Relationships xmlns="http://schemas.openxmlformats.org/package/2006/relationships"><Relationship Id="rId3" Type="http://schemas.openxmlformats.org/officeDocument/2006/relationships/image" Target="../media/image358.jpeg"/><Relationship Id="rId4" Type="http://schemas.openxmlformats.org/officeDocument/2006/relationships/image" Target="../media/image359.jpeg"/><Relationship Id="rId1" Type="http://schemas.openxmlformats.org/officeDocument/2006/relationships/slideLayout" Target="../slideLayouts/slideLayout367.xml"/><Relationship Id="rId2" Type="http://schemas.openxmlformats.org/officeDocument/2006/relationships/notesSlide" Target="../notesSlides/notesSlide111.xml"/></Relationships>
</file>

<file path=ppt/slides/_rels/slide398.xml.rels><?xml version="1.0" encoding="UTF-8" standalone="yes"?>
<Relationships xmlns="http://schemas.openxmlformats.org/package/2006/relationships"><Relationship Id="rId1" Type="http://schemas.openxmlformats.org/officeDocument/2006/relationships/slideLayout" Target="../slideLayouts/slideLayout151.xml"/><Relationship Id="rId2" Type="http://schemas.openxmlformats.org/officeDocument/2006/relationships/notesSlide" Target="../notesSlides/notesSlide112.xml"/><Relationship Id="rId3" Type="http://schemas.openxmlformats.org/officeDocument/2006/relationships/image" Target="../media/image360.png"/></Relationships>
</file>

<file path=ppt/slides/_rels/slide399.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1.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90.xml"/><Relationship Id="rId2" Type="http://schemas.openxmlformats.org/officeDocument/2006/relationships/notesSlide" Target="../notesSlides/notesSlide27.xml"/><Relationship Id="rId3" Type="http://schemas.openxmlformats.org/officeDocument/2006/relationships/image" Target="../media/image37.jpeg"/></Relationships>
</file>

<file path=ppt/slides/_rels/slide42.xml.rels><?xml version="1.0" encoding="UTF-8" standalone="yes"?>
<Relationships xmlns="http://schemas.openxmlformats.org/package/2006/relationships"><Relationship Id="rId11" Type="http://schemas.openxmlformats.org/officeDocument/2006/relationships/image" Target="../media/image46.jpeg"/><Relationship Id="rId12" Type="http://schemas.openxmlformats.org/officeDocument/2006/relationships/image" Target="../media/image47.jpeg"/><Relationship Id="rId13" Type="http://schemas.openxmlformats.org/officeDocument/2006/relationships/image" Target="../media/image48.jpeg"/><Relationship Id="rId14" Type="http://schemas.openxmlformats.org/officeDocument/2006/relationships/image" Target="../media/image49.jpeg"/><Relationship Id="rId1" Type="http://schemas.openxmlformats.org/officeDocument/2006/relationships/slideLayout" Target="../slideLayouts/slideLayout122.xml"/><Relationship Id="rId2" Type="http://schemas.openxmlformats.org/officeDocument/2006/relationships/notesSlide" Target="../notesSlides/notesSlide28.xml"/><Relationship Id="rId3" Type="http://schemas.openxmlformats.org/officeDocument/2006/relationships/image" Target="../media/image38.png"/><Relationship Id="rId4" Type="http://schemas.openxmlformats.org/officeDocument/2006/relationships/image" Target="../media/image39.emf"/><Relationship Id="rId5" Type="http://schemas.openxmlformats.org/officeDocument/2006/relationships/image" Target="../media/image40.jpeg"/><Relationship Id="rId6" Type="http://schemas.openxmlformats.org/officeDocument/2006/relationships/image" Target="../media/image41.jpeg"/><Relationship Id="rId7" Type="http://schemas.openxmlformats.org/officeDocument/2006/relationships/image" Target="../media/image42.jpeg"/><Relationship Id="rId8" Type="http://schemas.openxmlformats.org/officeDocument/2006/relationships/image" Target="../media/image43.jpeg"/><Relationship Id="rId9" Type="http://schemas.openxmlformats.org/officeDocument/2006/relationships/image" Target="../media/image44.jpeg"/><Relationship Id="rId10" Type="http://schemas.openxmlformats.org/officeDocument/2006/relationships/image" Target="../media/image45.jpeg"/></Relationships>
</file>

<file path=ppt/slides/_rels/slide43.xml.rels><?xml version="1.0" encoding="UTF-8" standalone="yes"?>
<Relationships xmlns="http://schemas.openxmlformats.org/package/2006/relationships"><Relationship Id="rId11" Type="http://schemas.openxmlformats.org/officeDocument/2006/relationships/image" Target="../media/image46.jpeg"/><Relationship Id="rId12" Type="http://schemas.openxmlformats.org/officeDocument/2006/relationships/image" Target="../media/image47.jpeg"/><Relationship Id="rId13" Type="http://schemas.openxmlformats.org/officeDocument/2006/relationships/image" Target="../media/image48.jpeg"/><Relationship Id="rId14" Type="http://schemas.openxmlformats.org/officeDocument/2006/relationships/image" Target="../media/image49.jpeg"/><Relationship Id="rId1" Type="http://schemas.openxmlformats.org/officeDocument/2006/relationships/slideLayout" Target="../slideLayouts/slideLayout301.xml"/><Relationship Id="rId2" Type="http://schemas.openxmlformats.org/officeDocument/2006/relationships/notesSlide" Target="../notesSlides/notesSlide29.xml"/><Relationship Id="rId3" Type="http://schemas.openxmlformats.org/officeDocument/2006/relationships/image" Target="../media/image38.png"/><Relationship Id="rId4" Type="http://schemas.openxmlformats.org/officeDocument/2006/relationships/image" Target="../media/image39.emf"/><Relationship Id="rId5" Type="http://schemas.openxmlformats.org/officeDocument/2006/relationships/image" Target="../media/image40.jpeg"/><Relationship Id="rId6" Type="http://schemas.openxmlformats.org/officeDocument/2006/relationships/image" Target="../media/image41.jpeg"/><Relationship Id="rId7" Type="http://schemas.openxmlformats.org/officeDocument/2006/relationships/image" Target="../media/image42.jpeg"/><Relationship Id="rId8" Type="http://schemas.openxmlformats.org/officeDocument/2006/relationships/image" Target="../media/image43.jpeg"/><Relationship Id="rId9" Type="http://schemas.openxmlformats.org/officeDocument/2006/relationships/image" Target="../media/image44.jpeg"/><Relationship Id="rId10" Type="http://schemas.openxmlformats.org/officeDocument/2006/relationships/image" Target="../media/image45.jpeg"/></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jpeg"/><Relationship Id="rId5" Type="http://schemas.openxmlformats.org/officeDocument/2006/relationships/image" Target="../media/image52.png"/><Relationship Id="rId6" Type="http://schemas.openxmlformats.org/officeDocument/2006/relationships/image" Target="../media/image53.jpeg"/><Relationship Id="rId1" Type="http://schemas.openxmlformats.org/officeDocument/2006/relationships/slideLayout" Target="../slideLayouts/slideLayout356.xml"/><Relationship Id="rId2" Type="http://schemas.openxmlformats.org/officeDocument/2006/relationships/notesSlide" Target="../notesSlides/notesSlide30.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jpeg"/><Relationship Id="rId5" Type="http://schemas.openxmlformats.org/officeDocument/2006/relationships/image" Target="../media/image54.png"/><Relationship Id="rId6" Type="http://schemas.openxmlformats.org/officeDocument/2006/relationships/image" Target="../media/image52.png"/><Relationship Id="rId1" Type="http://schemas.openxmlformats.org/officeDocument/2006/relationships/slideLayout" Target="../slideLayouts/slideLayout356.xml"/><Relationship Id="rId2" Type="http://schemas.openxmlformats.org/officeDocument/2006/relationships/notesSlide" Target="../notesSlides/notesSlide31.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jpeg"/><Relationship Id="rId5" Type="http://schemas.openxmlformats.org/officeDocument/2006/relationships/image" Target="../media/image52.png"/><Relationship Id="rId6" Type="http://schemas.openxmlformats.org/officeDocument/2006/relationships/image" Target="../media/image55.jpeg"/><Relationship Id="rId1" Type="http://schemas.openxmlformats.org/officeDocument/2006/relationships/slideLayout" Target="../slideLayouts/slideLayout356.xml"/><Relationship Id="rId2" Type="http://schemas.openxmlformats.org/officeDocument/2006/relationships/notesSlide" Target="../notesSlides/notesSlide32.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jpeg"/><Relationship Id="rId5" Type="http://schemas.openxmlformats.org/officeDocument/2006/relationships/image" Target="../media/image52.png"/><Relationship Id="rId6" Type="http://schemas.openxmlformats.org/officeDocument/2006/relationships/image" Target="../media/image56.jpeg"/><Relationship Id="rId1" Type="http://schemas.openxmlformats.org/officeDocument/2006/relationships/slideLayout" Target="../slideLayouts/slideLayout356.xml"/><Relationship Id="rId2" Type="http://schemas.openxmlformats.org/officeDocument/2006/relationships/notesSlide" Target="../notesSlides/notesSlide33.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jpeg"/><Relationship Id="rId5" Type="http://schemas.openxmlformats.org/officeDocument/2006/relationships/image" Target="../media/image52.png"/><Relationship Id="rId6" Type="http://schemas.openxmlformats.org/officeDocument/2006/relationships/image" Target="../media/image57.jpeg"/><Relationship Id="rId1" Type="http://schemas.openxmlformats.org/officeDocument/2006/relationships/slideLayout" Target="../slideLayouts/slideLayout356.xml"/><Relationship Id="rId2" Type="http://schemas.openxmlformats.org/officeDocument/2006/relationships/notesSlide" Target="../notesSlides/notesSlide34.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jpeg"/><Relationship Id="rId5" Type="http://schemas.openxmlformats.org/officeDocument/2006/relationships/image" Target="../media/image55.jpeg"/><Relationship Id="rId6" Type="http://schemas.openxmlformats.org/officeDocument/2006/relationships/image" Target="../media/image53.jpeg"/><Relationship Id="rId7" Type="http://schemas.openxmlformats.org/officeDocument/2006/relationships/image" Target="../media/image54.png"/><Relationship Id="rId8" Type="http://schemas.openxmlformats.org/officeDocument/2006/relationships/image" Target="../media/image58.jpeg"/><Relationship Id="rId9" Type="http://schemas.openxmlformats.org/officeDocument/2006/relationships/image" Target="../media/image57.jpeg"/><Relationship Id="rId1" Type="http://schemas.openxmlformats.org/officeDocument/2006/relationships/slideLayout" Target="../slideLayouts/slideLayout356.xml"/><Relationship Id="rId2" Type="http://schemas.openxmlformats.org/officeDocument/2006/relationships/notesSlide" Target="../notesSlides/notesSlide3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2.xml"/><Relationship Id="rId2" Type="http://schemas.openxmlformats.org/officeDocument/2006/relationships/notesSlide" Target="../notesSlides/notesSlide36.xml"/><Relationship Id="rId3" Type="http://schemas.openxmlformats.org/officeDocument/2006/relationships/image" Target="../media/image59.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2.xml"/><Relationship Id="rId2" Type="http://schemas.openxmlformats.org/officeDocument/2006/relationships/image" Target="../media/image60.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image" Target="../media/image61.jpeg"/></Relationships>
</file>

<file path=ppt/slides/_rels/slide53.xml.rels><?xml version="1.0" encoding="UTF-8" standalone="yes"?>
<Relationships xmlns="http://schemas.openxmlformats.org/package/2006/relationships"><Relationship Id="rId11" Type="http://schemas.openxmlformats.org/officeDocument/2006/relationships/image" Target="../media/image46.jpeg"/><Relationship Id="rId12" Type="http://schemas.openxmlformats.org/officeDocument/2006/relationships/image" Target="../media/image47.jpeg"/><Relationship Id="rId13" Type="http://schemas.openxmlformats.org/officeDocument/2006/relationships/image" Target="../media/image48.jpeg"/><Relationship Id="rId14" Type="http://schemas.openxmlformats.org/officeDocument/2006/relationships/image" Target="../media/image49.jpeg"/><Relationship Id="rId1" Type="http://schemas.openxmlformats.org/officeDocument/2006/relationships/slideLayout" Target="../slideLayouts/slideLayout122.xml"/><Relationship Id="rId2" Type="http://schemas.openxmlformats.org/officeDocument/2006/relationships/notesSlide" Target="../notesSlides/notesSlide37.xml"/><Relationship Id="rId3" Type="http://schemas.openxmlformats.org/officeDocument/2006/relationships/image" Target="../media/image38.png"/><Relationship Id="rId4" Type="http://schemas.openxmlformats.org/officeDocument/2006/relationships/image" Target="../media/image39.emf"/><Relationship Id="rId5" Type="http://schemas.openxmlformats.org/officeDocument/2006/relationships/image" Target="../media/image40.jpeg"/><Relationship Id="rId6" Type="http://schemas.openxmlformats.org/officeDocument/2006/relationships/image" Target="../media/image41.jpeg"/><Relationship Id="rId7" Type="http://schemas.openxmlformats.org/officeDocument/2006/relationships/image" Target="../media/image42.jpeg"/><Relationship Id="rId8" Type="http://schemas.openxmlformats.org/officeDocument/2006/relationships/image" Target="../media/image43.jpeg"/><Relationship Id="rId9" Type="http://schemas.openxmlformats.org/officeDocument/2006/relationships/image" Target="../media/image44.jpeg"/><Relationship Id="rId10" Type="http://schemas.openxmlformats.org/officeDocument/2006/relationships/image" Target="../media/image45.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2.xml"/><Relationship Id="rId2" Type="http://schemas.openxmlformats.org/officeDocument/2006/relationships/image" Target="../media/image62.jpe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22.xml"/><Relationship Id="rId4" Type="http://schemas.openxmlformats.org/officeDocument/2006/relationships/notesSlide" Target="../notesSlides/notesSlide38.xml"/><Relationship Id="rId5" Type="http://schemas.openxmlformats.org/officeDocument/2006/relationships/image" Target="../media/image63.jpeg"/><Relationship Id="rId6" Type="http://schemas.openxmlformats.org/officeDocument/2006/relationships/image" Target="../media/image64.png"/><Relationship Id="rId7" Type="http://schemas.openxmlformats.org/officeDocument/2006/relationships/image" Target="../media/image65.emf"/><Relationship Id="rId1" Type="http://schemas.microsoft.com/office/2007/relationships/media" Target="file:///C:\Program%20Files\Microsoft%20Office\Media\CntCD1\Sounds\SN00276_.mid" TargetMode="External"/><Relationship Id="rId2" Type="http://schemas.openxmlformats.org/officeDocument/2006/relationships/audio" Target="file:///C:\Program%20Files\Microsoft%20Office\Media\CntCD1\Sounds\SN00276_.mid"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2.xml"/><Relationship Id="rId2" Type="http://schemas.openxmlformats.org/officeDocument/2006/relationships/image" Target="../media/image66.jpeg"/></Relationships>
</file>

<file path=ppt/slides/_rels/slide57.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38.png"/><Relationship Id="rId5" Type="http://schemas.openxmlformats.org/officeDocument/2006/relationships/image" Target="../media/image39.emf"/><Relationship Id="rId1" Type="http://schemas.openxmlformats.org/officeDocument/2006/relationships/slideLayout" Target="../slideLayouts/slideLayout312.xml"/><Relationship Id="rId2" Type="http://schemas.openxmlformats.org/officeDocument/2006/relationships/notesSlide" Target="../notesSlides/notesSlide3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23.xml"/><Relationship Id="rId2" Type="http://schemas.openxmlformats.org/officeDocument/2006/relationships/image" Target="../media/image67.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6.xml"/><Relationship Id="rId2" Type="http://schemas.openxmlformats.org/officeDocument/2006/relationships/image" Target="../media/image6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1.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6.xml"/><Relationship Id="rId2" Type="http://schemas.openxmlformats.org/officeDocument/2006/relationships/image" Target="../media/image69.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6.xml"/><Relationship Id="rId2" Type="http://schemas.openxmlformats.org/officeDocument/2006/relationships/image" Target="../media/image70.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6.xml"/><Relationship Id="rId2" Type="http://schemas.openxmlformats.org/officeDocument/2006/relationships/image" Target="../media/image71.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33.xml"/><Relationship Id="rId2" Type="http://schemas.openxmlformats.org/officeDocument/2006/relationships/image" Target="../media/image72.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6.xml"/><Relationship Id="rId2" Type="http://schemas.openxmlformats.org/officeDocument/2006/relationships/image" Target="../media/image73.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6.xml"/><Relationship Id="rId2" Type="http://schemas.openxmlformats.org/officeDocument/2006/relationships/image" Target="../media/image74.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6.xml"/><Relationship Id="rId2" Type="http://schemas.openxmlformats.org/officeDocument/2006/relationships/image" Target="../media/image75.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6.xml"/><Relationship Id="rId2" Type="http://schemas.openxmlformats.org/officeDocument/2006/relationships/image" Target="../media/image76.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6.xml"/><Relationship Id="rId2" Type="http://schemas.openxmlformats.org/officeDocument/2006/relationships/notesSlide" Target="../notesSlides/notesSlide40.xml"/><Relationship Id="rId3" Type="http://schemas.openxmlformats.org/officeDocument/2006/relationships/image" Target="../media/image77.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6.xml"/><Relationship Id="rId2" Type="http://schemas.openxmlformats.org/officeDocument/2006/relationships/notesSlide" Target="../notesSlides/notesSlide41.xml"/><Relationship Id="rId3" Type="http://schemas.openxmlformats.org/officeDocument/2006/relationships/image" Target="../media/image7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44.xml"/><Relationship Id="rId2" Type="http://schemas.openxmlformats.org/officeDocument/2006/relationships/image" Target="../media/image79.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44.xml"/><Relationship Id="rId2" Type="http://schemas.openxmlformats.org/officeDocument/2006/relationships/notesSlide" Target="../notesSlides/notesSlide42.xml"/><Relationship Id="rId3" Type="http://schemas.openxmlformats.org/officeDocument/2006/relationships/image" Target="../media/image80.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44.xml"/><Relationship Id="rId2" Type="http://schemas.openxmlformats.org/officeDocument/2006/relationships/image" Target="../media/image81.jpeg"/><Relationship Id="rId3" Type="http://schemas.openxmlformats.org/officeDocument/2006/relationships/image" Target="../media/image82.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44.xml"/><Relationship Id="rId2" Type="http://schemas.openxmlformats.org/officeDocument/2006/relationships/image" Target="../media/image83.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44.xml"/><Relationship Id="rId2" Type="http://schemas.openxmlformats.org/officeDocument/2006/relationships/image" Target="../media/image84.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44.xml"/><Relationship Id="rId2" Type="http://schemas.openxmlformats.org/officeDocument/2006/relationships/image" Target="../media/image85.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44.xml"/><Relationship Id="rId2" Type="http://schemas.openxmlformats.org/officeDocument/2006/relationships/image" Target="../media/image86.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44.xml"/><Relationship Id="rId2" Type="http://schemas.openxmlformats.org/officeDocument/2006/relationships/image" Target="../media/image87.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4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44.xml"/><Relationship Id="rId2" Type="http://schemas.openxmlformats.org/officeDocument/2006/relationships/image" Target="../media/image8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44.xml"/><Relationship Id="rId2" Type="http://schemas.openxmlformats.org/officeDocument/2006/relationships/image" Target="../media/image89.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4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6.xml"/><Relationship Id="rId2" Type="http://schemas.openxmlformats.org/officeDocument/2006/relationships/image" Target="../media/image90.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6.xml"/><Relationship Id="rId2" Type="http://schemas.openxmlformats.org/officeDocument/2006/relationships/image" Target="../media/image91.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7.xml"/><Relationship Id="rId2" Type="http://schemas.openxmlformats.org/officeDocument/2006/relationships/image" Target="../media/image35.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6.xml"/><Relationship Id="rId2" Type="http://schemas.openxmlformats.org/officeDocument/2006/relationships/image" Target="../media/image92.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6.xml"/><Relationship Id="rId2" Type="http://schemas.openxmlformats.org/officeDocument/2006/relationships/image" Target="../media/image92.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6.xml"/><Relationship Id="rId2" Type="http://schemas.openxmlformats.org/officeDocument/2006/relationships/image" Target="../media/image92.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6.xml"/><Relationship Id="rId2" Type="http://schemas.openxmlformats.org/officeDocument/2006/relationships/image" Target="../media/image9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9.xml"/><Relationship Id="rId2" Type="http://schemas.openxmlformats.org/officeDocument/2006/relationships/notesSlide" Target="../notesSlides/notesSlide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6.xml"/><Relationship Id="rId2" Type="http://schemas.openxmlformats.org/officeDocument/2006/relationships/image" Target="../media/image92.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6.xml"/><Relationship Id="rId2" Type="http://schemas.openxmlformats.org/officeDocument/2006/relationships/image" Target="../media/image92.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6.xml"/><Relationship Id="rId2" Type="http://schemas.openxmlformats.org/officeDocument/2006/relationships/image" Target="../media/image92.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6.xml"/><Relationship Id="rId2" Type="http://schemas.openxmlformats.org/officeDocument/2006/relationships/image" Target="../media/image93.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6.xml"/><Relationship Id="rId2" Type="http://schemas.openxmlformats.org/officeDocument/2006/relationships/notesSlide" Target="../notesSlides/notesSlide43.xml"/><Relationship Id="rId3" Type="http://schemas.openxmlformats.org/officeDocument/2006/relationships/image" Target="../media/image94.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7.xml"/><Relationship Id="rId2" Type="http://schemas.openxmlformats.org/officeDocument/2006/relationships/image" Target="../media/image35.png"/></Relationships>
</file>

<file path=ppt/slides/_rels/slide96.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96.jpeg"/><Relationship Id="rId1" Type="http://schemas.openxmlformats.org/officeDocument/2006/relationships/slideLayout" Target="../slideLayouts/slideLayout136.xml"/><Relationship Id="rId2" Type="http://schemas.openxmlformats.org/officeDocument/2006/relationships/image" Target="../media/image95.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6.xml"/><Relationship Id="rId2" Type="http://schemas.openxmlformats.org/officeDocument/2006/relationships/image" Target="../media/image97.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6.xml"/><Relationship Id="rId2" Type="http://schemas.openxmlformats.org/officeDocument/2006/relationships/image" Target="../media/image98.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937" name="Picture 2" descr="imitating Christ.jpg"/>
          <p:cNvPicPr>
            <a:picLocks noChangeAspect="1"/>
          </p:cNvPicPr>
          <p:nvPr/>
        </p:nvPicPr>
        <p:blipFill>
          <a:blip r:embed="rId3">
            <a:lum bright="1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3938" name="Rectangle 5"/>
          <p:cNvSpPr>
            <a:spLocks noChangeArrowheads="1"/>
          </p:cNvSpPr>
          <p:nvPr/>
        </p:nvSpPr>
        <p:spPr bwMode="auto">
          <a:xfrm>
            <a:off x="1933575" y="104775"/>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354" tIns="45678" rIns="91354" bIns="45678">
            <a:spAutoFit/>
          </a:bodyPr>
          <a:lstStyle/>
          <a:p>
            <a:endParaRPr lang="en-US"/>
          </a:p>
        </p:txBody>
      </p:sp>
      <p:sp>
        <p:nvSpPr>
          <p:cNvPr id="423939" name="Rectangle 8"/>
          <p:cNvSpPr>
            <a:spLocks noChangeArrowheads="1"/>
          </p:cNvSpPr>
          <p:nvPr/>
        </p:nvSpPr>
        <p:spPr bwMode="auto">
          <a:xfrm>
            <a:off x="2733675" y="2805113"/>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354" tIns="45678" rIns="91354" bIns="45678">
            <a:spAutoFit/>
          </a:bodyPr>
          <a:lstStyle/>
          <a:p>
            <a:endParaRPr lang="en-US"/>
          </a:p>
        </p:txBody>
      </p:sp>
      <p:sp>
        <p:nvSpPr>
          <p:cNvPr id="167941" name="Rectangle 10"/>
          <p:cNvSpPr>
            <a:spLocks noGrp="1" noChangeArrowheads="1"/>
          </p:cNvSpPr>
          <p:nvPr>
            <p:ph type="title" idx="4294967295"/>
          </p:nvPr>
        </p:nvSpPr>
        <p:spPr>
          <a:xfrm>
            <a:off x="1258888" y="1052513"/>
            <a:ext cx="7416800" cy="3384550"/>
          </a:xfrm>
        </p:spPr>
        <p:txBody>
          <a:bodyPr/>
          <a:lstStyle/>
          <a:p>
            <a:pPr algn="ctr" eaLnBrk="1" hangingPunct="1">
              <a:defRPr/>
            </a:pPr>
            <a:r>
              <a:rPr lang="en-US" sz="9600" b="1" i="1" dirty="0" err="1">
                <a:solidFill>
                  <a:srgbClr val="CCFFFF"/>
                </a:solidFill>
                <a:effectLst>
                  <a:glow rad="228600">
                    <a:srgbClr val="1C0137"/>
                  </a:glow>
                  <a:outerShdw blurRad="38100" dist="38100" dir="2700000" algn="tl">
                    <a:srgbClr val="000000"/>
                  </a:outerShdw>
                </a:effectLst>
                <a:latin typeface="Arail" charset="0"/>
                <a:ea typeface="MS PGothic" charset="0"/>
                <a:cs typeface="Arail" charset="0"/>
              </a:rPr>
              <a:t>Bắt</a:t>
            </a:r>
            <a:r>
              <a:rPr lang="en-US" sz="9600" b="1" i="1" dirty="0">
                <a:solidFill>
                  <a:srgbClr val="CCFFFF"/>
                </a:solidFill>
                <a:effectLst>
                  <a:glow rad="228600">
                    <a:srgbClr val="1C0137"/>
                  </a:glow>
                  <a:outerShdw blurRad="38100" dist="38100" dir="2700000" algn="tl">
                    <a:srgbClr val="000000"/>
                  </a:outerShdw>
                </a:effectLst>
                <a:latin typeface="Arail" charset="0"/>
                <a:ea typeface="MS PGothic" charset="0"/>
                <a:cs typeface="Arail" charset="0"/>
              </a:rPr>
              <a:t> </a:t>
            </a:r>
            <a:r>
              <a:rPr lang="en-US" sz="9600" b="1" i="1" dirty="0" err="1">
                <a:solidFill>
                  <a:srgbClr val="CCFFFF"/>
                </a:solidFill>
                <a:effectLst>
                  <a:glow rad="228600">
                    <a:srgbClr val="1C0137"/>
                  </a:glow>
                  <a:outerShdw blurRad="38100" dist="38100" dir="2700000" algn="tl">
                    <a:srgbClr val="000000"/>
                  </a:outerShdw>
                </a:effectLst>
                <a:latin typeface="Arail" charset="0"/>
                <a:ea typeface="MS PGothic" charset="0"/>
                <a:cs typeface="Arail" charset="0"/>
              </a:rPr>
              <a:t>Chước</a:t>
            </a:r>
            <a:r>
              <a:rPr lang="en-US" sz="9600" b="1" i="1" dirty="0">
                <a:solidFill>
                  <a:srgbClr val="CCFFFF"/>
                </a:solidFill>
                <a:effectLst>
                  <a:glow rad="228600">
                    <a:srgbClr val="1C0137"/>
                  </a:glow>
                  <a:outerShdw blurRad="38100" dist="38100" dir="2700000" algn="tl">
                    <a:srgbClr val="000000"/>
                  </a:outerShdw>
                </a:effectLst>
                <a:latin typeface="Arail" charset="0"/>
                <a:ea typeface="MS PGothic" charset="0"/>
                <a:cs typeface="Arail" charset="0"/>
              </a:rPr>
              <a:t/>
            </a:r>
            <a:br>
              <a:rPr lang="en-US" sz="9600" b="1" i="1" dirty="0">
                <a:solidFill>
                  <a:srgbClr val="CCFFFF"/>
                </a:solidFill>
                <a:effectLst>
                  <a:glow rad="228600">
                    <a:srgbClr val="1C0137"/>
                  </a:glow>
                  <a:outerShdw blurRad="38100" dist="38100" dir="2700000" algn="tl">
                    <a:srgbClr val="000000"/>
                  </a:outerShdw>
                </a:effectLst>
                <a:latin typeface="Arail" charset="0"/>
                <a:ea typeface="MS PGothic" charset="0"/>
                <a:cs typeface="Arail" charset="0"/>
              </a:rPr>
            </a:br>
            <a:r>
              <a:rPr lang="en-US" sz="9600" b="1" i="1" dirty="0" err="1">
                <a:solidFill>
                  <a:srgbClr val="CCFFFF"/>
                </a:solidFill>
                <a:effectLst>
                  <a:glow rad="228600">
                    <a:srgbClr val="1C0137"/>
                  </a:glow>
                  <a:outerShdw blurRad="38100" dist="38100" dir="2700000" algn="tl">
                    <a:srgbClr val="000000"/>
                  </a:outerShdw>
                </a:effectLst>
                <a:latin typeface="Arail" charset="0"/>
                <a:ea typeface="MS PGothic" charset="0"/>
                <a:cs typeface="Arail" charset="0"/>
              </a:rPr>
              <a:t>Thầy</a:t>
            </a:r>
            <a:endParaRPr lang="en-US" sz="9600" b="1" i="1" dirty="0">
              <a:solidFill>
                <a:srgbClr val="CCFFFF"/>
              </a:solidFill>
              <a:effectLst>
                <a:glow rad="228600">
                  <a:srgbClr val="1C0137"/>
                </a:glow>
                <a:outerShdw blurRad="38100" dist="38100" dir="2700000" algn="tl">
                  <a:srgbClr val="000000"/>
                </a:outerShdw>
              </a:effectLst>
              <a:latin typeface="Arail" charset="0"/>
              <a:ea typeface="MS PGothic" charset="0"/>
              <a:cs typeface="Arail" charset="0"/>
            </a:endParaRPr>
          </a:p>
        </p:txBody>
      </p:sp>
      <p:sp>
        <p:nvSpPr>
          <p:cNvPr id="167942" name="Rectangle 10"/>
          <p:cNvSpPr txBox="1">
            <a:spLocks noChangeArrowheads="1"/>
          </p:cNvSpPr>
          <p:nvPr/>
        </p:nvSpPr>
        <p:spPr bwMode="auto">
          <a:xfrm>
            <a:off x="1223963" y="4365625"/>
            <a:ext cx="7488237" cy="1079500"/>
          </a:xfrm>
          <a:prstGeom prst="rect">
            <a:avLst/>
          </a:prstGeom>
          <a:noFill/>
          <a:ln>
            <a:noFill/>
          </a:ln>
          <a:extLst/>
        </p:spPr>
        <p:txBody>
          <a:bodyPr lIns="91354" tIns="45678" rIns="91354" bIns="45678"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defRPr/>
            </a:pPr>
            <a:r>
              <a:rPr lang="en-US" sz="4800" b="1" i="1">
                <a:solidFill>
                  <a:srgbClr val="CCFFFF"/>
                </a:solidFill>
                <a:effectLst>
                  <a:glow rad="228600">
                    <a:srgbClr val="1C0137"/>
                  </a:glow>
                  <a:outerShdw blurRad="38100" dist="38100" dir="2700000" algn="tl">
                    <a:srgbClr val="000000"/>
                  </a:outerShdw>
                </a:effectLst>
                <a:latin typeface="Arail" charset="0"/>
              </a:rPr>
              <a:t>Học Thư Philíp</a:t>
            </a:r>
          </a:p>
        </p:txBody>
      </p:sp>
      <p:sp>
        <p:nvSpPr>
          <p:cNvPr id="9" name="Text Box 10"/>
          <p:cNvSpPr txBox="1">
            <a:spLocks noChangeArrowheads="1"/>
          </p:cNvSpPr>
          <p:nvPr/>
        </p:nvSpPr>
        <p:spPr bwMode="auto">
          <a:xfrm>
            <a:off x="4894263" y="6237288"/>
            <a:ext cx="4249737" cy="620712"/>
          </a:xfrm>
          <a:prstGeom prst="rect">
            <a:avLst/>
          </a:prstGeom>
          <a:solidFill>
            <a:srgbClr val="000090"/>
          </a:solidFill>
          <a:ln w="9525">
            <a:noFill/>
            <a:miter lim="800000"/>
            <a:headEnd/>
            <a:tailEnd/>
          </a:ln>
          <a:effectLst/>
        </p:spPr>
        <p:txBody>
          <a:bodyPr lIns="91365" tIns="45683" rIns="91365" bIns="45683"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defRPr/>
            </a:pPr>
            <a:r>
              <a:rPr lang="en-US" sz="1600" b="1" i="1">
                <a:solidFill>
                  <a:srgbClr val="FFFFFF"/>
                </a:solidFill>
                <a:effectLst>
                  <a:outerShdw blurRad="38100" dist="38100" dir="2700000" algn="tl">
                    <a:srgbClr val="000000"/>
                  </a:outerShdw>
                </a:effectLst>
                <a:latin typeface="Arial" charset="0"/>
                <a:cs typeface="Arial" charset="0"/>
              </a:rPr>
              <a:t>Dr. Rick Griffith, Singapore Bible College</a:t>
            </a:r>
          </a:p>
          <a:p>
            <a:pPr algn="ctr" eaLnBrk="1" hangingPunct="1">
              <a:defRPr/>
            </a:pPr>
            <a:r>
              <a:rPr lang="en-US" sz="1600" b="1" i="1">
                <a:solidFill>
                  <a:srgbClr val="FFFFFF"/>
                </a:solidFill>
                <a:effectLst>
                  <a:outerShdw blurRad="38100" dist="38100" dir="2700000" algn="tl">
                    <a:srgbClr val="000000"/>
                  </a:outerShdw>
                </a:effectLst>
                <a:latin typeface="Arial" charset="0"/>
                <a:cs typeface="Arial" charset="0"/>
              </a:rPr>
              <a:t>www.biblestudydownloads.com</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843E8"/>
        </a:solidFill>
        <a:effectLst/>
      </p:bgPr>
    </p:bg>
    <p:spTree>
      <p:nvGrpSpPr>
        <p:cNvPr id="1" name=""/>
        <p:cNvGrpSpPr/>
        <p:nvPr/>
      </p:nvGrpSpPr>
      <p:grpSpPr>
        <a:xfrm>
          <a:off x="0" y="0"/>
          <a:ext cx="0" cy="0"/>
          <a:chOff x="0" y="0"/>
          <a:chExt cx="0" cy="0"/>
        </a:xfrm>
      </p:grpSpPr>
      <p:graphicFrame>
        <p:nvGraphicFramePr>
          <p:cNvPr id="64595" name="Group 83"/>
          <p:cNvGraphicFramePr>
            <a:graphicFrameLocks noGrp="1"/>
          </p:cNvGraphicFramePr>
          <p:nvPr/>
        </p:nvGraphicFramePr>
        <p:xfrm>
          <a:off x="0" y="914400"/>
          <a:ext cx="9144000" cy="5946777"/>
        </p:xfrm>
        <a:graphic>
          <a:graphicData uri="http://schemas.openxmlformats.org/drawingml/2006/table">
            <a:tbl>
              <a:tblPr/>
              <a:tblGrid>
                <a:gridCol w="990600"/>
                <a:gridCol w="1676400"/>
                <a:gridCol w="2286000"/>
                <a:gridCol w="2286000"/>
                <a:gridCol w="1905000"/>
              </a:tblGrid>
              <a:tr h="6604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1700" b="1" i="0" u="none" strike="noStrike" cap="none" normalizeH="0" baseline="0">
                          <a:ln>
                            <a:noFill/>
                          </a:ln>
                          <a:solidFill>
                            <a:schemeClr val="bg1"/>
                          </a:solidFill>
                          <a:effectLst/>
                          <a:latin typeface="Arial" charset="0"/>
                          <a:ea typeface="MS PGothic" charset="0"/>
                          <a:cs typeface="Arial" charset="0"/>
                        </a:rPr>
                        <a:t>Thời gian</a:t>
                      </a:r>
                      <a:endParaRPr kumimoji="0" lang="en-US" sz="1700" b="1" i="0" u="none" strike="noStrike" cap="none" normalizeH="0" baseline="0">
                        <a:ln>
                          <a:noFill/>
                        </a:ln>
                        <a:solidFill>
                          <a:schemeClr val="bg1"/>
                        </a:solidFill>
                        <a:effectLst/>
                        <a:latin typeface="Arial" charset="0"/>
                        <a:ea typeface="MS PGothic" charset="0"/>
                        <a:cs typeface="Arial"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1700" b="1" i="0" u="none" strike="noStrike" cap="none" normalizeH="0" baseline="0">
                          <a:ln>
                            <a:noFill/>
                          </a:ln>
                          <a:solidFill>
                            <a:schemeClr val="bg1"/>
                          </a:solidFill>
                          <a:effectLst/>
                          <a:latin typeface="Arial" charset="0"/>
                          <a:ea typeface="MS PGothic" charset="0"/>
                          <a:cs typeface="Arial" charset="0"/>
                        </a:rPr>
                        <a:t>Sách</a:t>
                      </a: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1700" b="1" i="0" u="none" strike="noStrike" cap="none" normalizeH="0" baseline="0">
                          <a:ln>
                            <a:noFill/>
                          </a:ln>
                          <a:solidFill>
                            <a:schemeClr val="bg1"/>
                          </a:solidFill>
                          <a:effectLst/>
                          <a:latin typeface="Arial" charset="0"/>
                          <a:ea typeface="MS PGothic" charset="0"/>
                          <a:cs typeface="Arial" charset="0"/>
                        </a:rPr>
                        <a:t> Chữ chìa khóa</a:t>
                      </a:r>
                      <a:endParaRPr kumimoji="0" lang="en-US" sz="1700" b="1" i="0" u="none" strike="noStrike" cap="none" normalizeH="0" baseline="0">
                        <a:ln>
                          <a:noFill/>
                        </a:ln>
                        <a:solidFill>
                          <a:schemeClr val="bg1"/>
                        </a:solidFill>
                        <a:effectLst/>
                        <a:latin typeface="Arial" charset="0"/>
                        <a:ea typeface="MS PGothic"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1700" b="1" i="0" u="none" strike="noStrike" cap="none" normalizeH="0" baseline="0">
                          <a:ln>
                            <a:noFill/>
                          </a:ln>
                          <a:solidFill>
                            <a:schemeClr val="bg1"/>
                          </a:solidFill>
                          <a:effectLst/>
                          <a:latin typeface="Arial" charset="0"/>
                          <a:ea typeface="MS PGothic" charset="0"/>
                          <a:cs typeface="Arial" charset="0"/>
                        </a:rPr>
                        <a:t>Sứ đồ Phao-lô </a:t>
                      </a: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1700" b="1" i="0" u="none" strike="noStrike" cap="none" normalizeH="0" baseline="0">
                          <a:ln>
                            <a:noFill/>
                          </a:ln>
                          <a:solidFill>
                            <a:schemeClr val="bg1"/>
                          </a:solidFill>
                          <a:effectLst/>
                          <a:latin typeface="Arial" charset="0"/>
                          <a:ea typeface="MS PGothic" charset="0"/>
                          <a:cs typeface="Arial" charset="0"/>
                        </a:rPr>
                        <a:t>Tín lý</a:t>
                      </a: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r>
              <a:tr h="6604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1700" b="1" i="0" u="none" strike="noStrike" cap="none" normalizeH="0" baseline="0">
                          <a:ln>
                            <a:noFill/>
                          </a:ln>
                          <a:solidFill>
                            <a:schemeClr val="tx1"/>
                          </a:solidFill>
                          <a:effectLst/>
                          <a:latin typeface="Arial" charset="0"/>
                          <a:ea typeface="MS PGothic" charset="0"/>
                          <a:cs typeface="Arial" charset="0"/>
                        </a:rPr>
                        <a:t>60</a:t>
                      </a:r>
                      <a:endParaRPr kumimoji="0" lang="en-US" sz="1700" b="1" i="0" u="none" strike="noStrike" cap="none" normalizeH="0" baseline="0">
                        <a:ln>
                          <a:noFill/>
                        </a:ln>
                        <a:solidFill>
                          <a:schemeClr val="tx1"/>
                        </a:solidFill>
                        <a:effectLst/>
                        <a:latin typeface="Arial" charset="0"/>
                        <a:ea typeface="MS PGothic" charset="0"/>
                        <a:cs typeface="Arial"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1700" b="1" i="0" u="none" strike="noStrike" cap="none" normalizeH="0" baseline="0">
                          <a:ln>
                            <a:noFill/>
                          </a:ln>
                          <a:solidFill>
                            <a:schemeClr val="tx1"/>
                          </a:solidFill>
                          <a:effectLst/>
                          <a:latin typeface="Arial" charset="0"/>
                          <a:ea typeface="MS PGothic" charset="0"/>
                          <a:cs typeface="Arial" charset="0"/>
                        </a:rPr>
                        <a:t>Ephêsô</a:t>
                      </a:r>
                      <a:endParaRPr kumimoji="0" lang="en-US" sz="1700" b="1" i="0" u="none" strike="noStrike" cap="none" normalizeH="0" baseline="0">
                        <a:ln>
                          <a:noFill/>
                        </a:ln>
                        <a:solidFill>
                          <a:schemeClr val="tx1"/>
                        </a:solidFill>
                        <a:effectLst/>
                        <a:latin typeface="Arial" charset="0"/>
                        <a:ea typeface="MS PGothic"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1700" b="1" i="0" u="none" strike="noStrike" cap="none" normalizeH="0" baseline="0">
                          <a:ln>
                            <a:noFill/>
                          </a:ln>
                          <a:solidFill>
                            <a:schemeClr val="tx1"/>
                          </a:solidFill>
                          <a:effectLst/>
                          <a:latin typeface="Arial" charset="0"/>
                          <a:ea typeface="MS PGothic" charset="0"/>
                          <a:cs typeface="Arial" charset="0"/>
                        </a:rPr>
                        <a:t>Sự Hiệp một</a:t>
                      </a:r>
                      <a:endParaRPr kumimoji="0" lang="en-US" sz="1700" b="1" i="0" u="none" strike="noStrike" cap="none" normalizeH="0" baseline="0">
                        <a:ln>
                          <a:noFill/>
                        </a:ln>
                        <a:solidFill>
                          <a:schemeClr val="tx1"/>
                        </a:solidFill>
                        <a:effectLst/>
                        <a:latin typeface="Arial" charset="0"/>
                        <a:ea typeface="MS PGothic"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1700" b="1" i="0" u="none" strike="noStrike" cap="none" normalizeH="0" baseline="0">
                          <a:ln>
                            <a:noFill/>
                          </a:ln>
                          <a:solidFill>
                            <a:schemeClr val="tx1"/>
                          </a:solidFill>
                          <a:effectLst/>
                          <a:latin typeface="Arial" charset="0"/>
                          <a:ea typeface="MS PGothic" charset="0"/>
                          <a:cs typeface="Arial" charset="0"/>
                        </a:rPr>
                        <a:t>Ở tù lần 1</a:t>
                      </a: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1700" b="1" i="0" u="none" strike="noStrike" cap="none" normalizeH="0" baseline="0">
                          <a:ln>
                            <a:noFill/>
                          </a:ln>
                          <a:solidFill>
                            <a:schemeClr val="tx1"/>
                          </a:solidFill>
                          <a:effectLst/>
                          <a:latin typeface="Arial" charset="0"/>
                          <a:ea typeface="MS PGothic" charset="0"/>
                          <a:cs typeface="Arial" charset="0"/>
                        </a:rPr>
                        <a:t>C</a:t>
                      </a:r>
                      <a:r>
                        <a:rPr kumimoji="0" lang="vi-VN" altLang="zh-CN" sz="1700" b="1" i="0" u="none" strike="noStrike" cap="none" normalizeH="0" baseline="0">
                          <a:ln>
                            <a:noFill/>
                          </a:ln>
                          <a:solidFill>
                            <a:schemeClr val="tx1"/>
                          </a:solidFill>
                          <a:effectLst/>
                          <a:latin typeface="Arial" charset="0"/>
                          <a:ea typeface="MS PGothic" charset="0"/>
                          <a:cs typeface="Arial" charset="0"/>
                        </a:rPr>
                        <a:t>ơ đốc</a:t>
                      </a:r>
                      <a:r>
                        <a:rPr kumimoji="0" lang="en-US" altLang="zh-CN" sz="1700" b="1" i="0" u="none" strike="noStrike" cap="none" normalizeH="0" baseline="0">
                          <a:ln>
                            <a:noFill/>
                          </a:ln>
                          <a:solidFill>
                            <a:schemeClr val="tx1"/>
                          </a:solidFill>
                          <a:effectLst/>
                          <a:latin typeface="Arial" charset="0"/>
                          <a:ea typeface="MS PGothic" charset="0"/>
                          <a:cs typeface="Arial" charset="0"/>
                        </a:rPr>
                        <a:t> học (Đầu)</a:t>
                      </a:r>
                      <a:endParaRPr kumimoji="0" lang="en-US" sz="1700" b="1" i="0" u="none" strike="noStrike" cap="none" normalizeH="0" baseline="0">
                        <a:ln>
                          <a:noFill/>
                        </a:ln>
                        <a:solidFill>
                          <a:schemeClr val="tx1"/>
                        </a:solidFill>
                        <a:effectLst/>
                        <a:latin typeface="Arial" charset="0"/>
                        <a:ea typeface="MS PGothic"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r>
              <a:tr h="6604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1700" b="1" i="0" u="none" strike="noStrike" cap="none" normalizeH="0" baseline="0">
                          <a:ln>
                            <a:noFill/>
                          </a:ln>
                          <a:solidFill>
                            <a:schemeClr val="tx1"/>
                          </a:solidFill>
                          <a:effectLst/>
                          <a:latin typeface="Arial" charset="0"/>
                          <a:ea typeface="MS PGothic" charset="0"/>
                          <a:cs typeface="Arial" charset="0"/>
                        </a:rPr>
                        <a:t>61</a:t>
                      </a:r>
                      <a:endParaRPr kumimoji="0" lang="en-US" sz="1700" b="1" i="0" u="none" strike="noStrike" cap="none" normalizeH="0" baseline="0">
                        <a:ln>
                          <a:noFill/>
                        </a:ln>
                        <a:solidFill>
                          <a:schemeClr val="tx1"/>
                        </a:solidFill>
                        <a:effectLst/>
                        <a:latin typeface="Arial" charset="0"/>
                        <a:ea typeface="MS PGothic" charset="0"/>
                        <a:cs typeface="Arial"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1700" b="1" i="0" u="none" strike="noStrike" cap="none" normalizeH="0" baseline="0">
                          <a:ln>
                            <a:noFill/>
                          </a:ln>
                          <a:solidFill>
                            <a:schemeClr val="tx1"/>
                          </a:solidFill>
                          <a:effectLst/>
                          <a:latin typeface="Arial" charset="0"/>
                          <a:ea typeface="MS PGothic" charset="0"/>
                          <a:cs typeface="Arial" charset="0"/>
                        </a:rPr>
                        <a:t>Côlôse</a:t>
                      </a:r>
                      <a:endParaRPr kumimoji="0" lang="en-US" sz="1700" b="1" i="0" u="none" strike="noStrike" cap="none" normalizeH="0" baseline="0">
                        <a:ln>
                          <a:noFill/>
                        </a:ln>
                        <a:solidFill>
                          <a:schemeClr val="tx1"/>
                        </a:solidFill>
                        <a:effectLst/>
                        <a:latin typeface="Arial" charset="0"/>
                        <a:ea typeface="MS PGothic"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1700" b="1" i="0" u="none" strike="noStrike" cap="none" normalizeH="0" baseline="0">
                          <a:ln>
                            <a:noFill/>
                          </a:ln>
                          <a:solidFill>
                            <a:schemeClr val="tx1"/>
                          </a:solidFill>
                          <a:effectLst/>
                          <a:latin typeface="Arial" charset="0"/>
                          <a:ea typeface="MS PGothic" charset="0"/>
                          <a:cs typeface="Arial" charset="0"/>
                        </a:rPr>
                        <a:t>Thần tánh</a:t>
                      </a:r>
                      <a:endParaRPr kumimoji="0" lang="en-US" sz="1700" b="1" i="0" u="none" strike="noStrike" cap="none" normalizeH="0" baseline="0">
                        <a:ln>
                          <a:noFill/>
                        </a:ln>
                        <a:solidFill>
                          <a:schemeClr val="tx1"/>
                        </a:solidFill>
                        <a:effectLst/>
                        <a:latin typeface="Arial" charset="0"/>
                        <a:ea typeface="MS PGothic"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1700" b="1" i="0" u="none" strike="noStrike" cap="none" normalizeH="0" baseline="0">
                          <a:ln>
                            <a:noFill/>
                          </a:ln>
                          <a:solidFill>
                            <a:schemeClr val="tx1"/>
                          </a:solidFill>
                          <a:effectLst/>
                          <a:latin typeface="Arial" charset="0"/>
                          <a:ea typeface="MS PGothic" charset="0"/>
                          <a:cs typeface="Arial" charset="0"/>
                        </a:rPr>
                        <a:t> </a:t>
                      </a:r>
                      <a:r>
                        <a:rPr kumimoji="0" lang="en-US" sz="1700" b="1" i="0" u="none" strike="noStrike" cap="none" normalizeH="0" baseline="0">
                          <a:ln>
                            <a:noFill/>
                          </a:ln>
                          <a:solidFill>
                            <a:schemeClr val="tx1"/>
                          </a:solidFill>
                          <a:effectLst/>
                          <a:latin typeface="Arial" charset="0"/>
                          <a:ea typeface="MS PGothic" charset="0"/>
                          <a:cs typeface="Arial" charset="0"/>
                        </a:rPr>
                        <a:t>Ở tù lần 1</a:t>
                      </a: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vi-VN" altLang="zh-CN" sz="1700" b="1" i="0" u="none" strike="noStrike" cap="none" normalizeH="0" baseline="0">
                          <a:ln>
                            <a:noFill/>
                          </a:ln>
                          <a:solidFill>
                            <a:schemeClr val="tx1"/>
                          </a:solidFill>
                          <a:effectLst/>
                          <a:latin typeface="Arial" charset="0"/>
                          <a:ea typeface="MS PGothic" charset="0"/>
                          <a:cs typeface="Arial" charset="0"/>
                        </a:rPr>
                        <a:t>Cơ đốc</a:t>
                      </a:r>
                      <a:r>
                        <a:rPr kumimoji="0" lang="en-US" altLang="zh-CN" sz="1700" b="1" i="0" u="none" strike="noStrike" cap="none" normalizeH="0" baseline="0">
                          <a:ln>
                            <a:noFill/>
                          </a:ln>
                          <a:solidFill>
                            <a:schemeClr val="tx1"/>
                          </a:solidFill>
                          <a:effectLst/>
                          <a:latin typeface="Arial" charset="0"/>
                          <a:ea typeface="MS PGothic" charset="0"/>
                          <a:cs typeface="Arial" charset="0"/>
                        </a:rPr>
                        <a:t> học (ĐCT)</a:t>
                      </a:r>
                      <a:endParaRPr kumimoji="0" lang="en-US" sz="1700" b="1" i="0" u="none" strike="noStrike" cap="none" normalizeH="0" baseline="0">
                        <a:ln>
                          <a:noFill/>
                        </a:ln>
                        <a:solidFill>
                          <a:schemeClr val="tx1"/>
                        </a:solidFill>
                        <a:effectLst/>
                        <a:latin typeface="Arial" charset="0"/>
                        <a:ea typeface="MS PGothic"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r>
              <a:tr h="6604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1700" b="1" i="0" u="none" strike="noStrike" cap="none" normalizeH="0" baseline="0">
                          <a:ln>
                            <a:noFill/>
                          </a:ln>
                          <a:solidFill>
                            <a:schemeClr val="tx1"/>
                          </a:solidFill>
                          <a:effectLst/>
                          <a:latin typeface="Arial" charset="0"/>
                          <a:ea typeface="MS PGothic" charset="0"/>
                          <a:cs typeface="Arial" charset="0"/>
                        </a:rPr>
                        <a:t>61</a:t>
                      </a:r>
                      <a:endParaRPr kumimoji="0" lang="en-US" sz="1700" b="1" i="0" u="none" strike="noStrike" cap="none" normalizeH="0" baseline="0">
                        <a:ln>
                          <a:noFill/>
                        </a:ln>
                        <a:solidFill>
                          <a:schemeClr val="tx1"/>
                        </a:solidFill>
                        <a:effectLst/>
                        <a:latin typeface="Arial" charset="0"/>
                        <a:ea typeface="MS PGothic" charset="0"/>
                        <a:cs typeface="Arial"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1700" b="1" i="0" u="none" strike="noStrike" cap="none" normalizeH="0" baseline="0">
                          <a:ln>
                            <a:noFill/>
                          </a:ln>
                          <a:solidFill>
                            <a:schemeClr val="tx1"/>
                          </a:solidFill>
                          <a:effectLst/>
                          <a:latin typeface="Arial" charset="0"/>
                          <a:ea typeface="MS PGothic" charset="0"/>
                          <a:cs typeface="Arial" charset="0"/>
                        </a:rPr>
                        <a:t>Philêmôn</a:t>
                      </a:r>
                      <a:endParaRPr kumimoji="0" lang="en-US" sz="1700" b="1" i="0" u="none" strike="noStrike" cap="none" normalizeH="0" baseline="0">
                        <a:ln>
                          <a:noFill/>
                        </a:ln>
                        <a:solidFill>
                          <a:schemeClr val="tx1"/>
                        </a:solidFill>
                        <a:effectLst/>
                        <a:latin typeface="Arial" charset="0"/>
                        <a:ea typeface="MS PGothic"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1700" b="1" i="0" u="none" strike="noStrike" cap="none" normalizeH="0" baseline="0">
                          <a:ln>
                            <a:noFill/>
                          </a:ln>
                          <a:solidFill>
                            <a:schemeClr val="tx1"/>
                          </a:solidFill>
                          <a:effectLst/>
                          <a:latin typeface="Arial" charset="0"/>
                          <a:ea typeface="MS PGothic" charset="0"/>
                          <a:cs typeface="Arial" charset="0"/>
                        </a:rPr>
                        <a:t>Sự tha thứ</a:t>
                      </a:r>
                      <a:endParaRPr kumimoji="0" lang="en-US" sz="1700" b="1" i="0" u="none" strike="noStrike" cap="none" normalizeH="0" baseline="0">
                        <a:ln>
                          <a:noFill/>
                        </a:ln>
                        <a:solidFill>
                          <a:schemeClr val="tx1"/>
                        </a:solidFill>
                        <a:effectLst/>
                        <a:latin typeface="Arial" charset="0"/>
                        <a:ea typeface="MS PGothic"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1700" b="1" i="0" u="none" strike="noStrike" cap="none" normalizeH="0" baseline="0">
                          <a:ln>
                            <a:noFill/>
                          </a:ln>
                          <a:solidFill>
                            <a:schemeClr val="tx1"/>
                          </a:solidFill>
                          <a:effectLst/>
                          <a:latin typeface="Arial" charset="0"/>
                          <a:ea typeface="MS PGothic" charset="0"/>
                          <a:cs typeface="Arial" charset="0"/>
                        </a:rPr>
                        <a:t>Ở tù lần 1</a:t>
                      </a: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vi-VN" altLang="zh-CN" sz="1700" b="1" i="0" u="none" strike="noStrike" cap="none" normalizeH="0" baseline="0">
                          <a:ln>
                            <a:noFill/>
                          </a:ln>
                          <a:solidFill>
                            <a:schemeClr val="tx1"/>
                          </a:solidFill>
                          <a:effectLst/>
                          <a:latin typeface="Arial" charset="0"/>
                          <a:ea typeface="MS PGothic" charset="0"/>
                          <a:cs typeface="Arial" charset="0"/>
                        </a:rPr>
                        <a:t>Cơ đốc</a:t>
                      </a:r>
                      <a:r>
                        <a:rPr kumimoji="0" lang="en-US" altLang="zh-CN" sz="1700" b="1" i="0" u="none" strike="noStrike" cap="none" normalizeH="0" baseline="0">
                          <a:ln>
                            <a:noFill/>
                          </a:ln>
                          <a:solidFill>
                            <a:schemeClr val="tx1"/>
                          </a:solidFill>
                          <a:effectLst/>
                          <a:latin typeface="Arial" charset="0"/>
                          <a:ea typeface="MS PGothic" charset="0"/>
                          <a:cs typeface="Arial" charset="0"/>
                        </a:rPr>
                        <a:t> học  (Giải hòa)</a:t>
                      </a:r>
                      <a:endParaRPr kumimoji="0" lang="en-US" sz="1700" b="1" i="0" u="none" strike="noStrike" cap="none" normalizeH="0" baseline="0">
                        <a:ln>
                          <a:noFill/>
                        </a:ln>
                        <a:solidFill>
                          <a:schemeClr val="tx1"/>
                        </a:solidFill>
                        <a:effectLst/>
                        <a:latin typeface="Arial" charset="0"/>
                        <a:ea typeface="MS PGothic"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r>
              <a:tr h="660400">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 typeface="Wingdings" charset="0"/>
                        <a:buNone/>
                        <a:tabLst/>
                      </a:pPr>
                      <a:r>
                        <a:rPr kumimoji="0" lang="en-US" altLang="zh-CN" sz="1700" b="1" i="0" u="none" strike="noStrike" cap="none" normalizeH="0" baseline="0">
                          <a:ln>
                            <a:noFill/>
                          </a:ln>
                          <a:solidFill>
                            <a:schemeClr val="tx1"/>
                          </a:solidFill>
                          <a:effectLst/>
                          <a:latin typeface="Arial" charset="0"/>
                          <a:ea typeface="MS PGothic" charset="0"/>
                          <a:cs typeface="Arial" charset="0"/>
                        </a:rPr>
                        <a:t>62</a:t>
                      </a:r>
                      <a:endParaRPr kumimoji="0" lang="en-US" sz="1700" b="1" i="0" u="none" strike="noStrike" cap="none" normalizeH="0" baseline="0">
                        <a:ln>
                          <a:noFill/>
                        </a:ln>
                        <a:solidFill>
                          <a:schemeClr val="tx1"/>
                        </a:solidFill>
                        <a:effectLst/>
                        <a:latin typeface="Arial" charset="0"/>
                        <a:ea typeface="MS PGothic" charset="0"/>
                        <a:cs typeface="Arial"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 typeface="Wingdings" charset="0"/>
                        <a:buNone/>
                        <a:tabLst/>
                      </a:pPr>
                      <a:r>
                        <a:rPr kumimoji="0" lang="en-US" altLang="zh-CN" sz="1700" b="1" i="0" u="none" strike="noStrike" cap="none" normalizeH="0" baseline="0">
                          <a:ln>
                            <a:noFill/>
                          </a:ln>
                          <a:solidFill>
                            <a:schemeClr val="tx1"/>
                          </a:solidFill>
                          <a:effectLst/>
                          <a:latin typeface="Arial" charset="0"/>
                          <a:ea typeface="MS PGothic" charset="0"/>
                          <a:cs typeface="Arial" charset="0"/>
                        </a:rPr>
                        <a:t>Philip</a:t>
                      </a:r>
                      <a:endParaRPr kumimoji="0" lang="en-US" sz="1700" b="1" i="0" u="none" strike="noStrike" cap="none" normalizeH="0" baseline="0">
                        <a:ln>
                          <a:noFill/>
                        </a:ln>
                        <a:solidFill>
                          <a:schemeClr val="tx1"/>
                        </a:solidFill>
                        <a:effectLst/>
                        <a:latin typeface="Arial" charset="0"/>
                        <a:ea typeface="MS PGothic"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 typeface="Wingdings" charset="0"/>
                        <a:buNone/>
                        <a:tabLst/>
                      </a:pPr>
                      <a:r>
                        <a:rPr kumimoji="0" lang="en-US" altLang="zh-CN" sz="1700" b="1" i="0" u="none" strike="noStrike" cap="none" normalizeH="0" baseline="0">
                          <a:ln>
                            <a:noFill/>
                          </a:ln>
                          <a:solidFill>
                            <a:schemeClr val="tx1"/>
                          </a:solidFill>
                          <a:effectLst/>
                          <a:latin typeface="Arial" charset="0"/>
                          <a:ea typeface="MS PGothic" charset="0"/>
                          <a:cs typeface="Arial" charset="0"/>
                        </a:rPr>
                        <a:t>Thái độ</a:t>
                      </a:r>
                      <a:endParaRPr kumimoji="0" lang="en-US" sz="1700" b="1" i="0" u="none" strike="noStrike" cap="none" normalizeH="0" baseline="0">
                        <a:ln>
                          <a:noFill/>
                        </a:ln>
                        <a:solidFill>
                          <a:schemeClr val="tx1"/>
                        </a:solidFill>
                        <a:effectLst/>
                        <a:latin typeface="Arial" charset="0"/>
                        <a:ea typeface="MS PGothic"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 typeface="Wingdings" charset="0"/>
                        <a:buNone/>
                        <a:tabLst/>
                      </a:pPr>
                      <a:r>
                        <a:rPr kumimoji="0" lang="en-US" sz="1700" b="1" i="0" u="none" strike="noStrike" cap="none" normalizeH="0" baseline="0">
                          <a:ln>
                            <a:noFill/>
                          </a:ln>
                          <a:solidFill>
                            <a:schemeClr val="tx1"/>
                          </a:solidFill>
                          <a:effectLst/>
                          <a:latin typeface="Arial" charset="0"/>
                          <a:ea typeface="MS PGothic" charset="0"/>
                          <a:cs typeface="Arial" charset="0"/>
                        </a:rPr>
                        <a:t>Ở tù lần 1</a:t>
                      </a: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 typeface="Wingdings" charset="0"/>
                        <a:buNone/>
                        <a:tabLst/>
                      </a:pPr>
                      <a:r>
                        <a:rPr kumimoji="0" lang="vi-VN" altLang="zh-CN" sz="1700" b="1" i="0" u="none" strike="noStrike" cap="none" normalizeH="0" baseline="0">
                          <a:ln>
                            <a:noFill/>
                          </a:ln>
                          <a:solidFill>
                            <a:schemeClr val="tx1"/>
                          </a:solidFill>
                          <a:effectLst/>
                          <a:latin typeface="Arial" charset="0"/>
                          <a:ea typeface="MS PGothic" charset="0"/>
                          <a:cs typeface="Arial" charset="0"/>
                        </a:rPr>
                        <a:t>Cơ đốc</a:t>
                      </a:r>
                      <a:r>
                        <a:rPr kumimoji="0" lang="en-US" altLang="zh-CN" sz="1700" b="1" i="0" u="none" strike="noStrike" cap="none" normalizeH="0" baseline="0">
                          <a:ln>
                            <a:noFill/>
                          </a:ln>
                          <a:solidFill>
                            <a:schemeClr val="tx1"/>
                          </a:solidFill>
                          <a:effectLst/>
                          <a:latin typeface="Arial" charset="0"/>
                          <a:ea typeface="MS PGothic" charset="0"/>
                          <a:cs typeface="Arial" charset="0"/>
                        </a:rPr>
                        <a:t> học  (Gương)</a:t>
                      </a:r>
                      <a:endParaRPr kumimoji="0" lang="en-US" sz="1700" b="1" i="0" u="none" strike="noStrike" cap="none" normalizeH="0" baseline="0">
                        <a:ln>
                          <a:noFill/>
                        </a:ln>
                        <a:solidFill>
                          <a:schemeClr val="tx1"/>
                        </a:solidFill>
                        <a:effectLst/>
                        <a:latin typeface="Arial" charset="0"/>
                        <a:ea typeface="MS PGothic"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r>
              <a:tr h="603250">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 typeface="Wingdings" charset="0"/>
                        <a:buNone/>
                        <a:tabLst/>
                      </a:pPr>
                      <a:r>
                        <a:rPr kumimoji="0" lang="en-US" altLang="zh-CN" sz="1700" b="1" i="0" u="none" strike="noStrike" cap="none" normalizeH="0" baseline="0">
                          <a:ln>
                            <a:noFill/>
                          </a:ln>
                          <a:solidFill>
                            <a:schemeClr val="tx1"/>
                          </a:solidFill>
                          <a:effectLst/>
                          <a:latin typeface="Arial" charset="0"/>
                          <a:ea typeface="MS PGothic" charset="0"/>
                          <a:cs typeface="Arial" charset="0"/>
                        </a:rPr>
                        <a:t>62</a:t>
                      </a:r>
                      <a:endParaRPr kumimoji="0" lang="en-US" sz="1700" b="1" i="0" u="none" strike="noStrike" cap="none" normalizeH="0" baseline="0">
                        <a:ln>
                          <a:noFill/>
                        </a:ln>
                        <a:solidFill>
                          <a:schemeClr val="tx1"/>
                        </a:solidFill>
                        <a:effectLst/>
                        <a:latin typeface="Arial" charset="0"/>
                        <a:ea typeface="MS PGothic" charset="0"/>
                        <a:cs typeface="Arial"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 typeface="Wingdings" charset="0"/>
                        <a:buNone/>
                        <a:tabLst/>
                      </a:pPr>
                      <a:r>
                        <a:rPr kumimoji="0" lang="en-US" altLang="zh-CN" sz="1700" b="1" i="0" u="none" strike="noStrike" cap="none" normalizeH="0" baseline="0">
                          <a:ln>
                            <a:noFill/>
                          </a:ln>
                          <a:solidFill>
                            <a:schemeClr val="tx1"/>
                          </a:solidFill>
                          <a:effectLst/>
                          <a:latin typeface="Arial" charset="0"/>
                          <a:ea typeface="MS PGothic" charset="0"/>
                          <a:cs typeface="Arial" charset="0"/>
                        </a:rPr>
                        <a:t>Công vụ</a:t>
                      </a:r>
                      <a:endParaRPr kumimoji="0" lang="en-US" sz="1700" b="1" i="0" u="none" strike="noStrike" cap="none" normalizeH="0" baseline="0">
                        <a:ln>
                          <a:noFill/>
                        </a:ln>
                        <a:solidFill>
                          <a:schemeClr val="tx1"/>
                        </a:solidFill>
                        <a:effectLst/>
                        <a:latin typeface="Arial" charset="0"/>
                        <a:ea typeface="MS PGothic"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 typeface="Wingdings" charset="0"/>
                        <a:buNone/>
                        <a:tabLst/>
                      </a:pPr>
                      <a:r>
                        <a:rPr kumimoji="0" lang="en-US" altLang="zh-CN" sz="1700" b="1" i="0" u="none" strike="noStrike" cap="none" normalizeH="0" baseline="0">
                          <a:ln>
                            <a:noFill/>
                          </a:ln>
                          <a:solidFill>
                            <a:schemeClr val="tx1"/>
                          </a:solidFill>
                          <a:effectLst/>
                          <a:latin typeface="Arial" charset="0"/>
                          <a:ea typeface="MS PGothic" charset="0"/>
                          <a:cs typeface="Arial" charset="0"/>
                        </a:rPr>
                        <a:t>Tể trị II</a:t>
                      </a:r>
                      <a:endParaRPr kumimoji="0" lang="en-US" sz="1700" b="1" i="0" u="none" strike="noStrike" cap="none" normalizeH="0" baseline="0">
                        <a:ln>
                          <a:noFill/>
                        </a:ln>
                        <a:solidFill>
                          <a:schemeClr val="tx1"/>
                        </a:solidFill>
                        <a:effectLst/>
                        <a:latin typeface="Arial" charset="0"/>
                        <a:ea typeface="MS PGothic"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 typeface="Wingdings" charset="0"/>
                        <a:buNone/>
                        <a:tabLst/>
                      </a:pPr>
                      <a:r>
                        <a:rPr kumimoji="0" lang="en-US" altLang="zh-CN" sz="1700" b="1" i="0" u="none" strike="noStrike" cap="none" normalizeH="0" baseline="0">
                          <a:ln>
                            <a:noFill/>
                          </a:ln>
                          <a:solidFill>
                            <a:schemeClr val="tx1"/>
                          </a:solidFill>
                          <a:effectLst/>
                          <a:latin typeface="Arial" charset="0"/>
                          <a:ea typeface="MS PGothic" charset="0"/>
                          <a:cs typeface="Arial" charset="0"/>
                        </a:rPr>
                        <a:t> </a:t>
                      </a:r>
                      <a:endParaRPr kumimoji="0" lang="en-US" sz="1700" b="1" i="0" u="none" strike="noStrike" cap="none" normalizeH="0" baseline="0">
                        <a:ln>
                          <a:noFill/>
                        </a:ln>
                        <a:solidFill>
                          <a:schemeClr val="tx1"/>
                        </a:solidFill>
                        <a:effectLst/>
                        <a:latin typeface="Arial" charset="0"/>
                        <a:ea typeface="MS PGothic"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 typeface="Wingdings" charset="0"/>
                        <a:buNone/>
                        <a:tabLst/>
                      </a:pPr>
                      <a:r>
                        <a:rPr kumimoji="0" lang="en-US" altLang="zh-CN" sz="1700" b="1" i="0" u="none" strike="noStrike" cap="none" normalizeH="0" baseline="0">
                          <a:ln>
                            <a:noFill/>
                          </a:ln>
                          <a:solidFill>
                            <a:schemeClr val="tx1"/>
                          </a:solidFill>
                          <a:effectLst/>
                          <a:latin typeface="Arial" charset="0"/>
                          <a:ea typeface="MS PGothic" charset="0"/>
                          <a:cs typeface="Arial" charset="0"/>
                        </a:rPr>
                        <a:t>Truyền giáo học</a:t>
                      </a:r>
                      <a:endParaRPr kumimoji="0" lang="en-US" sz="1700" b="1" i="0" u="none" strike="noStrike" cap="none" normalizeH="0" baseline="0">
                        <a:ln>
                          <a:noFill/>
                        </a:ln>
                        <a:solidFill>
                          <a:schemeClr val="tx1"/>
                        </a:solidFill>
                        <a:effectLst/>
                        <a:latin typeface="Arial" charset="0"/>
                        <a:ea typeface="MS PGothic"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r>
              <a:tr h="373063">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 typeface="Wingdings" charset="0"/>
                        <a:buNone/>
                        <a:tabLst/>
                      </a:pPr>
                      <a:r>
                        <a:rPr kumimoji="0" lang="en-US" altLang="zh-CN" sz="1700" b="1" i="0" u="none" strike="noStrike" cap="none" normalizeH="0" baseline="0">
                          <a:ln>
                            <a:noFill/>
                          </a:ln>
                          <a:solidFill>
                            <a:schemeClr val="tx1"/>
                          </a:solidFill>
                          <a:effectLst/>
                          <a:latin typeface="Arial" charset="0"/>
                          <a:ea typeface="MS PGothic" charset="0"/>
                          <a:cs typeface="Arial" charset="0"/>
                        </a:rPr>
                        <a:t>62</a:t>
                      </a:r>
                      <a:endParaRPr kumimoji="0" lang="en-US" sz="1700" b="1" i="0" u="none" strike="noStrike" cap="none" normalizeH="0" baseline="0">
                        <a:ln>
                          <a:noFill/>
                        </a:ln>
                        <a:solidFill>
                          <a:schemeClr val="tx1"/>
                        </a:solidFill>
                        <a:effectLst/>
                        <a:latin typeface="Arial" charset="0"/>
                        <a:ea typeface="MS PGothic" charset="0"/>
                        <a:cs typeface="Arial"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 typeface="Wingdings" charset="0"/>
                        <a:buNone/>
                        <a:tabLst/>
                      </a:pPr>
                      <a:r>
                        <a:rPr kumimoji="0" lang="en-US" altLang="zh-CN" sz="1700" b="1" i="0" u="none" strike="noStrike" cap="none" normalizeH="0" baseline="0">
                          <a:ln>
                            <a:noFill/>
                          </a:ln>
                          <a:solidFill>
                            <a:schemeClr val="tx1"/>
                          </a:solidFill>
                          <a:effectLst/>
                          <a:latin typeface="Arial" charset="0"/>
                          <a:ea typeface="MS PGothic" charset="0"/>
                          <a:cs typeface="Arial" charset="0"/>
                        </a:rPr>
                        <a:t>1 Timôthê</a:t>
                      </a:r>
                      <a:endParaRPr kumimoji="0" lang="en-US" sz="1700" b="1" i="0" u="none" strike="noStrike" cap="none" normalizeH="0" baseline="0">
                        <a:ln>
                          <a:noFill/>
                        </a:ln>
                        <a:solidFill>
                          <a:schemeClr val="tx1"/>
                        </a:solidFill>
                        <a:effectLst/>
                        <a:latin typeface="Arial" charset="0"/>
                        <a:ea typeface="MS PGothic"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 typeface="Wingdings" charset="0"/>
                        <a:buNone/>
                        <a:tabLst/>
                      </a:pPr>
                      <a:r>
                        <a:rPr kumimoji="0" lang="en-US" altLang="zh-CN" sz="1700" b="1" i="0" u="none" strike="noStrike" cap="none" normalizeH="0" baseline="0">
                          <a:ln>
                            <a:noFill/>
                          </a:ln>
                          <a:solidFill>
                            <a:schemeClr val="tx1"/>
                          </a:solidFill>
                          <a:effectLst/>
                          <a:latin typeface="Arial" charset="0"/>
                          <a:ea typeface="MS PGothic" charset="0"/>
                          <a:cs typeface="Arial" charset="0"/>
                        </a:rPr>
                        <a:t>Thứ tự</a:t>
                      </a:r>
                      <a:endParaRPr kumimoji="0" lang="en-US" sz="1700" b="1" i="0" u="none" strike="noStrike" cap="none" normalizeH="0" baseline="0">
                        <a:ln>
                          <a:noFill/>
                        </a:ln>
                        <a:solidFill>
                          <a:schemeClr val="tx1"/>
                        </a:solidFill>
                        <a:effectLst/>
                        <a:latin typeface="Arial" charset="0"/>
                        <a:ea typeface="MS PGothic"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 typeface="Wingdings" charset="0"/>
                        <a:buNone/>
                        <a:tabLst/>
                      </a:pPr>
                      <a:r>
                        <a:rPr kumimoji="0" lang="en-US" altLang="zh-CN" sz="1700" b="1" i="0" u="none" strike="noStrike" cap="none" normalizeH="0" baseline="0">
                          <a:ln>
                            <a:noFill/>
                          </a:ln>
                          <a:solidFill>
                            <a:schemeClr val="tx1"/>
                          </a:solidFill>
                          <a:effectLst/>
                          <a:latin typeface="Arial" charset="0"/>
                          <a:ea typeface="MS PGothic" charset="0"/>
                          <a:cs typeface="Arial" charset="0"/>
                        </a:rPr>
                        <a:t>HTTG 4</a:t>
                      </a:r>
                      <a:endParaRPr kumimoji="0" lang="en-US" sz="1700" b="1" i="0" u="none" strike="noStrike" cap="none" normalizeH="0" baseline="0">
                        <a:ln>
                          <a:noFill/>
                        </a:ln>
                        <a:solidFill>
                          <a:schemeClr val="tx1"/>
                        </a:solidFill>
                        <a:effectLst/>
                        <a:latin typeface="Arial" charset="0"/>
                        <a:ea typeface="MS PGothic"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 typeface="Wingdings" charset="0"/>
                        <a:buNone/>
                        <a:tabLst/>
                      </a:pPr>
                      <a:r>
                        <a:rPr kumimoji="0" lang="en-US" altLang="zh-CN" sz="1700" b="1" i="0" u="none" strike="noStrike" cap="none" normalizeH="0" baseline="0">
                          <a:ln>
                            <a:noFill/>
                          </a:ln>
                          <a:solidFill>
                            <a:schemeClr val="tx1"/>
                          </a:solidFill>
                          <a:effectLst/>
                          <a:latin typeface="Arial" charset="0"/>
                          <a:ea typeface="MS PGothic" charset="0"/>
                          <a:cs typeface="Arial" charset="0"/>
                        </a:rPr>
                        <a:t>Hội Thánh học</a:t>
                      </a:r>
                      <a:endParaRPr kumimoji="0" lang="en-US" sz="1700" b="1" i="0" u="none" strike="noStrike" cap="none" normalizeH="0" baseline="0">
                        <a:ln>
                          <a:noFill/>
                        </a:ln>
                        <a:solidFill>
                          <a:schemeClr val="tx1"/>
                        </a:solidFill>
                        <a:effectLst/>
                        <a:latin typeface="Arial" charset="0"/>
                        <a:ea typeface="MS PGothic"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r>
              <a:tr h="922338">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 typeface="Wingdings" charset="0"/>
                        <a:buNone/>
                        <a:tabLst/>
                      </a:pPr>
                      <a:r>
                        <a:rPr kumimoji="0" lang="en-US" altLang="zh-CN" sz="1700" b="1" i="0" u="none" strike="noStrike" cap="none" normalizeH="0" baseline="0">
                          <a:ln>
                            <a:noFill/>
                          </a:ln>
                          <a:solidFill>
                            <a:schemeClr val="tx1"/>
                          </a:solidFill>
                          <a:effectLst/>
                          <a:latin typeface="Arial" charset="0"/>
                          <a:ea typeface="MS PGothic" charset="0"/>
                          <a:cs typeface="Arial" charset="0"/>
                        </a:rPr>
                        <a:t>64</a:t>
                      </a:r>
                      <a:endParaRPr kumimoji="0" lang="en-US" sz="1700" b="1" i="0" u="none" strike="noStrike" cap="none" normalizeH="0" baseline="0">
                        <a:ln>
                          <a:noFill/>
                        </a:ln>
                        <a:solidFill>
                          <a:schemeClr val="tx1"/>
                        </a:solidFill>
                        <a:effectLst/>
                        <a:latin typeface="Arial" charset="0"/>
                        <a:ea typeface="MS PGothic" charset="0"/>
                        <a:cs typeface="Arial"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 typeface="Wingdings" charset="0"/>
                        <a:buNone/>
                        <a:tabLst/>
                      </a:pPr>
                      <a:r>
                        <a:rPr kumimoji="0" lang="en-US" altLang="zh-CN" sz="1700" b="1" i="0" u="none" strike="noStrike" cap="none" normalizeH="0" baseline="0">
                          <a:ln>
                            <a:noFill/>
                          </a:ln>
                          <a:solidFill>
                            <a:schemeClr val="tx1"/>
                          </a:solidFill>
                          <a:effectLst/>
                          <a:latin typeface="Arial" charset="0"/>
                          <a:ea typeface="MS PGothic" charset="0"/>
                          <a:cs typeface="Arial" charset="0"/>
                        </a:rPr>
                        <a:t>1 Phierơ</a:t>
                      </a:r>
                      <a:endParaRPr kumimoji="0" lang="en-US" sz="1700" b="1" i="0" u="none" strike="noStrike" cap="none" normalizeH="0" baseline="0">
                        <a:ln>
                          <a:noFill/>
                        </a:ln>
                        <a:solidFill>
                          <a:schemeClr val="tx1"/>
                        </a:solidFill>
                        <a:effectLst/>
                        <a:latin typeface="Arial" charset="0"/>
                        <a:ea typeface="MS PGothic"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 typeface="Wingdings" charset="0"/>
                        <a:buNone/>
                        <a:tabLst/>
                      </a:pPr>
                      <a:r>
                        <a:rPr kumimoji="0" lang="en-US" altLang="zh-CN" sz="1700" b="1" i="0" u="none" strike="noStrike" cap="none" normalizeH="0" baseline="0">
                          <a:ln>
                            <a:noFill/>
                          </a:ln>
                          <a:solidFill>
                            <a:schemeClr val="tx1"/>
                          </a:solidFill>
                          <a:effectLst/>
                          <a:latin typeface="Arial" charset="0"/>
                          <a:ea typeface="MS PGothic" charset="0"/>
                          <a:cs typeface="Arial" charset="0"/>
                        </a:rPr>
                        <a:t>Sự chịu khổ</a:t>
                      </a:r>
                      <a:endParaRPr kumimoji="0" lang="en-US" sz="1700" b="1" i="0" u="none" strike="noStrike" cap="none" normalizeH="0" baseline="0">
                        <a:ln>
                          <a:noFill/>
                        </a:ln>
                        <a:solidFill>
                          <a:schemeClr val="tx1"/>
                        </a:solidFill>
                        <a:effectLst/>
                        <a:latin typeface="Arial" charset="0"/>
                        <a:ea typeface="MS PGothic"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 typeface="Wingdings" charset="0"/>
                        <a:buNone/>
                        <a:tabLst/>
                      </a:pPr>
                      <a:r>
                        <a:rPr kumimoji="0" lang="en-US" altLang="zh-CN" sz="1700" b="1" i="0" u="none" strike="noStrike" cap="none" normalizeH="0" baseline="0">
                          <a:ln>
                            <a:noFill/>
                          </a:ln>
                          <a:solidFill>
                            <a:schemeClr val="tx1"/>
                          </a:solidFill>
                          <a:effectLst/>
                          <a:latin typeface="Arial" charset="0"/>
                          <a:ea typeface="MS PGothic" charset="0"/>
                          <a:cs typeface="Arial" charset="0"/>
                        </a:rPr>
                        <a:t> </a:t>
                      </a:r>
                      <a:endParaRPr kumimoji="0" lang="en-US" sz="1700" b="1" i="0" u="none" strike="noStrike" cap="none" normalizeH="0" baseline="0">
                        <a:ln>
                          <a:noFill/>
                        </a:ln>
                        <a:solidFill>
                          <a:schemeClr val="tx1"/>
                        </a:solidFill>
                        <a:effectLst/>
                        <a:latin typeface="Arial" charset="0"/>
                        <a:ea typeface="MS PGothic"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 typeface="Wingdings" charset="0"/>
                        <a:buNone/>
                        <a:tabLst/>
                      </a:pPr>
                      <a:endParaRPr kumimoji="0" lang="en-US" altLang="zh-CN" sz="1700" b="1" i="0" u="none" strike="noStrike" cap="none" normalizeH="0" baseline="0">
                        <a:ln>
                          <a:noFill/>
                        </a:ln>
                        <a:solidFill>
                          <a:schemeClr val="tx1"/>
                        </a:solidFill>
                        <a:effectLst/>
                        <a:latin typeface="Arial" charset="0"/>
                        <a:ea typeface="MS PGothic" charset="0"/>
                        <a:cs typeface="Arial" charset="0"/>
                      </a:endParaRPr>
                    </a:p>
                    <a:p>
                      <a:pPr marL="0" marR="0" lvl="0" indent="0" algn="ctr" defTabSz="914400" rtl="0" eaLnBrk="1" fontAlgn="base" latinLnBrk="0" hangingPunct="1">
                        <a:lnSpc>
                          <a:spcPct val="100000"/>
                        </a:lnSpc>
                        <a:spcBef>
                          <a:spcPct val="0"/>
                        </a:spcBef>
                        <a:spcAft>
                          <a:spcPct val="0"/>
                        </a:spcAft>
                        <a:buClr>
                          <a:schemeClr val="tx2"/>
                        </a:buClr>
                        <a:buSzPct val="75000"/>
                        <a:buFont typeface="Wingdings" charset="0"/>
                        <a:buNone/>
                        <a:tabLst/>
                      </a:pPr>
                      <a:r>
                        <a:rPr kumimoji="0" lang="en-US" altLang="zh-CN" sz="1700" b="1" i="0" u="none" strike="noStrike" cap="none" normalizeH="0" baseline="0">
                          <a:ln>
                            <a:noFill/>
                          </a:ln>
                          <a:solidFill>
                            <a:schemeClr val="tx1"/>
                          </a:solidFill>
                          <a:effectLst/>
                          <a:latin typeface="Arial" charset="0"/>
                          <a:ea typeface="MS PGothic" charset="0"/>
                          <a:cs typeface="Arial" charset="0"/>
                        </a:rPr>
                        <a:t>Lai thế học</a:t>
                      </a:r>
                      <a:endParaRPr kumimoji="0" lang="en-US" sz="1700" b="1" i="0" u="none" strike="noStrike" cap="none" normalizeH="0" baseline="0">
                        <a:ln>
                          <a:noFill/>
                        </a:ln>
                        <a:solidFill>
                          <a:schemeClr val="tx1"/>
                        </a:solidFill>
                        <a:effectLst/>
                        <a:latin typeface="Arial" charset="0"/>
                        <a:ea typeface="MS PGothic" charset="0"/>
                        <a:cs typeface="Arial" charset="0"/>
                      </a:endParaRPr>
                    </a:p>
                    <a:p>
                      <a:pPr marL="0" marR="0" lvl="0" indent="0" algn="ctr" defTabSz="914400" rtl="0" eaLnBrk="1" fontAlgn="base" latinLnBrk="0" hangingPunct="1">
                        <a:lnSpc>
                          <a:spcPct val="100000"/>
                        </a:lnSpc>
                        <a:spcBef>
                          <a:spcPct val="0"/>
                        </a:spcBef>
                        <a:spcAft>
                          <a:spcPct val="0"/>
                        </a:spcAft>
                        <a:buClr>
                          <a:schemeClr val="tx2"/>
                        </a:buClr>
                        <a:buSzPct val="75000"/>
                        <a:buFont typeface="Wingdings" charset="0"/>
                        <a:buNone/>
                        <a:tabLst/>
                      </a:pPr>
                      <a:endParaRPr kumimoji="0" lang="en-US" sz="1700" b="1" i="0" u="none" strike="noStrike" cap="none" normalizeH="0" baseline="0">
                        <a:ln>
                          <a:noFill/>
                        </a:ln>
                        <a:solidFill>
                          <a:schemeClr val="tx1"/>
                        </a:solidFill>
                        <a:effectLst/>
                        <a:latin typeface="Arial" charset="0"/>
                        <a:ea typeface="MS PGothic"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r>
              <a:tr h="373063">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 typeface="Wingdings" charset="0"/>
                        <a:buNone/>
                        <a:tabLst/>
                      </a:pPr>
                      <a:r>
                        <a:rPr kumimoji="0" lang="en-US" altLang="zh-CN" sz="1700" b="1" i="0" u="none" strike="noStrike" cap="none" normalizeH="0" baseline="0">
                          <a:ln>
                            <a:noFill/>
                          </a:ln>
                          <a:solidFill>
                            <a:schemeClr val="tx1"/>
                          </a:solidFill>
                          <a:effectLst/>
                          <a:latin typeface="Arial" charset="0"/>
                          <a:ea typeface="MS PGothic" charset="0"/>
                          <a:cs typeface="Arial" charset="0"/>
                        </a:rPr>
                        <a:t>64</a:t>
                      </a:r>
                      <a:endParaRPr kumimoji="0" lang="en-US" sz="1700" b="1" i="0" u="none" strike="noStrike" cap="none" normalizeH="0" baseline="0">
                        <a:ln>
                          <a:noFill/>
                        </a:ln>
                        <a:solidFill>
                          <a:schemeClr val="tx1"/>
                        </a:solidFill>
                        <a:effectLst/>
                        <a:latin typeface="Arial" charset="0"/>
                        <a:ea typeface="MS PGothic" charset="0"/>
                        <a:cs typeface="Arial"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 typeface="Wingdings" charset="0"/>
                        <a:buNone/>
                        <a:tabLst/>
                      </a:pPr>
                      <a:r>
                        <a:rPr kumimoji="0" lang="en-US" altLang="zh-CN" sz="1700" b="1" i="0" u="none" strike="noStrike" cap="none" normalizeH="0" baseline="0">
                          <a:ln>
                            <a:noFill/>
                          </a:ln>
                          <a:solidFill>
                            <a:schemeClr val="tx1"/>
                          </a:solidFill>
                          <a:effectLst/>
                          <a:latin typeface="Arial" charset="0"/>
                          <a:ea typeface="MS PGothic" charset="0"/>
                          <a:cs typeface="Arial" charset="0"/>
                        </a:rPr>
                        <a:t>2 Phierơ</a:t>
                      </a:r>
                      <a:endParaRPr kumimoji="0" lang="en-US" sz="1700" b="1" i="0" u="none" strike="noStrike" cap="none" normalizeH="0" baseline="0">
                        <a:ln>
                          <a:noFill/>
                        </a:ln>
                        <a:solidFill>
                          <a:schemeClr val="tx1"/>
                        </a:solidFill>
                        <a:effectLst/>
                        <a:latin typeface="Arial" charset="0"/>
                        <a:ea typeface="MS PGothic"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 typeface="Wingdings" charset="0"/>
                        <a:buNone/>
                        <a:tabLst/>
                      </a:pPr>
                      <a:r>
                        <a:rPr kumimoji="0" lang="en-US" altLang="zh-CN" sz="1700" b="1" i="0" u="none" strike="noStrike" cap="none" normalizeH="0" baseline="0">
                          <a:ln>
                            <a:noFill/>
                          </a:ln>
                          <a:solidFill>
                            <a:schemeClr val="tx1"/>
                          </a:solidFill>
                          <a:effectLst/>
                          <a:latin typeface="Arial" charset="0"/>
                          <a:ea typeface="MS PGothic" charset="0"/>
                          <a:cs typeface="Arial" charset="0"/>
                        </a:rPr>
                        <a:t>Tri thức</a:t>
                      </a:r>
                      <a:endParaRPr kumimoji="0" lang="en-US" sz="1700" b="1" i="0" u="none" strike="noStrike" cap="none" normalizeH="0" baseline="0">
                        <a:ln>
                          <a:noFill/>
                        </a:ln>
                        <a:solidFill>
                          <a:schemeClr val="tx1"/>
                        </a:solidFill>
                        <a:effectLst/>
                        <a:latin typeface="Arial" charset="0"/>
                        <a:ea typeface="MS PGothic"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 typeface="Wingdings" charset="0"/>
                        <a:buNone/>
                        <a:tabLst/>
                      </a:pPr>
                      <a:r>
                        <a:rPr kumimoji="0" lang="en-US" altLang="zh-CN" sz="1700" b="1" i="0" u="none" strike="noStrike" cap="none" normalizeH="0" baseline="0">
                          <a:ln>
                            <a:noFill/>
                          </a:ln>
                          <a:solidFill>
                            <a:schemeClr val="tx1"/>
                          </a:solidFill>
                          <a:effectLst/>
                          <a:latin typeface="Arial" charset="0"/>
                          <a:ea typeface="MS PGothic" charset="0"/>
                          <a:cs typeface="Arial" charset="0"/>
                        </a:rPr>
                        <a:t> </a:t>
                      </a:r>
                      <a:endParaRPr kumimoji="0" lang="en-US" sz="1700" b="1" i="0" u="none" strike="noStrike" cap="none" normalizeH="0" baseline="0">
                        <a:ln>
                          <a:noFill/>
                        </a:ln>
                        <a:solidFill>
                          <a:schemeClr val="tx1"/>
                        </a:solidFill>
                        <a:effectLst/>
                        <a:latin typeface="Arial" charset="0"/>
                        <a:ea typeface="MS PGothic"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 typeface="Wingdings" charset="0"/>
                        <a:buNone/>
                        <a:tabLst/>
                      </a:pPr>
                      <a:r>
                        <a:rPr kumimoji="0" lang="en-US" altLang="zh-CN" sz="1700" b="1" i="0" u="none" strike="noStrike" cap="none" normalizeH="0" baseline="0">
                          <a:ln>
                            <a:noFill/>
                          </a:ln>
                          <a:solidFill>
                            <a:schemeClr val="tx1"/>
                          </a:solidFill>
                          <a:effectLst/>
                          <a:latin typeface="Arial" charset="0"/>
                          <a:ea typeface="MS PGothic" charset="0"/>
                          <a:cs typeface="Arial" charset="0"/>
                        </a:rPr>
                        <a:t>Lai thế học</a:t>
                      </a:r>
                      <a:endParaRPr kumimoji="0" lang="en-US" sz="1700" b="1" i="0" u="none" strike="noStrike" cap="none" normalizeH="0" baseline="0">
                        <a:ln>
                          <a:noFill/>
                        </a:ln>
                        <a:solidFill>
                          <a:schemeClr val="tx1"/>
                        </a:solidFill>
                        <a:effectLst/>
                        <a:latin typeface="Arial" charset="0"/>
                        <a:ea typeface="MS PGothic"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r>
              <a:tr h="373063">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 typeface="Wingdings" charset="0"/>
                        <a:buNone/>
                        <a:tabLst/>
                      </a:pPr>
                      <a:r>
                        <a:rPr kumimoji="0" lang="en-US" altLang="zh-CN" sz="1700" b="1" i="0" u="none" strike="noStrike" cap="none" normalizeH="0" baseline="0">
                          <a:ln>
                            <a:noFill/>
                          </a:ln>
                          <a:solidFill>
                            <a:schemeClr val="tx1"/>
                          </a:solidFill>
                          <a:effectLst/>
                          <a:latin typeface="Arial" charset="0"/>
                          <a:ea typeface="MS PGothic" charset="0"/>
                          <a:cs typeface="Arial" charset="0"/>
                        </a:rPr>
                        <a:t>64-68</a:t>
                      </a:r>
                      <a:endParaRPr kumimoji="0" lang="en-US" sz="1700" b="1" i="0" u="none" strike="noStrike" cap="none" normalizeH="0" baseline="0">
                        <a:ln>
                          <a:noFill/>
                        </a:ln>
                        <a:solidFill>
                          <a:schemeClr val="tx1"/>
                        </a:solidFill>
                        <a:effectLst/>
                        <a:latin typeface="Arial" charset="0"/>
                        <a:ea typeface="MS PGothic" charset="0"/>
                        <a:cs typeface="Arial"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 typeface="Wingdings" charset="0"/>
                        <a:buNone/>
                        <a:tabLst/>
                      </a:pPr>
                      <a:r>
                        <a:rPr kumimoji="0" lang="en-US" altLang="zh-CN" sz="1700" b="1" i="0" u="none" strike="noStrike" cap="none" normalizeH="0" baseline="0">
                          <a:ln>
                            <a:noFill/>
                          </a:ln>
                          <a:solidFill>
                            <a:schemeClr val="tx1"/>
                          </a:solidFill>
                          <a:effectLst/>
                          <a:latin typeface="Arial" charset="0"/>
                          <a:ea typeface="MS PGothic" charset="0"/>
                          <a:cs typeface="Arial" charset="0"/>
                        </a:rPr>
                        <a:t>Mác</a:t>
                      </a:r>
                      <a:endParaRPr kumimoji="0" lang="en-US" sz="1700" b="1" i="0" u="none" strike="noStrike" cap="none" normalizeH="0" baseline="0">
                        <a:ln>
                          <a:noFill/>
                        </a:ln>
                        <a:solidFill>
                          <a:schemeClr val="tx1"/>
                        </a:solidFill>
                        <a:effectLst/>
                        <a:latin typeface="Arial" charset="0"/>
                        <a:ea typeface="MS PGothic"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 typeface="Wingdings" charset="0"/>
                        <a:buNone/>
                        <a:tabLst/>
                      </a:pPr>
                      <a:r>
                        <a:rPr kumimoji="0" lang="en-US" altLang="zh-CN" sz="1700" b="1" i="0" u="none" strike="noStrike" cap="none" normalizeH="0" baseline="0">
                          <a:ln>
                            <a:noFill/>
                          </a:ln>
                          <a:solidFill>
                            <a:schemeClr val="tx1"/>
                          </a:solidFill>
                          <a:effectLst/>
                          <a:latin typeface="Arial" charset="0"/>
                          <a:ea typeface="MS PGothic" charset="0"/>
                          <a:cs typeface="Arial" charset="0"/>
                        </a:rPr>
                        <a:t>Môn đồ hóa</a:t>
                      </a:r>
                      <a:endParaRPr kumimoji="0" lang="en-US" sz="1700" b="1" i="0" u="none" strike="noStrike" cap="none" normalizeH="0" baseline="0">
                        <a:ln>
                          <a:noFill/>
                        </a:ln>
                        <a:solidFill>
                          <a:schemeClr val="tx1"/>
                        </a:solidFill>
                        <a:effectLst/>
                        <a:latin typeface="Arial" charset="0"/>
                        <a:ea typeface="MS PGothic"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 typeface="Wingdings" charset="0"/>
                        <a:buNone/>
                        <a:tabLst/>
                      </a:pPr>
                      <a:r>
                        <a:rPr kumimoji="0" lang="en-US" altLang="zh-CN" sz="1700" b="1" i="0" u="none" strike="noStrike" cap="none" normalizeH="0" baseline="0">
                          <a:ln>
                            <a:noFill/>
                          </a:ln>
                          <a:solidFill>
                            <a:schemeClr val="tx1"/>
                          </a:solidFill>
                          <a:effectLst/>
                          <a:latin typeface="Arial" charset="0"/>
                          <a:ea typeface="MS PGothic" charset="0"/>
                          <a:cs typeface="Arial" charset="0"/>
                        </a:rPr>
                        <a:t> </a:t>
                      </a:r>
                      <a:endParaRPr kumimoji="0" lang="en-US" sz="1700" b="1" i="0" u="none" strike="noStrike" cap="none" normalizeH="0" baseline="0">
                        <a:ln>
                          <a:noFill/>
                        </a:ln>
                        <a:solidFill>
                          <a:schemeClr val="tx1"/>
                        </a:solidFill>
                        <a:effectLst/>
                        <a:latin typeface="Arial" charset="0"/>
                        <a:ea typeface="MS PGothic"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 typeface="Wingdings" charset="0"/>
                        <a:buNone/>
                        <a:tabLst/>
                      </a:pPr>
                      <a:r>
                        <a:rPr kumimoji="0" lang="en-US" altLang="zh-CN" sz="1700" b="1" i="0" u="none" strike="noStrike" cap="none" normalizeH="0" baseline="0">
                          <a:ln>
                            <a:noFill/>
                          </a:ln>
                          <a:solidFill>
                            <a:schemeClr val="tx1"/>
                          </a:solidFill>
                          <a:effectLst/>
                          <a:latin typeface="Arial" charset="0"/>
                          <a:ea typeface="MS PGothic" charset="0"/>
                          <a:cs typeface="Arial" charset="0"/>
                        </a:rPr>
                        <a:t>Lai thế học</a:t>
                      </a:r>
                      <a:endParaRPr kumimoji="0" lang="en-US" sz="1700" b="1" i="0" u="none" strike="noStrike" cap="none" normalizeH="0" baseline="0">
                        <a:ln>
                          <a:noFill/>
                        </a:ln>
                        <a:solidFill>
                          <a:schemeClr val="tx1"/>
                        </a:solidFill>
                        <a:effectLst/>
                        <a:latin typeface="Arial" charset="0"/>
                        <a:ea typeface="MS PGothic"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bg1"/>
                    </a:solidFill>
                  </a:tcPr>
                </a:tc>
              </a:tr>
            </a:tbl>
          </a:graphicData>
        </a:graphic>
      </p:graphicFrame>
      <p:sp>
        <p:nvSpPr>
          <p:cNvPr id="152646" name="Text Box 3"/>
          <p:cNvSpPr txBox="1">
            <a:spLocks noChangeArrowheads="1"/>
          </p:cNvSpPr>
          <p:nvPr/>
        </p:nvSpPr>
        <p:spPr bwMode="auto">
          <a:xfrm>
            <a:off x="8578850" y="0"/>
            <a:ext cx="419100" cy="369888"/>
          </a:xfrm>
          <a:prstGeom prst="rect">
            <a:avLst/>
          </a:prstGeom>
          <a:noFill/>
          <a:ln w="12700" cap="sq">
            <a:noFill/>
            <a:miter lim="800000"/>
            <a:headEnd type="none" w="sm" len="sm"/>
            <a:tailEnd type="none" w="sm" len="sm"/>
          </a:ln>
        </p:spPr>
        <p:txBody>
          <a:bodyPr wrap="none" lIns="91365" tIns="45683" rIns="91365" bIns="45683">
            <a:spAutoFit/>
          </a:bodyPr>
          <a:lstStyle/>
          <a:p>
            <a:pPr fontAlgn="auto">
              <a:spcBef>
                <a:spcPts val="0"/>
              </a:spcBef>
              <a:spcAft>
                <a:spcPts val="0"/>
              </a:spcAft>
              <a:defRPr/>
            </a:pPr>
            <a:r>
              <a:rPr lang="en-US" sz="1800">
                <a:solidFill>
                  <a:srgbClr val="FFFFFF"/>
                </a:solidFill>
                <a:latin typeface="Calibri"/>
                <a:ea typeface="+mn-ea"/>
                <a:cs typeface="+mn-cs"/>
              </a:rPr>
              <a:t>24</a:t>
            </a:r>
          </a:p>
        </p:txBody>
      </p:sp>
      <p:sp>
        <p:nvSpPr>
          <p:cNvPr id="440391" name="Rectangle 84"/>
          <p:cNvSpPr>
            <a:spLocks noGrp="1" noChangeArrowheads="1"/>
          </p:cNvSpPr>
          <p:nvPr>
            <p:ph type="title" idx="4294967295"/>
          </p:nvPr>
        </p:nvSpPr>
        <p:spPr>
          <a:xfrm>
            <a:off x="685800" y="228600"/>
            <a:ext cx="7924800" cy="523875"/>
          </a:xfrm>
          <a:solidFill>
            <a:schemeClr val="tx1"/>
          </a:solidFill>
        </p:spPr>
        <p:txBody>
          <a:bodyPr anchor="t">
            <a:spAutoFit/>
          </a:bodyPr>
          <a:lstStyle/>
          <a:p>
            <a:pPr eaLnBrk="1" hangingPunct="1"/>
            <a:r>
              <a:rPr lang="en-US" sz="2800" b="1">
                <a:solidFill>
                  <a:schemeClr val="bg1"/>
                </a:solidFill>
                <a:latin typeface="Arial" charset="0"/>
                <a:ea typeface="SimSun" charset="0"/>
                <a:cs typeface="SimSun" charset="0"/>
              </a:rPr>
              <a:t>Những Chữ Chìa khóa trong </a:t>
            </a:r>
            <a:r>
              <a:rPr lang="vi-VN" sz="2800" b="1">
                <a:solidFill>
                  <a:schemeClr val="bg1"/>
                </a:solidFill>
                <a:latin typeface="Arial" charset="0"/>
                <a:ea typeface="SimSun" charset="0"/>
                <a:cs typeface="SimSun" charset="0"/>
              </a:rPr>
              <a:t>Tân Ước</a:t>
            </a:r>
            <a:r>
              <a:rPr lang="en-US" sz="2800" b="1">
                <a:solidFill>
                  <a:schemeClr val="bg1"/>
                </a:solidFill>
                <a:latin typeface="Arial" charset="0"/>
                <a:ea typeface="SimSun" charset="0"/>
                <a:cs typeface="SimSun" charset="0"/>
              </a:rPr>
              <a:t> </a:t>
            </a:r>
          </a:p>
        </p:txBody>
      </p:sp>
    </p:spTree>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69345" name="Picture 1" descr="selfless hand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91440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3171" name="Title 1"/>
          <p:cNvSpPr>
            <a:spLocks noGrp="1"/>
          </p:cNvSpPr>
          <p:nvPr>
            <p:ph type="title"/>
          </p:nvPr>
        </p:nvSpPr>
        <p:spPr>
          <a:xfrm>
            <a:off x="112713" y="-26988"/>
            <a:ext cx="7772400" cy="1909763"/>
          </a:xfrm>
        </p:spPr>
        <p:txBody>
          <a:bodyPr/>
          <a:lstStyle/>
          <a:p>
            <a:pPr algn="l">
              <a:defRPr/>
            </a:pPr>
            <a:r>
              <a:rPr lang="en-US" sz="6000">
                <a:solidFill>
                  <a:schemeClr val="tx1"/>
                </a:solidFill>
                <a:effectLst>
                  <a:outerShdw blurRad="38100" dist="38100" dir="2700000" algn="tl">
                    <a:srgbClr val="336699"/>
                  </a:outerShdw>
                </a:effectLst>
                <a:latin typeface="Arial Black" charset="0"/>
                <a:ea typeface="MS PGothic" charset="0"/>
              </a:rPr>
              <a:t>Selflessness </a:t>
            </a:r>
            <a:r>
              <a:rPr lang="en-US" sz="5400">
                <a:solidFill>
                  <a:schemeClr val="tx1"/>
                </a:solidFill>
                <a:effectLst>
                  <a:outerShdw blurRad="38100" dist="38100" dir="2700000" algn="tl">
                    <a:srgbClr val="336699"/>
                  </a:outerShdw>
                </a:effectLst>
                <a:latin typeface="Arial Black" charset="0"/>
                <a:ea typeface="MS PGothic" charset="0"/>
              </a:rPr>
              <a:t>Leads to Unity</a:t>
            </a:r>
          </a:p>
        </p:txBody>
      </p:sp>
      <p:sp>
        <p:nvSpPr>
          <p:cNvPr id="569347" name="Title 1"/>
          <p:cNvSpPr txBox="1">
            <a:spLocks/>
          </p:cNvSpPr>
          <p:nvPr/>
        </p:nvSpPr>
        <p:spPr bwMode="auto">
          <a:xfrm>
            <a:off x="684213" y="551656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r"/>
            <a:r>
              <a:rPr lang="en-US" sz="3600" i="1">
                <a:solidFill>
                  <a:schemeClr val="tx2"/>
                </a:solidFill>
                <a:latin typeface="Arial Black" charset="0"/>
              </a:rPr>
              <a:t>Philippians 2:1-4</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0369" name="Title 1"/>
          <p:cNvSpPr>
            <a:spLocks noGrp="1"/>
          </p:cNvSpPr>
          <p:nvPr>
            <p:ph type="title"/>
          </p:nvPr>
        </p:nvSpPr>
        <p:spPr>
          <a:xfrm>
            <a:off x="685800" y="381000"/>
            <a:ext cx="7772400" cy="3335338"/>
          </a:xfrm>
        </p:spPr>
        <p:txBody>
          <a:bodyPr/>
          <a:lstStyle/>
          <a:p>
            <a:r>
              <a:rPr lang="en-US" sz="8000">
                <a:effectLst/>
                <a:latin typeface="Arial Black" charset="0"/>
                <a:ea typeface="MS PGothic" charset="0"/>
              </a:rPr>
              <a:t>A Real Test for Us...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1393" name="Rectangle 2"/>
          <p:cNvSpPr>
            <a:spLocks noChangeArrowheads="1"/>
          </p:cNvSpPr>
          <p:nvPr/>
        </p:nvSpPr>
        <p:spPr bwMode="auto">
          <a:xfrm>
            <a:off x="-76200" y="-76200"/>
            <a:ext cx="9220200" cy="71628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65" tIns="45683" rIns="91365" bIns="45683" anchor="ctr"/>
          <a:lstStyle/>
          <a:p>
            <a:pPr>
              <a:spcBef>
                <a:spcPct val="20000"/>
              </a:spcBef>
              <a:buClr>
                <a:srgbClr val="FF3399"/>
              </a:buClr>
              <a:buFontTx/>
              <a:buChar char="•"/>
            </a:pPr>
            <a:endParaRPr lang="en-US" sz="3200">
              <a:solidFill>
                <a:srgbClr val="FFCC00"/>
              </a:solidFill>
              <a:latin typeface="Arial Black" charset="0"/>
            </a:endParaRPr>
          </a:p>
        </p:txBody>
      </p:sp>
      <p:pic>
        <p:nvPicPr>
          <p:cNvPr id="571394" name="Picture 4" descr="Crossroads-Logo-Onl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03650" y="228600"/>
            <a:ext cx="5194300" cy="519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1395" name="Picture 8" descr="Crossroads-Logo.jpg"/>
          <p:cNvPicPr>
            <a:picLocks noChangeAspect="1"/>
          </p:cNvPicPr>
          <p:nvPr/>
        </p:nvPicPr>
        <p:blipFill>
          <a:blip r:embed="rId4">
            <a:extLst>
              <a:ext uri="{28A0092B-C50C-407E-A947-70E740481C1C}">
                <a14:useLocalDpi xmlns:a14="http://schemas.microsoft.com/office/drawing/2010/main" val="0"/>
              </a:ext>
            </a:extLst>
          </a:blip>
          <a:srcRect l="20000"/>
          <a:stretch>
            <a:fillRect/>
          </a:stretch>
        </p:blipFill>
        <p:spPr bwMode="auto">
          <a:xfrm>
            <a:off x="3810000" y="5422900"/>
            <a:ext cx="5181600"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1396" name="Rectangle 2"/>
          <p:cNvSpPr>
            <a:spLocks noGrp="1" noChangeArrowheads="1"/>
          </p:cNvSpPr>
          <p:nvPr>
            <p:ph type="title"/>
          </p:nvPr>
        </p:nvSpPr>
        <p:spPr>
          <a:xfrm>
            <a:off x="0" y="0"/>
            <a:ext cx="3995738" cy="6937375"/>
          </a:xfrm>
        </p:spPr>
        <p:txBody>
          <a:bodyPr/>
          <a:lstStyle/>
          <a:p>
            <a:pPr eaLnBrk="1" hangingPunct="1"/>
            <a:r>
              <a:rPr lang="en-US" altLang="zh-CN" sz="4000" b="1">
                <a:solidFill>
                  <a:srgbClr val="2B0D00"/>
                </a:solidFill>
                <a:latin typeface="Arial Black" charset="0"/>
                <a:ea typeface="SimSun" charset="0"/>
                <a:cs typeface="SimSun" charset="0"/>
              </a:rPr>
              <a:t>A</a:t>
            </a:r>
            <a:r>
              <a:rPr lang="en-US" altLang="zh-CN" sz="4000" b="1">
                <a:solidFill>
                  <a:srgbClr val="8F0000"/>
                </a:solidFill>
                <a:latin typeface="Arial Black" charset="0"/>
                <a:ea typeface="SimSun" charset="0"/>
                <a:cs typeface="SimSun" charset="0"/>
              </a:rPr>
              <a:t>nnual </a:t>
            </a:r>
            <a:r>
              <a:rPr lang="en-US" altLang="zh-CN" sz="4000" b="1">
                <a:solidFill>
                  <a:srgbClr val="2B0D00"/>
                </a:solidFill>
                <a:latin typeface="Arial Black" charset="0"/>
                <a:ea typeface="SimSun" charset="0"/>
                <a:cs typeface="SimSun" charset="0"/>
              </a:rPr>
              <a:t>G</a:t>
            </a:r>
            <a:r>
              <a:rPr lang="en-US" altLang="zh-CN" sz="4000" b="1">
                <a:solidFill>
                  <a:srgbClr val="8F0000"/>
                </a:solidFill>
                <a:latin typeface="Arial Black" charset="0"/>
                <a:ea typeface="SimSun" charset="0"/>
                <a:cs typeface="SimSun" charset="0"/>
              </a:rPr>
              <a:t>eneral </a:t>
            </a:r>
            <a:r>
              <a:rPr lang="en-US" altLang="zh-CN" sz="4000" b="1">
                <a:solidFill>
                  <a:srgbClr val="2B0D00"/>
                </a:solidFill>
                <a:latin typeface="Arial Black" charset="0"/>
                <a:ea typeface="SimSun" charset="0"/>
                <a:cs typeface="SimSun" charset="0"/>
              </a:rPr>
              <a:t>M</a:t>
            </a:r>
            <a:r>
              <a:rPr lang="en-US" altLang="zh-CN" sz="4000" b="1">
                <a:solidFill>
                  <a:srgbClr val="8F0000"/>
                </a:solidFill>
                <a:latin typeface="Arial Black" charset="0"/>
                <a:ea typeface="SimSun" charset="0"/>
                <a:cs typeface="SimSun" charset="0"/>
              </a:rPr>
              <a:t>eeting</a:t>
            </a:r>
            <a:br>
              <a:rPr lang="en-US" altLang="zh-CN" sz="4000" b="1">
                <a:solidFill>
                  <a:srgbClr val="8F0000"/>
                </a:solidFill>
                <a:latin typeface="Arial Black" charset="0"/>
                <a:ea typeface="SimSun" charset="0"/>
                <a:cs typeface="SimSun" charset="0"/>
              </a:rPr>
            </a:br>
            <a:r>
              <a:rPr lang="en-US" altLang="zh-CN" sz="4000" b="1">
                <a:solidFill>
                  <a:srgbClr val="8F0000"/>
                </a:solidFill>
                <a:latin typeface="Arial Black" charset="0"/>
                <a:ea typeface="SimSun" charset="0"/>
                <a:cs typeface="SimSun" charset="0"/>
              </a:rPr>
              <a:t>27 Mar 2011</a:t>
            </a:r>
            <a:endParaRPr lang="en-US" sz="4000" b="1">
              <a:solidFill>
                <a:srgbClr val="8F0000"/>
              </a:solidFill>
              <a:latin typeface="Arial Black" charset="0"/>
              <a:ea typeface="SimSun" charset="0"/>
              <a:cs typeface="SimSun" charset="0"/>
            </a:endParaRPr>
          </a:p>
        </p:txBody>
      </p:sp>
      <p:sp>
        <p:nvSpPr>
          <p:cNvPr id="571397" name="TextBox 5"/>
          <p:cNvSpPr txBox="1">
            <a:spLocks noChangeArrowheads="1"/>
          </p:cNvSpPr>
          <p:nvPr/>
        </p:nvSpPr>
        <p:spPr bwMode="auto">
          <a:xfrm>
            <a:off x="4067175" y="4365625"/>
            <a:ext cx="46418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5" tIns="45683" rIns="91365" bIns="45683">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zh-CN" altLang="en-US" sz="3600" b="1">
                <a:solidFill>
                  <a:schemeClr val="tx2"/>
                </a:solidFill>
              </a:rPr>
              <a:t>十字路国际教会</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7344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4509121"/>
            <a:ext cx="9144000" cy="864096"/>
          </a:xfrm>
          <a:ln>
            <a:miter lim="800000"/>
            <a:headEnd/>
            <a:tailEnd/>
          </a:ln>
          <a:extLst/>
        </p:spPr>
        <p:txBody>
          <a:bodyPr/>
          <a:lstStyle/>
          <a:p>
            <a:pPr>
              <a:defRPr/>
            </a:pPr>
            <a:r>
              <a:rPr lang="en-US" sz="5400" dirty="0">
                <a:solidFill>
                  <a:srgbClr val="FFFFFF"/>
                </a:solidFill>
                <a:effectLst>
                  <a:glow rad="228600">
                    <a:schemeClr val="tx1">
                      <a:alpha val="40000"/>
                    </a:schemeClr>
                  </a:glow>
                </a:effectLst>
                <a:ea typeface="ＭＳ Ｐゴシック" pitchFamily="-107" charset="-128"/>
                <a:cs typeface="ＭＳ Ｐゴシック" pitchFamily="-107" charset="-128"/>
              </a:rPr>
              <a:t>Rick Griffith &amp; Tom Chandler</a:t>
            </a:r>
          </a:p>
        </p:txBody>
      </p:sp>
      <p:sp>
        <p:nvSpPr>
          <p:cNvPr id="5" name="Title 1"/>
          <p:cNvSpPr txBox="1">
            <a:spLocks/>
          </p:cNvSpPr>
          <p:nvPr/>
        </p:nvSpPr>
        <p:spPr bwMode="auto">
          <a:xfrm>
            <a:off x="0" y="5373216"/>
            <a:ext cx="9144000" cy="1224136"/>
          </a:xfrm>
          <a:prstGeom prst="rect">
            <a:avLst/>
          </a:prstGeom>
          <a:noFill/>
          <a:ln>
            <a:noFill/>
          </a:ln>
          <a:extLst/>
        </p:spPr>
        <p:txBody>
          <a:bodyPr lIns="91365" tIns="45683" rIns="91365" bIns="45683" anchor="ctr"/>
          <a:lstStyle>
            <a:lvl1pPr algn="ctr" rtl="0" eaLnBrk="0" fontAlgn="base" hangingPunct="0">
              <a:spcBef>
                <a:spcPct val="0"/>
              </a:spcBef>
              <a:spcAft>
                <a:spcPct val="0"/>
              </a:spcAft>
              <a:defRPr sz="44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1"/>
                </a:solidFill>
                <a:latin typeface="Calibri" pitchFamily="-107" charset="0"/>
              </a:defRPr>
            </a:lvl6pPr>
            <a:lvl7pPr marL="914400" algn="ctr" rtl="0" fontAlgn="base">
              <a:spcBef>
                <a:spcPct val="0"/>
              </a:spcBef>
              <a:spcAft>
                <a:spcPct val="0"/>
              </a:spcAft>
              <a:defRPr sz="4400">
                <a:solidFill>
                  <a:schemeClr val="tx1"/>
                </a:solidFill>
                <a:latin typeface="Calibri" pitchFamily="-107" charset="0"/>
              </a:defRPr>
            </a:lvl7pPr>
            <a:lvl8pPr marL="1371600" algn="ctr" rtl="0" fontAlgn="base">
              <a:spcBef>
                <a:spcPct val="0"/>
              </a:spcBef>
              <a:spcAft>
                <a:spcPct val="0"/>
              </a:spcAft>
              <a:defRPr sz="4400">
                <a:solidFill>
                  <a:schemeClr val="tx1"/>
                </a:solidFill>
                <a:latin typeface="Calibri" pitchFamily="-107" charset="0"/>
              </a:defRPr>
            </a:lvl8pPr>
            <a:lvl9pPr marL="1828800" algn="ctr" rtl="0" fontAlgn="base">
              <a:spcBef>
                <a:spcPct val="0"/>
              </a:spcBef>
              <a:spcAft>
                <a:spcPct val="0"/>
              </a:spcAft>
              <a:defRPr sz="4400">
                <a:solidFill>
                  <a:schemeClr val="tx1"/>
                </a:solidFill>
                <a:latin typeface="Calibri" pitchFamily="-107" charset="0"/>
              </a:defRPr>
            </a:lvl9pPr>
          </a:lstStyle>
          <a:p>
            <a:pPr>
              <a:defRPr/>
            </a:pPr>
            <a:r>
              <a:rPr lang="en-US" sz="4000" b="1" dirty="0">
                <a:solidFill>
                  <a:srgbClr val="FFFFFF"/>
                </a:solidFill>
                <a:effectLst>
                  <a:glow rad="228600">
                    <a:prstClr val="black">
                      <a:alpha val="40000"/>
                    </a:prstClr>
                  </a:glow>
                </a:effectLst>
              </a:rPr>
              <a:t>Both Directors/Elders for 2 terms each of 2 years from 24 May 2007-24 May 2011</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7621" name="Rectangle 1029"/>
          <p:cNvSpPr>
            <a:spLocks noGrp="1"/>
          </p:cNvSpPr>
          <p:nvPr>
            <p:ph type="title" idx="4294967295"/>
          </p:nvPr>
        </p:nvSpPr>
        <p:spPr>
          <a:xfrm>
            <a:off x="827088" y="5715000"/>
            <a:ext cx="8229600" cy="1143000"/>
          </a:xfrm>
        </p:spPr>
        <p:txBody>
          <a:bodyPr/>
          <a:lstStyle/>
          <a:p>
            <a:pPr algn="r" eaLnBrk="1" hangingPunct="1">
              <a:defRPr/>
            </a:pPr>
            <a:r>
              <a:rPr lang="en-US" sz="4000" dirty="0">
                <a:solidFill>
                  <a:schemeClr val="bg1"/>
                </a:solidFill>
                <a:ea typeface="+mj-ea"/>
                <a:cs typeface="+mj-cs"/>
              </a:rPr>
              <a:t>Articles of Association</a:t>
            </a:r>
          </a:p>
        </p:txBody>
      </p:sp>
      <p:pic>
        <p:nvPicPr>
          <p:cNvPr id="574466" name="Picture 2" descr="clipboard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61936">
            <a:off x="3277394" y="521494"/>
            <a:ext cx="4138612" cy="5943600"/>
          </a:xfrm>
          <a:prstGeom prst="rect">
            <a:avLst/>
          </a:prstGeom>
          <a:noFill/>
          <a:ln w="28575">
            <a:solidFill>
              <a:srgbClr val="3366FF"/>
            </a:solidFill>
            <a:miter lim="800000"/>
            <a:headEnd/>
            <a:tailEnd/>
          </a:ln>
          <a:extLst>
            <a:ext uri="{909E8E84-426E-40dd-AFC4-6F175D3DCCD1}">
              <a14:hiddenFill xmlns:a14="http://schemas.microsoft.com/office/drawing/2010/main">
                <a:solidFill>
                  <a:srgbClr val="FFFFFF"/>
                </a:solidFill>
              </a14:hiddenFill>
            </a:ext>
          </a:extLst>
        </p:spPr>
      </p:pic>
      <p:pic>
        <p:nvPicPr>
          <p:cNvPr id="574467" name="Rectangle 3"/>
          <p:cNvPicPr>
            <a:picLocks noGrp="1" noChangeArrowheads="1"/>
          </p:cNvPicPr>
          <p:nvPr>
            <p:ph type="ctrTitle" idx="4294967295"/>
          </p:nvPr>
        </p:nvPicPr>
        <p:blipFill>
          <a:blip r:embed="rId4">
            <a:extLst>
              <a:ext uri="{28A0092B-C50C-407E-A947-70E740481C1C}">
                <a14:useLocalDpi xmlns:a14="http://schemas.microsoft.com/office/drawing/2010/main" val="0"/>
              </a:ext>
            </a:extLst>
          </a:blip>
          <a:srcRect/>
          <a:stretch>
            <a:fillRect/>
          </a:stretch>
        </p:blipFill>
        <p:spPr>
          <a:xfrm>
            <a:off x="1258888" y="2420938"/>
            <a:ext cx="7785100" cy="2249487"/>
          </a:xfrm>
        </p:spPr>
      </p:pic>
      <p:sp>
        <p:nvSpPr>
          <p:cNvPr id="574468" name="Text Box 4"/>
          <p:cNvSpPr txBox="1">
            <a:spLocks noChangeArrowheads="1"/>
          </p:cNvSpPr>
          <p:nvPr/>
        </p:nvSpPr>
        <p:spPr bwMode="auto">
          <a:xfrm>
            <a:off x="5029200" y="5486400"/>
            <a:ext cx="39624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5" tIns="45683" rIns="91365" bIns="45683">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r" eaLnBrk="1" hangingPunct="1"/>
            <a:r>
              <a:rPr lang="en-US" sz="2800" b="1">
                <a:solidFill>
                  <a:srgbClr val="FFFFFF"/>
                </a:solidFill>
                <a:latin typeface="Arial" charset="0"/>
              </a:rPr>
              <a:t>Let me know if you want a copy now!</a:t>
            </a:r>
          </a:p>
        </p:txBody>
      </p:sp>
      <p:sp>
        <p:nvSpPr>
          <p:cNvPr id="574469" name="Text Box 4"/>
          <p:cNvSpPr txBox="1">
            <a:spLocks noChangeArrowheads="1"/>
          </p:cNvSpPr>
          <p:nvPr/>
        </p:nvSpPr>
        <p:spPr bwMode="auto">
          <a:xfrm>
            <a:off x="0" y="654050"/>
            <a:ext cx="622776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5" tIns="45683" rIns="91365" bIns="45683">
            <a:spAutoFit/>
          </a:bodyPr>
          <a:lstStyle>
            <a:lvl1pPr marL="384175" indent="-384175"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buFontTx/>
              <a:buChar char="•"/>
            </a:pPr>
            <a:r>
              <a:rPr lang="en-US" sz="2800" b="1">
                <a:solidFill>
                  <a:srgbClr val="000000"/>
                </a:solidFill>
                <a:latin typeface="Arial" charset="0"/>
              </a:rPr>
              <a:t>Extend elder 2 terms to 3 terms</a:t>
            </a:r>
          </a:p>
          <a:p>
            <a:pPr eaLnBrk="1" hangingPunct="1">
              <a:buFontTx/>
              <a:buChar char="•"/>
            </a:pPr>
            <a:r>
              <a:rPr lang="en-US" sz="2800" b="1">
                <a:solidFill>
                  <a:srgbClr val="000000"/>
                </a:solidFill>
                <a:latin typeface="Arial" charset="0"/>
              </a:rPr>
              <a:t>Eliminate pastor term limit</a:t>
            </a:r>
          </a:p>
        </p:txBody>
      </p:sp>
      <p:sp>
        <p:nvSpPr>
          <p:cNvPr id="574470" name="Text Box 4"/>
          <p:cNvSpPr txBox="1">
            <a:spLocks noChangeArrowheads="1"/>
          </p:cNvSpPr>
          <p:nvPr/>
        </p:nvSpPr>
        <p:spPr bwMode="auto">
          <a:xfrm>
            <a:off x="0" y="44450"/>
            <a:ext cx="6934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5" tIns="45683" rIns="91365" bIns="45683">
            <a:spAutoFit/>
          </a:bodyPr>
          <a:lstStyle>
            <a:lvl1pPr marL="384175" indent="-384175"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en-US" sz="2800" b="1" i="1" u="sng">
                <a:solidFill>
                  <a:srgbClr val="000000"/>
                </a:solidFill>
                <a:latin typeface="Arial" charset="0"/>
              </a:rPr>
              <a:t>Our Changes Needed</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6513" name="Title 1"/>
          <p:cNvSpPr>
            <a:spLocks noGrp="1"/>
          </p:cNvSpPr>
          <p:nvPr>
            <p:ph type="ctrTitle"/>
          </p:nvPr>
        </p:nvSpPr>
        <p:spPr>
          <a:xfrm>
            <a:off x="-31750" y="3175"/>
            <a:ext cx="9212263" cy="688975"/>
          </a:xfrm>
          <a:solidFill>
            <a:srgbClr val="800000"/>
          </a:solidFill>
        </p:spPr>
        <p:txBody>
          <a:bodyPr/>
          <a:lstStyle/>
          <a:p>
            <a:r>
              <a:rPr lang="en-US">
                <a:solidFill>
                  <a:schemeClr val="bg1"/>
                </a:solidFill>
                <a:latin typeface="Calibri" charset="0"/>
                <a:ea typeface="MS PGothic" charset="0"/>
              </a:rPr>
              <a:t>Constitution Changes Proposed</a:t>
            </a:r>
          </a:p>
        </p:txBody>
      </p:sp>
      <p:sp>
        <p:nvSpPr>
          <p:cNvPr id="576514" name="Title 1"/>
          <p:cNvSpPr txBox="1">
            <a:spLocks/>
          </p:cNvSpPr>
          <p:nvPr/>
        </p:nvSpPr>
        <p:spPr bwMode="auto">
          <a:xfrm>
            <a:off x="34925" y="1196975"/>
            <a:ext cx="4392613"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5" tIns="45683" rIns="91365" bIns="45683"/>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en-US" sz="2800" b="1">
                <a:solidFill>
                  <a:srgbClr val="000000"/>
                </a:solidFill>
                <a:latin typeface="Calibri" charset="0"/>
              </a:rPr>
              <a:t>25.	An Elder shall serve his office for a term of two (2) years and up to a maximum of two </a:t>
            </a:r>
            <a:r>
              <a:rPr lang="en-US" sz="2800" b="1">
                <a:solidFill>
                  <a:srgbClr val="FF0000"/>
                </a:solidFill>
                <a:latin typeface="Calibri" charset="0"/>
              </a:rPr>
              <a:t>(2) consecutive terms </a:t>
            </a:r>
            <a:r>
              <a:rPr lang="en-US" sz="2800" b="1">
                <a:solidFill>
                  <a:srgbClr val="000000"/>
                </a:solidFill>
                <a:latin typeface="Calibri" charset="0"/>
              </a:rPr>
              <a:t>after which he will step down for one (1) term and will be eligible to be</a:t>
            </a:r>
            <a:r>
              <a:rPr lang="en-US" sz="2800">
                <a:solidFill>
                  <a:srgbClr val="000000"/>
                </a:solidFill>
                <a:latin typeface="Calibri" charset="0"/>
              </a:rPr>
              <a:t> </a:t>
            </a:r>
            <a:r>
              <a:rPr lang="en-US" sz="2800" b="1">
                <a:solidFill>
                  <a:srgbClr val="000000"/>
                </a:solidFill>
                <a:latin typeface="Calibri" charset="0"/>
              </a:rPr>
              <a:t>elected to hold office as an Elder.</a:t>
            </a:r>
            <a:endParaRPr lang="en-US" sz="2800">
              <a:solidFill>
                <a:srgbClr val="000000"/>
              </a:solidFill>
              <a:latin typeface="Calibri" charset="0"/>
            </a:endParaRPr>
          </a:p>
        </p:txBody>
      </p:sp>
      <p:sp>
        <p:nvSpPr>
          <p:cNvPr id="576515" name="Title 1"/>
          <p:cNvSpPr txBox="1">
            <a:spLocks/>
          </p:cNvSpPr>
          <p:nvPr/>
        </p:nvSpPr>
        <p:spPr bwMode="auto">
          <a:xfrm>
            <a:off x="4751388" y="1196975"/>
            <a:ext cx="4392612" cy="568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5" tIns="45683" rIns="91365" bIns="45683"/>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en-US" sz="2800" b="1">
                <a:solidFill>
                  <a:srgbClr val="000000"/>
                </a:solidFill>
                <a:latin typeface="Calibri" charset="0"/>
              </a:rPr>
              <a:t>25. An Elder shall serve his office for a term of two (2) years and up to a maximum of </a:t>
            </a:r>
            <a:r>
              <a:rPr lang="en-US" sz="2800" b="1">
                <a:solidFill>
                  <a:srgbClr val="FF0000"/>
                </a:solidFill>
                <a:latin typeface="Calibri" charset="0"/>
              </a:rPr>
              <a:t>three (3) consecutive terms </a:t>
            </a:r>
            <a:r>
              <a:rPr lang="en-US" sz="2800" b="1">
                <a:solidFill>
                  <a:srgbClr val="000000"/>
                </a:solidFill>
                <a:latin typeface="Calibri" charset="0"/>
              </a:rPr>
              <a:t>after which he will step down for one (1)  term and will be eligible to be elected to hold office as an Elder. </a:t>
            </a:r>
            <a:r>
              <a:rPr lang="en-US" sz="2800" b="1">
                <a:solidFill>
                  <a:srgbClr val="FF0000"/>
                </a:solidFill>
                <a:latin typeface="Calibri" charset="0"/>
              </a:rPr>
              <a:t>Where an Elder also serves as Pastor of the Church, there shall be no limit to his term of office as an Elder.</a:t>
            </a:r>
            <a:endParaRPr lang="en-US" sz="2800">
              <a:solidFill>
                <a:srgbClr val="FF0000"/>
              </a:solidFill>
              <a:latin typeface="Calibri" charset="0"/>
            </a:endParaRPr>
          </a:p>
        </p:txBody>
      </p:sp>
      <p:sp>
        <p:nvSpPr>
          <p:cNvPr id="576516" name="Title 1"/>
          <p:cNvSpPr txBox="1">
            <a:spLocks/>
          </p:cNvSpPr>
          <p:nvPr/>
        </p:nvSpPr>
        <p:spPr bwMode="auto">
          <a:xfrm>
            <a:off x="25400" y="692150"/>
            <a:ext cx="439261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5" tIns="45683" rIns="91365" bIns="45683"/>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en-US" sz="2800" b="1" u="sng">
                <a:solidFill>
                  <a:srgbClr val="000000"/>
                </a:solidFill>
                <a:latin typeface="Calibri" charset="0"/>
              </a:rPr>
              <a:t>Present:</a:t>
            </a:r>
            <a:endParaRPr lang="en-US" sz="2800" u="sng">
              <a:solidFill>
                <a:srgbClr val="000000"/>
              </a:solidFill>
              <a:latin typeface="Calibri" charset="0"/>
            </a:endParaRPr>
          </a:p>
        </p:txBody>
      </p:sp>
      <p:sp>
        <p:nvSpPr>
          <p:cNvPr id="576517" name="Title 1"/>
          <p:cNvSpPr txBox="1">
            <a:spLocks/>
          </p:cNvSpPr>
          <p:nvPr/>
        </p:nvSpPr>
        <p:spPr bwMode="auto">
          <a:xfrm>
            <a:off x="4733925" y="692150"/>
            <a:ext cx="439261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5" tIns="45683" rIns="91365" bIns="45683"/>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en-US" sz="2800" b="1" u="sng">
                <a:solidFill>
                  <a:srgbClr val="000000"/>
                </a:solidFill>
                <a:latin typeface="Calibri" charset="0"/>
              </a:rPr>
              <a:t>Proposed:</a:t>
            </a:r>
            <a:endParaRPr lang="en-US" sz="2800" u="sng">
              <a:solidFill>
                <a:srgbClr val="000000"/>
              </a:solidFill>
              <a:latin typeface="Calibri" charset="0"/>
            </a:endParaRPr>
          </a:p>
        </p:txBody>
      </p:sp>
      <p:sp>
        <p:nvSpPr>
          <p:cNvPr id="8" name="Right Arrow 7"/>
          <p:cNvSpPr>
            <a:spLocks noChangeArrowheads="1"/>
          </p:cNvSpPr>
          <p:nvPr/>
        </p:nvSpPr>
        <p:spPr bwMode="auto">
          <a:xfrm>
            <a:off x="4392613" y="2209800"/>
            <a:ext cx="712787" cy="1355725"/>
          </a:xfrm>
          <a:prstGeom prst="rightArrow">
            <a:avLst>
              <a:gd name="adj1" fmla="val 50000"/>
              <a:gd name="adj2" fmla="val 50000"/>
            </a:avLst>
          </a:prstGeom>
          <a:solidFill>
            <a:srgbClr val="800000"/>
          </a:solidFill>
          <a:ln w="9525">
            <a:solidFill>
              <a:srgbClr val="4A7EBB"/>
            </a:solidFill>
            <a:miter lim="800000"/>
            <a:headEnd/>
            <a:tailEnd/>
          </a:ln>
          <a:effectLst>
            <a:outerShdw dist="23000" dir="5400000" rotWithShape="0">
              <a:srgbClr val="808080">
                <a:alpha val="34999"/>
              </a:srgbClr>
            </a:outerShdw>
          </a:effectLst>
        </p:spPr>
        <p:txBody>
          <a:bodyPr lIns="91365" tIns="45683" rIns="91365" bIns="45683" anchor="ctr"/>
          <a:lstStyle/>
          <a:p>
            <a:pPr algn="ctr" eaLnBrk="0" hangingPunct="0">
              <a:defRPr/>
            </a:pPr>
            <a:endParaRPr lang="en-US">
              <a:solidFill>
                <a:prstClr val="white"/>
              </a:solidFill>
              <a:latin typeface="+mn-lt"/>
              <a:ea typeface="+mn-ea"/>
              <a:cs typeface="+mn-cs"/>
            </a:endParaRPr>
          </a:p>
        </p:txBody>
      </p:sp>
      <p:sp>
        <p:nvSpPr>
          <p:cNvPr id="9" name="Title 1"/>
          <p:cNvSpPr txBox="1">
            <a:spLocks/>
          </p:cNvSpPr>
          <p:nvPr/>
        </p:nvSpPr>
        <p:spPr bwMode="auto">
          <a:xfrm rot="-755543">
            <a:off x="150813" y="4691063"/>
            <a:ext cx="4803775" cy="1917700"/>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65" tIns="45683" rIns="91365" bIns="45683"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en-US" sz="6600">
                <a:solidFill>
                  <a:schemeClr val="bg1"/>
                </a:solidFill>
                <a:latin typeface="Calibri" charset="0"/>
              </a:rPr>
              <a:t>75% Vote Needed!</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accel="50000" decel="5000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77537" name="Picture 1" descr="CNY BBQ Laught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87400"/>
            <a:ext cx="9144000" cy="607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8" name="Rectangle 2"/>
          <p:cNvSpPr>
            <a:spLocks noGrp="1" noChangeArrowheads="1"/>
          </p:cNvSpPr>
          <p:nvPr>
            <p:ph type="ctrTitle"/>
          </p:nvPr>
        </p:nvSpPr>
        <p:spPr>
          <a:xfrm>
            <a:off x="0" y="-17463"/>
            <a:ext cx="9144000" cy="854076"/>
          </a:xfrm>
          <a:effectLst>
            <a:outerShdw blurRad="63500" dist="35921" dir="2700000" algn="ctr" rotWithShape="0">
              <a:srgbClr val="000000">
                <a:alpha val="74997"/>
              </a:srgbClr>
            </a:outerShdw>
          </a:effectLst>
        </p:spPr>
        <p:txBody>
          <a:bodyPr/>
          <a:lstStyle/>
          <a:p>
            <a:pPr algn="r" eaLnBrk="1" hangingPunct="1">
              <a:defRPr/>
            </a:pPr>
            <a:r>
              <a:rPr lang="en-US" sz="2800">
                <a:solidFill>
                  <a:srgbClr val="2B0D00"/>
                </a:solidFill>
                <a:latin typeface="Arial" charset="0"/>
                <a:ea typeface="ＭＳ Ｐゴシック" charset="0"/>
                <a:cs typeface="ＭＳ Ｐゴシック" charset="0"/>
              </a:rPr>
              <a:t>Our People on 27 March 2011</a:t>
            </a:r>
          </a:p>
        </p:txBody>
      </p:sp>
      <p:sp>
        <p:nvSpPr>
          <p:cNvPr id="577539" name="Rectangle 2"/>
          <p:cNvSpPr txBox="1">
            <a:spLocks noChangeArrowheads="1"/>
          </p:cNvSpPr>
          <p:nvPr/>
        </p:nvSpPr>
        <p:spPr bwMode="auto">
          <a:xfrm>
            <a:off x="0" y="836613"/>
            <a:ext cx="9144000" cy="81597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5" tIns="45683" rIns="91365" bIns="45683"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en-US" sz="4800">
                <a:solidFill>
                  <a:srgbClr val="FFFFFF"/>
                </a:solidFill>
                <a:latin typeface="Arial" charset="0"/>
                <a:ea typeface="ＭＳ Ｐゴシック" charset="0"/>
                <a:cs typeface="ＭＳ Ｐゴシック" charset="0"/>
              </a:rPr>
              <a:t>73 people from 16 nations</a:t>
            </a:r>
            <a:endParaRPr lang="en-US" sz="4800">
              <a:solidFill>
                <a:srgbClr val="000000"/>
              </a:solidFill>
              <a:latin typeface="Arial" charset="0"/>
              <a:ea typeface="ＭＳ Ｐゴシック" charset="0"/>
              <a:cs typeface="ＭＳ Ｐゴシック" charset="0"/>
            </a:endParaRPr>
          </a:p>
        </p:txBody>
      </p:sp>
      <p:pic>
        <p:nvPicPr>
          <p:cNvPr id="577540" name="Picture 7" descr="Crossroads-Log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463" y="0"/>
            <a:ext cx="3455987"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7541" name="Rectangle 2"/>
          <p:cNvSpPr txBox="1">
            <a:spLocks noChangeArrowheads="1"/>
          </p:cNvSpPr>
          <p:nvPr/>
        </p:nvSpPr>
        <p:spPr bwMode="auto">
          <a:xfrm>
            <a:off x="0" y="1524000"/>
            <a:ext cx="9144000" cy="115252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5" tIns="45683" rIns="91365" bIns="45683"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en-US" sz="4800">
                <a:solidFill>
                  <a:srgbClr val="FFFFFF"/>
                </a:solidFill>
                <a:latin typeface="Arial" charset="0"/>
                <a:ea typeface="ＭＳ Ｐゴシック" charset="0"/>
                <a:cs typeface="ＭＳ Ｐゴシック" charset="0"/>
              </a:rPr>
              <a:t>34 members from 16 nations</a:t>
            </a:r>
            <a:endParaRPr lang="en-US" sz="4800">
              <a:solidFill>
                <a:srgbClr val="000000"/>
              </a:solidFill>
              <a:latin typeface="Arial" charset="0"/>
              <a:ea typeface="ＭＳ Ｐゴシック" charset="0"/>
              <a:cs typeface="ＭＳ Ｐゴシック"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78561" name="Picture 3" descr="ChurchMembershipMatter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4288"/>
            <a:ext cx="9151938" cy="706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4191000" y="0"/>
            <a:ext cx="4953000" cy="2924175"/>
          </a:xfrm>
          <a:prstGeom prst="rect">
            <a:avLst/>
          </a:prstGeom>
          <a:solidFill>
            <a:schemeClr val="tx1"/>
          </a:solidFill>
          <a:ln>
            <a:noFill/>
          </a:ln>
          <a:extLst/>
        </p:spPr>
        <p:txBody>
          <a:bodyPr lIns="91365" tIns="45683" rIns="91365" bIns="45683" anchor="ctr"/>
          <a:lstStyle>
            <a:lvl1pPr marL="360363"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defRPr/>
            </a:pPr>
            <a:r>
              <a:rPr lang="en-US" sz="3600" b="1">
                <a:solidFill>
                  <a:srgbClr val="FFFFFF"/>
                </a:solidFill>
                <a:effectLst>
                  <a:outerShdw blurRad="38100" dist="38100" dir="2700000" algn="tl">
                    <a:srgbClr val="808080"/>
                  </a:outerShdw>
                </a:effectLst>
                <a:latin typeface="Arial" charset="0"/>
              </a:rPr>
              <a:t>34 Voting Members</a:t>
            </a:r>
          </a:p>
          <a:p>
            <a:pPr>
              <a:defRPr/>
            </a:pPr>
            <a:r>
              <a:rPr lang="en-US" sz="3600" b="1">
                <a:solidFill>
                  <a:srgbClr val="FFFFFF"/>
                </a:solidFill>
                <a:effectLst>
                  <a:outerShdw blurRad="38100" dist="38100" dir="2700000" algn="tl">
                    <a:srgbClr val="808080"/>
                  </a:outerShdw>
                </a:effectLst>
                <a:latin typeface="Arial" charset="0"/>
              </a:rPr>
              <a:t>26 Votes Needed</a:t>
            </a:r>
          </a:p>
          <a:p>
            <a:pPr>
              <a:defRPr/>
            </a:pPr>
            <a:r>
              <a:rPr lang="en-US" sz="3600" b="1">
                <a:solidFill>
                  <a:srgbClr val="FFFFFF"/>
                </a:solidFill>
                <a:effectLst>
                  <a:outerShdw blurRad="38100" dist="38100" dir="2700000" algn="tl">
                    <a:srgbClr val="808080"/>
                  </a:outerShdw>
                </a:effectLst>
                <a:latin typeface="Arial" charset="0"/>
              </a:rPr>
              <a:t>26 Votes Secured!</a:t>
            </a:r>
          </a:p>
        </p:txBody>
      </p:sp>
      <p:sp>
        <p:nvSpPr>
          <p:cNvPr id="8" name="Rectangle 3"/>
          <p:cNvSpPr txBox="1">
            <a:spLocks noChangeArrowheads="1"/>
          </p:cNvSpPr>
          <p:nvPr/>
        </p:nvSpPr>
        <p:spPr bwMode="auto">
          <a:xfrm rot="20327295">
            <a:off x="458788" y="3743325"/>
            <a:ext cx="6248400" cy="1600200"/>
          </a:xfrm>
          <a:prstGeom prst="rect">
            <a:avLst/>
          </a:prstGeom>
          <a:solidFill>
            <a:srgbClr val="FFFFFF"/>
          </a:solidFill>
          <a:ln w="9525">
            <a:noFill/>
            <a:miter lim="800000"/>
            <a:headEnd/>
            <a:tailEnd/>
          </a:ln>
        </p:spPr>
        <p:txBody>
          <a:bodyPr lIns="91365" tIns="45683" rIns="91365" bIns="45683"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11500">
                <a:solidFill>
                  <a:srgbClr val="000000"/>
                </a:solidFill>
                <a:effectLst>
                  <a:outerShdw blurRad="38100" dist="38100" dir="2700000" algn="tl">
                    <a:srgbClr val="DDDDDD"/>
                  </a:outerShdw>
                </a:effectLst>
                <a:latin typeface="Calibri" charset="0"/>
              </a:rPr>
              <a:t>All 100%!</a:t>
            </a:r>
            <a:endParaRPr lang="en-US" sz="11500">
              <a:solidFill>
                <a:srgbClr val="000000"/>
              </a:solidFill>
              <a:latin typeface="Calibri"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1" nodeType="clickEffect">
                                  <p:stCondLst>
                                    <p:cond delay="0"/>
                                  </p:stCondLst>
                                  <p:iterate type="lt">
                                    <p:tmAbs val="0"/>
                                  </p:iterate>
                                  <p:childTnLst>
                                    <p:set>
                                      <p:cBhvr>
                                        <p:cTn id="14" dur="1" fill="hold">
                                          <p:stCondLst>
                                            <p:cond delay="0"/>
                                          </p:stCondLst>
                                        </p:cTn>
                                        <p:tgtEl>
                                          <p:spTgt spid="8"/>
                                        </p:tgtEl>
                                        <p:attrNameLst>
                                          <p:attrName>style.visibility</p:attrName>
                                        </p:attrNameLst>
                                      </p:cBhvr>
                                      <p:to>
                                        <p:strVal val="visible"/>
                                      </p:to>
                                    </p:set>
                                  </p:childTnLst>
                                </p:cTn>
                              </p:par>
                            </p:childTnLst>
                          </p:cTn>
                        </p:par>
                        <p:par>
                          <p:cTn id="15" fill="hold" nodeType="afterGroup">
                            <p:stCondLst>
                              <p:cond delay="0"/>
                            </p:stCondLst>
                            <p:childTnLst>
                              <p:par>
                                <p:cTn id="16" presetID="34" presetClass="emph" presetSubtype="0" fill="hold" grpId="0" nodeType="afterEffect">
                                  <p:stCondLst>
                                    <p:cond delay="0"/>
                                  </p:stCondLst>
                                  <p:iterate type="lt">
                                    <p:tmPct val="10000"/>
                                  </p:iterate>
                                  <p:childTnLst>
                                    <p:animMotion origin="layout" path="M 0.0 0.0 L 0.0 -0.07213" pathEditMode="relative" ptsTypes="">
                                      <p:cBhvr>
                                        <p:cTn id="17" dur="250" accel="50000" decel="50000" autoRev="1" fill="hold">
                                          <p:stCondLst>
                                            <p:cond delay="0"/>
                                          </p:stCondLst>
                                        </p:cTn>
                                        <p:tgtEl>
                                          <p:spTgt spid="8"/>
                                        </p:tgtEl>
                                        <p:attrNameLst>
                                          <p:attrName>ppt_x</p:attrName>
                                          <p:attrName>ppt_y</p:attrName>
                                        </p:attrNameLst>
                                      </p:cBhvr>
                                    </p:animMotion>
                                    <p:animRot by="1500000">
                                      <p:cBhvr>
                                        <p:cTn id="18" dur="125" fill="hold">
                                          <p:stCondLst>
                                            <p:cond delay="0"/>
                                          </p:stCondLst>
                                        </p:cTn>
                                        <p:tgtEl>
                                          <p:spTgt spid="8"/>
                                        </p:tgtEl>
                                        <p:attrNameLst>
                                          <p:attrName>r</p:attrName>
                                        </p:attrNameLst>
                                      </p:cBhvr>
                                    </p:animRot>
                                    <p:animRot by="-1500000">
                                      <p:cBhvr>
                                        <p:cTn id="19" dur="125" fill="hold">
                                          <p:stCondLst>
                                            <p:cond delay="125"/>
                                          </p:stCondLst>
                                        </p:cTn>
                                        <p:tgtEl>
                                          <p:spTgt spid="8"/>
                                        </p:tgtEl>
                                        <p:attrNameLst>
                                          <p:attrName>r</p:attrName>
                                        </p:attrNameLst>
                                      </p:cBhvr>
                                    </p:animRot>
                                    <p:animRot by="-1500000">
                                      <p:cBhvr>
                                        <p:cTn id="20" dur="125" fill="hold">
                                          <p:stCondLst>
                                            <p:cond delay="250"/>
                                          </p:stCondLst>
                                        </p:cTn>
                                        <p:tgtEl>
                                          <p:spTgt spid="8"/>
                                        </p:tgtEl>
                                        <p:attrNameLst>
                                          <p:attrName>r</p:attrName>
                                        </p:attrNameLst>
                                      </p:cBhvr>
                                    </p:animRot>
                                    <p:animRot by="1500000">
                                      <p:cBhvr>
                                        <p:cTn id="21" dur="125" fill="hold">
                                          <p:stCondLst>
                                            <p:cond delay="375"/>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8" grpId="0" animBg="1"/>
      <p:bldP spid="8" grpId="1" animBg="1"/>
    </p:bldLst>
  </p:timing>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79585" name="Picture 2" descr="votes"/>
          <p:cNvPicPr>
            <a:picLocks noChangeAspect="1" noChangeArrowheads="1"/>
          </p:cNvPicPr>
          <p:nvPr/>
        </p:nvPicPr>
        <p:blipFill>
          <a:blip r:embed="rId3">
            <a:extLst>
              <a:ext uri="{28A0092B-C50C-407E-A947-70E740481C1C}">
                <a14:useLocalDpi xmlns:a14="http://schemas.microsoft.com/office/drawing/2010/main" val="0"/>
              </a:ext>
            </a:extLst>
          </a:blip>
          <a:srcRect t="25999"/>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6419" name="Rectangle 3"/>
          <p:cNvSpPr>
            <a:spLocks noGrp="1" noChangeArrowheads="1"/>
          </p:cNvSpPr>
          <p:nvPr>
            <p:ph type="ctrTitle"/>
          </p:nvPr>
        </p:nvSpPr>
        <p:spPr>
          <a:xfrm>
            <a:off x="1600200" y="152400"/>
            <a:ext cx="6096000" cy="990600"/>
          </a:xfrm>
        </p:spPr>
        <p:txBody>
          <a:bodyPr/>
          <a:lstStyle/>
          <a:p>
            <a:pPr eaLnBrk="1" hangingPunct="1">
              <a:defRPr/>
            </a:pPr>
            <a:r>
              <a:rPr lang="en-US" sz="5400">
                <a:effectLst>
                  <a:outerShdw blurRad="38100" dist="38100" dir="2700000" algn="tl">
                    <a:srgbClr val="DDDDDD"/>
                  </a:outerShdw>
                </a:effectLst>
                <a:ea typeface="ＭＳ Ｐゴシック" charset="0"/>
                <a:cs typeface="ＭＳ Ｐゴシック" charset="0"/>
              </a:rPr>
              <a:t>Votes Over the Years</a:t>
            </a:r>
            <a:endParaRPr lang="en-US" sz="5400">
              <a:ea typeface="ＭＳ Ｐゴシック" charset="0"/>
              <a:cs typeface="ＭＳ Ｐゴシック" charset="0"/>
            </a:endParaRPr>
          </a:p>
        </p:txBody>
      </p:sp>
      <p:sp>
        <p:nvSpPr>
          <p:cNvPr id="4" name="Rectangle 3"/>
          <p:cNvSpPr txBox="1">
            <a:spLocks noChangeArrowheads="1"/>
          </p:cNvSpPr>
          <p:nvPr/>
        </p:nvSpPr>
        <p:spPr bwMode="auto">
          <a:xfrm rot="20327295">
            <a:off x="185738" y="2344738"/>
            <a:ext cx="6248400" cy="1600200"/>
          </a:xfrm>
          <a:prstGeom prst="rect">
            <a:avLst/>
          </a:prstGeom>
          <a:solidFill>
            <a:srgbClr val="FFFFFF"/>
          </a:solidFill>
          <a:ln w="9525">
            <a:noFill/>
            <a:miter lim="800000"/>
            <a:headEnd/>
            <a:tailEnd/>
          </a:ln>
        </p:spPr>
        <p:txBody>
          <a:bodyPr lIns="91365" tIns="45683" rIns="91365" bIns="45683"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11500">
                <a:effectLst>
                  <a:outerShdw blurRad="38100" dist="38100" dir="2700000" algn="tl">
                    <a:srgbClr val="DDDDDD"/>
                  </a:outerShdw>
                </a:effectLst>
                <a:latin typeface="Calibri" charset="0"/>
              </a:rPr>
              <a:t>All 100%!</a:t>
            </a:r>
            <a:endParaRPr lang="en-US" sz="11500">
              <a:latin typeface="Calibri" charset="0"/>
            </a:endParaRPr>
          </a:p>
        </p:txBody>
      </p:sp>
      <p:sp>
        <p:nvSpPr>
          <p:cNvPr id="579588" name="Title 1"/>
          <p:cNvSpPr txBox="1">
            <a:spLocks/>
          </p:cNvSpPr>
          <p:nvPr/>
        </p:nvSpPr>
        <p:spPr bwMode="auto">
          <a:xfrm>
            <a:off x="0" y="1773238"/>
            <a:ext cx="4211638" cy="935037"/>
          </a:xfrm>
          <a:prstGeom prst="rect">
            <a:avLst/>
          </a:prstGeom>
          <a:noFill/>
          <a:ln>
            <a:noFill/>
          </a:ln>
          <a:effectLst>
            <a:outerShdw dist="38100" dir="2700000" rotWithShape="0">
              <a:srgbClr val="80808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lstStyle>
            <a:lvl1pPr marL="363538" indent="-363538"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buFont typeface="Arial" charset="0"/>
              <a:buChar char="•"/>
            </a:pPr>
            <a:r>
              <a:rPr lang="en-US" sz="4400" b="1">
                <a:solidFill>
                  <a:srgbClr val="FFFF00"/>
                </a:solidFill>
                <a:latin typeface="Arial Narrow" charset="0"/>
                <a:ea typeface="ＭＳ Ｐゴシック" charset="0"/>
                <a:cs typeface="ＭＳ Ｐゴシック" charset="0"/>
              </a:rPr>
              <a:t>4 pastors</a:t>
            </a:r>
            <a:endParaRPr lang="en-US" sz="2800" b="1">
              <a:solidFill>
                <a:srgbClr val="FFFF00"/>
              </a:solidFill>
              <a:latin typeface="Arial Narrow" charset="0"/>
              <a:ea typeface="ＭＳ Ｐゴシック" charset="0"/>
              <a:cs typeface="ＭＳ Ｐゴシック" charset="0"/>
            </a:endParaRPr>
          </a:p>
        </p:txBody>
      </p:sp>
      <p:sp>
        <p:nvSpPr>
          <p:cNvPr id="579589" name="Title 1"/>
          <p:cNvSpPr txBox="1">
            <a:spLocks/>
          </p:cNvSpPr>
          <p:nvPr/>
        </p:nvSpPr>
        <p:spPr bwMode="auto">
          <a:xfrm>
            <a:off x="6191250" y="1557338"/>
            <a:ext cx="2952750" cy="935037"/>
          </a:xfrm>
          <a:prstGeom prst="rect">
            <a:avLst/>
          </a:prstGeom>
          <a:noFill/>
          <a:ln>
            <a:noFill/>
          </a:ln>
          <a:effectLst>
            <a:outerShdw dist="38100" dir="2700000" rotWithShape="0">
              <a:srgbClr val="80808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lstStyle>
            <a:lvl1pPr marL="363538" indent="-363538"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buFont typeface="Arial" charset="0"/>
              <a:buChar char="•"/>
            </a:pPr>
            <a:r>
              <a:rPr lang="en-US" sz="4400" b="1">
                <a:solidFill>
                  <a:srgbClr val="FFFF00"/>
                </a:solidFill>
                <a:latin typeface="Arial Narrow" charset="0"/>
                <a:ea typeface="ＭＳ Ｐゴシック" charset="0"/>
                <a:cs typeface="ＭＳ Ｐゴシック" charset="0"/>
              </a:rPr>
              <a:t>4 budgets</a:t>
            </a:r>
            <a:endParaRPr lang="en-US" sz="2800" b="1">
              <a:solidFill>
                <a:srgbClr val="FFFF00"/>
              </a:solidFill>
              <a:latin typeface="Arial Narrow" charset="0"/>
              <a:ea typeface="ＭＳ Ｐゴシック" charset="0"/>
              <a:cs typeface="ＭＳ Ｐゴシック" charset="0"/>
            </a:endParaRPr>
          </a:p>
        </p:txBody>
      </p:sp>
      <p:sp>
        <p:nvSpPr>
          <p:cNvPr id="579590" name="Title 1"/>
          <p:cNvSpPr txBox="1">
            <a:spLocks/>
          </p:cNvSpPr>
          <p:nvPr/>
        </p:nvSpPr>
        <p:spPr bwMode="auto">
          <a:xfrm>
            <a:off x="4933950" y="3141663"/>
            <a:ext cx="4211638" cy="935037"/>
          </a:xfrm>
          <a:prstGeom prst="rect">
            <a:avLst/>
          </a:prstGeom>
          <a:noFill/>
          <a:ln>
            <a:noFill/>
          </a:ln>
          <a:effectLst>
            <a:outerShdw dist="38100" dir="2700000" rotWithShape="0">
              <a:srgbClr val="80808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lstStyle>
            <a:lvl1pPr marL="363538" indent="-363538"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buFont typeface="Arial" charset="0"/>
              <a:buChar char="•"/>
            </a:pPr>
            <a:r>
              <a:rPr lang="en-US" sz="4400" b="1">
                <a:solidFill>
                  <a:srgbClr val="FFFF00"/>
                </a:solidFill>
                <a:latin typeface="Arial Narrow" charset="0"/>
                <a:ea typeface="ＭＳ Ｐゴシック" charset="0"/>
                <a:cs typeface="ＭＳ Ｐゴシック" charset="0"/>
              </a:rPr>
              <a:t>4 annual reports</a:t>
            </a:r>
            <a:endParaRPr lang="en-US" sz="2800" b="1">
              <a:solidFill>
                <a:srgbClr val="FFFF00"/>
              </a:solidFill>
              <a:latin typeface="Arial Narrow" charset="0"/>
              <a:ea typeface="ＭＳ Ｐゴシック" charset="0"/>
              <a:cs typeface="ＭＳ Ｐゴシック" charset="0"/>
            </a:endParaRPr>
          </a:p>
        </p:txBody>
      </p:sp>
      <p:sp>
        <p:nvSpPr>
          <p:cNvPr id="579591" name="Title 1"/>
          <p:cNvSpPr txBox="1">
            <a:spLocks/>
          </p:cNvSpPr>
          <p:nvPr/>
        </p:nvSpPr>
        <p:spPr bwMode="auto">
          <a:xfrm>
            <a:off x="5975350" y="4508500"/>
            <a:ext cx="3168650" cy="865188"/>
          </a:xfrm>
          <a:prstGeom prst="rect">
            <a:avLst/>
          </a:prstGeom>
          <a:noFill/>
          <a:ln>
            <a:noFill/>
          </a:ln>
          <a:effectLst>
            <a:outerShdw dist="38100" dir="2700000" rotWithShape="0">
              <a:srgbClr val="80808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lstStyle>
            <a:lvl1pPr marL="363538" indent="-363538"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buFont typeface="Arial" charset="0"/>
              <a:buChar char="•"/>
            </a:pPr>
            <a:r>
              <a:rPr lang="en-US" sz="4400" b="1">
                <a:solidFill>
                  <a:srgbClr val="FFFF00"/>
                </a:solidFill>
                <a:latin typeface="Arial Narrow" charset="0"/>
                <a:ea typeface="ＭＳ Ｐゴシック" charset="0"/>
                <a:cs typeface="ＭＳ Ｐゴシック" charset="0"/>
              </a:rPr>
              <a:t>4 auditors</a:t>
            </a:r>
            <a:endParaRPr lang="en-US" sz="2800" b="1">
              <a:solidFill>
                <a:srgbClr val="FFFF00"/>
              </a:solidFill>
              <a:latin typeface="Arial Narrow" charset="0"/>
              <a:ea typeface="ＭＳ Ｐゴシック" charset="0"/>
              <a:cs typeface="ＭＳ Ｐゴシック" charset="0"/>
            </a:endParaRPr>
          </a:p>
        </p:txBody>
      </p:sp>
      <p:sp>
        <p:nvSpPr>
          <p:cNvPr id="579592" name="Title 1"/>
          <p:cNvSpPr txBox="1">
            <a:spLocks/>
          </p:cNvSpPr>
          <p:nvPr/>
        </p:nvSpPr>
        <p:spPr bwMode="auto">
          <a:xfrm>
            <a:off x="2771775" y="5229225"/>
            <a:ext cx="3168650" cy="863600"/>
          </a:xfrm>
          <a:prstGeom prst="rect">
            <a:avLst/>
          </a:prstGeom>
          <a:noFill/>
          <a:ln>
            <a:noFill/>
          </a:ln>
          <a:effectLst>
            <a:outerShdw dist="38100" dir="2700000" rotWithShape="0">
              <a:srgbClr val="80808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lstStyle>
            <a:lvl1pPr marL="363538" indent="-363538"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buFont typeface="Arial" charset="0"/>
              <a:buChar char="•"/>
            </a:pPr>
            <a:r>
              <a:rPr lang="en-US" sz="4400" b="1">
                <a:solidFill>
                  <a:srgbClr val="FFFF00"/>
                </a:solidFill>
                <a:latin typeface="Arial Narrow" charset="0"/>
                <a:ea typeface="ＭＳ Ｐゴシック" charset="0"/>
                <a:cs typeface="ＭＳ Ｐゴシック" charset="0"/>
              </a:rPr>
              <a:t>4 elders</a:t>
            </a:r>
            <a:endParaRPr lang="en-US" sz="2800" b="1">
              <a:solidFill>
                <a:srgbClr val="FFFF00"/>
              </a:solidFill>
              <a:latin typeface="Arial Narrow" charset="0"/>
              <a:ea typeface="ＭＳ Ｐゴシック" charset="0"/>
              <a:cs typeface="ＭＳ Ｐゴシック" charset="0"/>
            </a:endParaRPr>
          </a:p>
        </p:txBody>
      </p:sp>
      <p:sp>
        <p:nvSpPr>
          <p:cNvPr id="579593" name="Title 1"/>
          <p:cNvSpPr txBox="1">
            <a:spLocks/>
          </p:cNvSpPr>
          <p:nvPr/>
        </p:nvSpPr>
        <p:spPr bwMode="auto">
          <a:xfrm>
            <a:off x="5940425" y="6019800"/>
            <a:ext cx="3168650" cy="865188"/>
          </a:xfrm>
          <a:prstGeom prst="rect">
            <a:avLst/>
          </a:prstGeom>
          <a:noFill/>
          <a:ln>
            <a:noFill/>
          </a:ln>
          <a:effectLst>
            <a:outerShdw dist="38100" dir="2700000" rotWithShape="0">
              <a:srgbClr val="80808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lstStyle>
            <a:lvl1pPr marL="363538" indent="-363538"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r" eaLnBrk="1" hangingPunct="1">
              <a:buFont typeface="Arial" charset="0"/>
              <a:buChar char="•"/>
            </a:pPr>
            <a:r>
              <a:rPr lang="en-US" sz="4400" b="1">
                <a:solidFill>
                  <a:srgbClr val="FFFF00"/>
                </a:solidFill>
                <a:latin typeface="Arial Narrow" charset="0"/>
                <a:ea typeface="ＭＳ Ｐゴシック" charset="0"/>
                <a:cs typeface="ＭＳ Ｐゴシック" charset="0"/>
              </a:rPr>
              <a:t>2 deacons</a:t>
            </a:r>
            <a:endParaRPr lang="en-US" sz="2800" b="1">
              <a:solidFill>
                <a:srgbClr val="FFFF00"/>
              </a:solidFill>
              <a:latin typeface="Arial Narrow" charset="0"/>
              <a:ea typeface="ＭＳ Ｐゴシック" charset="0"/>
              <a:cs typeface="ＭＳ Ｐゴシック" charset="0"/>
            </a:endParaRPr>
          </a:p>
        </p:txBody>
      </p:sp>
      <p:sp>
        <p:nvSpPr>
          <p:cNvPr id="579594" name="Title 1"/>
          <p:cNvSpPr txBox="1">
            <a:spLocks/>
          </p:cNvSpPr>
          <p:nvPr/>
        </p:nvSpPr>
        <p:spPr bwMode="auto">
          <a:xfrm>
            <a:off x="-30163" y="5994400"/>
            <a:ext cx="3167063" cy="863600"/>
          </a:xfrm>
          <a:prstGeom prst="rect">
            <a:avLst/>
          </a:prstGeom>
          <a:noFill/>
          <a:ln>
            <a:noFill/>
          </a:ln>
          <a:effectLst>
            <a:outerShdw dist="38100" dir="2700000" rotWithShape="0">
              <a:srgbClr val="80808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lstStyle>
            <a:lvl1pPr marL="363538" indent="-363538"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buFont typeface="Arial" charset="0"/>
              <a:buChar char="•"/>
            </a:pPr>
            <a:r>
              <a:rPr lang="en-US" sz="4400" b="1">
                <a:solidFill>
                  <a:srgbClr val="FFFF00"/>
                </a:solidFill>
                <a:latin typeface="Arial Narrow" charset="0"/>
                <a:ea typeface="ＭＳ Ｐゴシック" charset="0"/>
                <a:cs typeface="ＭＳ Ｐゴシック" charset="0"/>
              </a:rPr>
              <a:t>1 clerk</a:t>
            </a:r>
            <a:endParaRPr lang="en-US" sz="2800" b="1">
              <a:solidFill>
                <a:srgbClr val="FFFF00"/>
              </a:solidFill>
              <a:latin typeface="Arial Narrow" charset="0"/>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1" nodeType="clickEffect">
                                  <p:stCondLst>
                                    <p:cond delay="0"/>
                                  </p:stCondLst>
                                  <p:iterate type="lt">
                                    <p:tmAbs val="0"/>
                                  </p:iterate>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nodeType="afterGroup">
                            <p:stCondLst>
                              <p:cond delay="0"/>
                            </p:stCondLst>
                            <p:childTnLst>
                              <p:par>
                                <p:cTn id="8" presetID="34" presetClass="emph" presetSubtype="0" fill="hold" grpId="0" nodeType="afterEffect">
                                  <p:stCondLst>
                                    <p:cond delay="0"/>
                                  </p:stCondLst>
                                  <p:iterate type="lt">
                                    <p:tmPct val="10000"/>
                                  </p:iterate>
                                  <p:childTnLst>
                                    <p:animMotion origin="layout" path="M 0.0 0.0 L 0.0 -0.07213" pathEditMode="relative" ptsTypes="">
                                      <p:cBhvr>
                                        <p:cTn id="9" dur="250" accel="50000" decel="50000" autoRev="1" fill="hold">
                                          <p:stCondLst>
                                            <p:cond delay="0"/>
                                          </p:stCondLst>
                                        </p:cTn>
                                        <p:tgtEl>
                                          <p:spTgt spid="4"/>
                                        </p:tgtEl>
                                        <p:attrNameLst>
                                          <p:attrName>ppt_x</p:attrName>
                                          <p:attrName>ppt_y</p:attrName>
                                        </p:attrNameLst>
                                      </p:cBhvr>
                                    </p:animMotion>
                                    <p:animRot by="1500000">
                                      <p:cBhvr>
                                        <p:cTn id="10" dur="125" fill="hold">
                                          <p:stCondLst>
                                            <p:cond delay="0"/>
                                          </p:stCondLst>
                                        </p:cTn>
                                        <p:tgtEl>
                                          <p:spTgt spid="4"/>
                                        </p:tgtEl>
                                        <p:attrNameLst>
                                          <p:attrName>r</p:attrName>
                                        </p:attrNameLst>
                                      </p:cBhvr>
                                    </p:animRot>
                                    <p:animRot by="-1500000">
                                      <p:cBhvr>
                                        <p:cTn id="11" dur="125" fill="hold">
                                          <p:stCondLst>
                                            <p:cond delay="125"/>
                                          </p:stCondLst>
                                        </p:cTn>
                                        <p:tgtEl>
                                          <p:spTgt spid="4"/>
                                        </p:tgtEl>
                                        <p:attrNameLst>
                                          <p:attrName>r</p:attrName>
                                        </p:attrNameLst>
                                      </p:cBhvr>
                                    </p:animRot>
                                    <p:animRot by="-1500000">
                                      <p:cBhvr>
                                        <p:cTn id="12" dur="125" fill="hold">
                                          <p:stCondLst>
                                            <p:cond delay="250"/>
                                          </p:stCondLst>
                                        </p:cTn>
                                        <p:tgtEl>
                                          <p:spTgt spid="4"/>
                                        </p:tgtEl>
                                        <p:attrNameLst>
                                          <p:attrName>r</p:attrName>
                                        </p:attrNameLst>
                                      </p:cBhvr>
                                    </p:animRot>
                                    <p:animRot by="1500000">
                                      <p:cBhvr>
                                        <p:cTn id="13"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81633" name="Picture 1" descr="CIC Country Pie Chart March 201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638" y="2082800"/>
            <a:ext cx="8458200" cy="477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1634" name="Rectangle 2"/>
          <p:cNvSpPr>
            <a:spLocks noGrp="1" noChangeArrowheads="1"/>
          </p:cNvSpPr>
          <p:nvPr>
            <p:ph type="title" idx="4294967295"/>
          </p:nvPr>
        </p:nvSpPr>
        <p:spPr>
          <a:xfrm>
            <a:off x="0" y="333375"/>
            <a:ext cx="7380288" cy="1360488"/>
          </a:xfrm>
          <a:solidFill>
            <a:schemeClr val="bg1"/>
          </a:solidFill>
        </p:spPr>
        <p:txBody>
          <a:bodyPr/>
          <a:lstStyle/>
          <a:p>
            <a:pPr eaLnBrk="1" hangingPunct="1"/>
            <a:r>
              <a:rPr lang="en-US" sz="5400">
                <a:latin typeface="Arial" charset="0"/>
                <a:ea typeface="MS PGothic" charset="0"/>
              </a:rPr>
              <a:t>How can our church maintain its </a:t>
            </a:r>
            <a:r>
              <a:rPr lang="en-US" sz="5400">
                <a:solidFill>
                  <a:srgbClr val="FF0000"/>
                </a:solidFill>
                <a:latin typeface="Arial" charset="0"/>
                <a:ea typeface="MS PGothic" charset="0"/>
              </a:rPr>
              <a:t>unity</a:t>
            </a:r>
            <a:r>
              <a:rPr lang="en-US" sz="5400">
                <a:latin typeface="Arial" charset="0"/>
                <a:ea typeface="MS PGothic" charset="0"/>
              </a:rPr>
              <a:t>?</a:t>
            </a:r>
          </a:p>
        </p:txBody>
      </p:sp>
      <p:sp>
        <p:nvSpPr>
          <p:cNvPr id="27654" name="Text Box 6"/>
          <p:cNvSpPr txBox="1">
            <a:spLocks noChangeArrowheads="1"/>
          </p:cNvSpPr>
          <p:nvPr/>
        </p:nvSpPr>
        <p:spPr bwMode="auto">
          <a:xfrm>
            <a:off x="509588" y="1989138"/>
            <a:ext cx="3086100" cy="769937"/>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5" tIns="45683" rIns="91365" bIns="45683">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en-US" sz="4400">
                <a:solidFill>
                  <a:srgbClr val="2B0D00"/>
                </a:solidFill>
                <a:latin typeface="Arial" charset="0"/>
                <a:ea typeface="ＭＳ Ｐゴシック" charset="0"/>
                <a:cs typeface="ＭＳ Ｐゴシック" charset="0"/>
              </a:rPr>
              <a:t>USA = 23%</a:t>
            </a:r>
          </a:p>
        </p:txBody>
      </p:sp>
      <p:sp>
        <p:nvSpPr>
          <p:cNvPr id="27656" name="Text Box 8"/>
          <p:cNvSpPr txBox="1">
            <a:spLocks noChangeArrowheads="1"/>
          </p:cNvSpPr>
          <p:nvPr/>
        </p:nvSpPr>
        <p:spPr bwMode="auto">
          <a:xfrm>
            <a:off x="3641725" y="4652963"/>
            <a:ext cx="3494088" cy="769937"/>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5" tIns="45683" rIns="91365" bIns="45683">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en-US" sz="4400">
                <a:solidFill>
                  <a:srgbClr val="FFFFFF"/>
                </a:solidFill>
                <a:latin typeface="Arial" charset="0"/>
                <a:ea typeface="ＭＳ Ｐゴシック" charset="0"/>
                <a:cs typeface="ＭＳ Ｐゴシック" charset="0"/>
              </a:rPr>
              <a:t>NETH = 14%</a:t>
            </a:r>
          </a:p>
        </p:txBody>
      </p:sp>
      <p:sp>
        <p:nvSpPr>
          <p:cNvPr id="581637" name="Text Box 5"/>
          <p:cNvSpPr txBox="1">
            <a:spLocks noChangeArrowheads="1"/>
          </p:cNvSpPr>
          <p:nvPr/>
        </p:nvSpPr>
        <p:spPr bwMode="auto">
          <a:xfrm>
            <a:off x="9251950" y="33338"/>
            <a:ext cx="1666875" cy="623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5" tIns="45683" rIns="91365" bIns="45683">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lnSpc>
                <a:spcPct val="70000"/>
              </a:lnSpc>
              <a:spcBef>
                <a:spcPct val="50000"/>
              </a:spcBef>
            </a:pPr>
            <a:r>
              <a:rPr lang="en-US" sz="2000" b="1">
                <a:solidFill>
                  <a:srgbClr val="000000"/>
                </a:solidFill>
                <a:latin typeface="Arial" charset="0"/>
              </a:rPr>
              <a:t>Australia</a:t>
            </a:r>
          </a:p>
          <a:p>
            <a:pPr algn="ctr">
              <a:lnSpc>
                <a:spcPct val="70000"/>
              </a:lnSpc>
              <a:spcBef>
                <a:spcPct val="50000"/>
              </a:spcBef>
            </a:pPr>
            <a:r>
              <a:rPr lang="en-US" sz="2000" b="1">
                <a:solidFill>
                  <a:srgbClr val="000000"/>
                </a:solidFill>
                <a:latin typeface="Arial" charset="0"/>
              </a:rPr>
              <a:t>Canada</a:t>
            </a:r>
          </a:p>
          <a:p>
            <a:pPr algn="ctr">
              <a:lnSpc>
                <a:spcPct val="70000"/>
              </a:lnSpc>
              <a:spcBef>
                <a:spcPct val="50000"/>
              </a:spcBef>
            </a:pPr>
            <a:r>
              <a:rPr lang="en-US" sz="2000" b="1">
                <a:solidFill>
                  <a:srgbClr val="000000"/>
                </a:solidFill>
                <a:latin typeface="Arial" charset="0"/>
              </a:rPr>
              <a:t>China</a:t>
            </a:r>
          </a:p>
          <a:p>
            <a:pPr algn="ctr">
              <a:lnSpc>
                <a:spcPct val="70000"/>
              </a:lnSpc>
              <a:spcBef>
                <a:spcPct val="50000"/>
              </a:spcBef>
            </a:pPr>
            <a:r>
              <a:rPr lang="en-US" sz="2000" b="1">
                <a:solidFill>
                  <a:srgbClr val="000000"/>
                </a:solidFill>
                <a:latin typeface="Arial" charset="0"/>
              </a:rPr>
              <a:t>France</a:t>
            </a:r>
          </a:p>
          <a:p>
            <a:pPr algn="ctr">
              <a:lnSpc>
                <a:spcPct val="70000"/>
              </a:lnSpc>
              <a:spcBef>
                <a:spcPct val="50000"/>
              </a:spcBef>
            </a:pPr>
            <a:r>
              <a:rPr lang="en-US" sz="2000" b="1">
                <a:solidFill>
                  <a:srgbClr val="000000"/>
                </a:solidFill>
                <a:latin typeface="Arial" charset="0"/>
              </a:rPr>
              <a:t>Germany</a:t>
            </a:r>
          </a:p>
          <a:p>
            <a:pPr algn="ctr">
              <a:lnSpc>
                <a:spcPct val="70000"/>
              </a:lnSpc>
              <a:spcBef>
                <a:spcPct val="50000"/>
              </a:spcBef>
            </a:pPr>
            <a:r>
              <a:rPr lang="en-US" sz="2000" b="1">
                <a:solidFill>
                  <a:srgbClr val="000000"/>
                </a:solidFill>
                <a:latin typeface="Arial" charset="0"/>
              </a:rPr>
              <a:t>Hong Kong</a:t>
            </a:r>
          </a:p>
          <a:p>
            <a:pPr algn="ctr">
              <a:lnSpc>
                <a:spcPct val="70000"/>
              </a:lnSpc>
              <a:spcBef>
                <a:spcPct val="50000"/>
              </a:spcBef>
            </a:pPr>
            <a:r>
              <a:rPr lang="en-US" sz="2000" b="1">
                <a:solidFill>
                  <a:srgbClr val="000000"/>
                </a:solidFill>
                <a:latin typeface="Arial" charset="0"/>
              </a:rPr>
              <a:t>India</a:t>
            </a:r>
          </a:p>
          <a:p>
            <a:pPr algn="ctr">
              <a:lnSpc>
                <a:spcPct val="70000"/>
              </a:lnSpc>
              <a:spcBef>
                <a:spcPct val="50000"/>
              </a:spcBef>
            </a:pPr>
            <a:r>
              <a:rPr lang="en-US" sz="2000" b="1">
                <a:solidFill>
                  <a:srgbClr val="000000"/>
                </a:solidFill>
                <a:latin typeface="Arial" charset="0"/>
              </a:rPr>
              <a:t>Indonesia</a:t>
            </a:r>
          </a:p>
          <a:p>
            <a:pPr algn="ctr">
              <a:lnSpc>
                <a:spcPct val="70000"/>
              </a:lnSpc>
              <a:spcBef>
                <a:spcPct val="50000"/>
              </a:spcBef>
            </a:pPr>
            <a:r>
              <a:rPr lang="en-US" sz="2000" b="1">
                <a:solidFill>
                  <a:srgbClr val="000000"/>
                </a:solidFill>
                <a:latin typeface="Arial" charset="0"/>
              </a:rPr>
              <a:t>Korea</a:t>
            </a:r>
          </a:p>
          <a:p>
            <a:pPr algn="ctr">
              <a:lnSpc>
                <a:spcPct val="70000"/>
              </a:lnSpc>
              <a:spcBef>
                <a:spcPct val="50000"/>
              </a:spcBef>
            </a:pPr>
            <a:r>
              <a:rPr lang="en-US" sz="2000" b="1">
                <a:solidFill>
                  <a:srgbClr val="000000"/>
                </a:solidFill>
                <a:latin typeface="Arial" charset="0"/>
              </a:rPr>
              <a:t>Mongolia</a:t>
            </a:r>
          </a:p>
          <a:p>
            <a:pPr algn="ctr">
              <a:lnSpc>
                <a:spcPct val="70000"/>
              </a:lnSpc>
              <a:spcBef>
                <a:spcPct val="50000"/>
              </a:spcBef>
            </a:pPr>
            <a:r>
              <a:rPr lang="en-US" sz="2000" b="1">
                <a:solidFill>
                  <a:srgbClr val="000000"/>
                </a:solidFill>
                <a:latin typeface="Arial" charset="0"/>
              </a:rPr>
              <a:t>Netherlands</a:t>
            </a:r>
          </a:p>
          <a:p>
            <a:pPr algn="ctr">
              <a:lnSpc>
                <a:spcPct val="70000"/>
              </a:lnSpc>
              <a:spcBef>
                <a:spcPct val="50000"/>
              </a:spcBef>
            </a:pPr>
            <a:r>
              <a:rPr lang="en-US" sz="2000" b="1">
                <a:solidFill>
                  <a:srgbClr val="000000"/>
                </a:solidFill>
                <a:latin typeface="Arial" charset="0"/>
              </a:rPr>
              <a:t>Philippines</a:t>
            </a:r>
          </a:p>
          <a:p>
            <a:pPr algn="ctr">
              <a:lnSpc>
                <a:spcPct val="70000"/>
              </a:lnSpc>
              <a:spcBef>
                <a:spcPct val="50000"/>
              </a:spcBef>
            </a:pPr>
            <a:r>
              <a:rPr lang="en-US" sz="2000" b="1">
                <a:solidFill>
                  <a:srgbClr val="000000"/>
                </a:solidFill>
                <a:latin typeface="Arial" charset="0"/>
              </a:rPr>
              <a:t>Singapore</a:t>
            </a:r>
          </a:p>
          <a:p>
            <a:pPr algn="ctr">
              <a:lnSpc>
                <a:spcPct val="70000"/>
              </a:lnSpc>
              <a:spcBef>
                <a:spcPct val="50000"/>
              </a:spcBef>
            </a:pPr>
            <a:r>
              <a:rPr lang="en-US" sz="2000" b="1">
                <a:solidFill>
                  <a:srgbClr val="000000"/>
                </a:solidFill>
                <a:latin typeface="Arial" charset="0"/>
              </a:rPr>
              <a:t>Thailand</a:t>
            </a:r>
          </a:p>
          <a:p>
            <a:pPr algn="ctr">
              <a:lnSpc>
                <a:spcPct val="70000"/>
              </a:lnSpc>
              <a:spcBef>
                <a:spcPct val="50000"/>
              </a:spcBef>
            </a:pPr>
            <a:r>
              <a:rPr lang="en-US" sz="2000" b="1">
                <a:solidFill>
                  <a:srgbClr val="000000"/>
                </a:solidFill>
                <a:latin typeface="Arial" charset="0"/>
              </a:rPr>
              <a:t>Vietnam</a:t>
            </a:r>
          </a:p>
          <a:p>
            <a:pPr algn="ctr">
              <a:lnSpc>
                <a:spcPct val="70000"/>
              </a:lnSpc>
              <a:spcBef>
                <a:spcPct val="50000"/>
              </a:spcBef>
            </a:pPr>
            <a:r>
              <a:rPr lang="en-US" sz="2000" b="1">
                <a:solidFill>
                  <a:srgbClr val="000000"/>
                </a:solidFill>
                <a:latin typeface="Arial" charset="0"/>
              </a:rPr>
              <a:t>UK</a:t>
            </a:r>
          </a:p>
          <a:p>
            <a:pPr algn="ctr">
              <a:lnSpc>
                <a:spcPct val="70000"/>
              </a:lnSpc>
              <a:spcBef>
                <a:spcPct val="50000"/>
              </a:spcBef>
            </a:pPr>
            <a:r>
              <a:rPr lang="en-US" sz="2000" b="1">
                <a:solidFill>
                  <a:srgbClr val="000000"/>
                </a:solidFill>
                <a:latin typeface="Arial" charset="0"/>
              </a:rPr>
              <a:t>USA</a:t>
            </a:r>
          </a:p>
        </p:txBody>
      </p:sp>
      <p:pic>
        <p:nvPicPr>
          <p:cNvPr id="581638" name="Picture 8" descr="CIC Country Pie Chart March 2011.jpg"/>
          <p:cNvPicPr>
            <a:picLocks noChangeAspect="1"/>
          </p:cNvPicPr>
          <p:nvPr/>
        </p:nvPicPr>
        <p:blipFill>
          <a:blip r:embed="rId3">
            <a:extLst>
              <a:ext uri="{28A0092B-C50C-407E-A947-70E740481C1C}">
                <a14:useLocalDpi xmlns:a14="http://schemas.microsoft.com/office/drawing/2010/main" val="0"/>
              </a:ext>
            </a:extLst>
          </a:blip>
          <a:srcRect l="87250" t="9941" b="2924"/>
          <a:stretch>
            <a:fillRect/>
          </a:stretch>
        </p:blipFill>
        <p:spPr bwMode="auto">
          <a:xfrm>
            <a:off x="7308850" y="0"/>
            <a:ext cx="1728788" cy="666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8"/>
          <p:cNvSpPr txBox="1">
            <a:spLocks noChangeArrowheads="1"/>
          </p:cNvSpPr>
          <p:nvPr/>
        </p:nvSpPr>
        <p:spPr bwMode="auto">
          <a:xfrm>
            <a:off x="806450" y="5516563"/>
            <a:ext cx="2898775" cy="769937"/>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5" tIns="45683" rIns="91365" bIns="45683">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en-US" sz="4400">
                <a:solidFill>
                  <a:srgbClr val="FFFFFF"/>
                </a:solidFill>
                <a:latin typeface="Arial" charset="0"/>
                <a:ea typeface="ＭＳ Ｐゴシック" charset="0"/>
                <a:cs typeface="ＭＳ Ｐゴシック" charset="0"/>
              </a:rPr>
              <a:t>SIN = 14%</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7654">
                                            <p:txEl>
                                              <p:pRg st="0" end="0"/>
                                            </p:txEl>
                                          </p:spTgt>
                                        </p:tgtEl>
                                        <p:attrNameLst>
                                          <p:attrName>style.visibility</p:attrName>
                                        </p:attrNameLst>
                                      </p:cBhvr>
                                      <p:to>
                                        <p:strVal val="visible"/>
                                      </p:to>
                                    </p:set>
                                    <p:animEffect transition="in" filter="dissolve">
                                      <p:cBhvr>
                                        <p:cTn id="7" dur="500"/>
                                        <p:tgtEl>
                                          <p:spTgt spid="27654">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7656">
                                            <p:txEl>
                                              <p:pRg st="0" end="0"/>
                                            </p:txEl>
                                          </p:spTgt>
                                        </p:tgtEl>
                                        <p:attrNameLst>
                                          <p:attrName>style.visibility</p:attrName>
                                        </p:attrNameLst>
                                      </p:cBhvr>
                                      <p:to>
                                        <p:strVal val="visible"/>
                                      </p:to>
                                    </p:set>
                                    <p:animEffect transition="in" filter="dissolve">
                                      <p:cBhvr>
                                        <p:cTn id="11" dur="500"/>
                                        <p:tgtEl>
                                          <p:spTgt spid="27656">
                                            <p:txEl>
                                              <p:pRg st="0" end="0"/>
                                            </p:txEl>
                                          </p:spTgt>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dissolve">
                                      <p:cBhvr>
                                        <p:cTn id="15"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4" grpId="0" build="p" autoUpdateAnimBg="0"/>
      <p:bldP spid="27656" grpId="0" build="p" autoUpdateAnimBg="0"/>
      <p:bldP spid="10"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2369" name="Picture 2" descr="imitating Christ.jpg"/>
          <p:cNvPicPr>
            <a:picLocks noChangeAspect="1"/>
          </p:cNvPicPr>
          <p:nvPr/>
        </p:nvPicPr>
        <p:blipFill>
          <a:blip r:embed="rId3">
            <a:lum bright="-4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3" name="Rectangle 5"/>
          <p:cNvSpPr>
            <a:spLocks noChangeArrowheads="1"/>
          </p:cNvSpPr>
          <p:nvPr/>
        </p:nvSpPr>
        <p:spPr bwMode="auto">
          <a:xfrm>
            <a:off x="1933575" y="104775"/>
            <a:ext cx="9144000" cy="369888"/>
          </a:xfrm>
          <a:prstGeom prst="rect">
            <a:avLst/>
          </a:prstGeom>
          <a:noFill/>
          <a:ln w="12700" cap="sq">
            <a:noFill/>
            <a:miter lim="800000"/>
            <a:headEnd type="none" w="sm" len="sm"/>
            <a:tailEnd type="none" w="sm" len="sm"/>
          </a:ln>
        </p:spPr>
        <p:txBody>
          <a:bodyPr lIns="91354" tIns="45678" rIns="91354" bIns="45678">
            <a:spAutoFit/>
          </a:bodyPr>
          <a:lstStyle/>
          <a:p>
            <a:pPr fontAlgn="auto">
              <a:spcBef>
                <a:spcPts val="0"/>
              </a:spcBef>
              <a:spcAft>
                <a:spcPts val="0"/>
              </a:spcAft>
              <a:defRPr/>
            </a:pPr>
            <a:endParaRPr lang="en-US" sz="1800">
              <a:solidFill>
                <a:prstClr val="black"/>
              </a:solidFill>
              <a:latin typeface="Calibri"/>
              <a:ea typeface="+mn-ea"/>
              <a:cs typeface="+mn-cs"/>
            </a:endParaRPr>
          </a:p>
        </p:txBody>
      </p:sp>
      <p:sp>
        <p:nvSpPr>
          <p:cNvPr id="153604" name="Rectangle 8"/>
          <p:cNvSpPr>
            <a:spLocks noChangeArrowheads="1"/>
          </p:cNvSpPr>
          <p:nvPr/>
        </p:nvSpPr>
        <p:spPr bwMode="auto">
          <a:xfrm>
            <a:off x="2733675" y="2805113"/>
            <a:ext cx="9144000" cy="369887"/>
          </a:xfrm>
          <a:prstGeom prst="rect">
            <a:avLst/>
          </a:prstGeom>
          <a:noFill/>
          <a:ln w="12700" cap="sq">
            <a:noFill/>
            <a:miter lim="800000"/>
            <a:headEnd type="none" w="sm" len="sm"/>
            <a:tailEnd type="none" w="sm" len="sm"/>
          </a:ln>
        </p:spPr>
        <p:txBody>
          <a:bodyPr lIns="91354" tIns="45678" rIns="91354" bIns="45678">
            <a:spAutoFit/>
          </a:bodyPr>
          <a:lstStyle/>
          <a:p>
            <a:pPr fontAlgn="auto">
              <a:spcBef>
                <a:spcPts val="0"/>
              </a:spcBef>
              <a:spcAft>
                <a:spcPts val="0"/>
              </a:spcAft>
              <a:defRPr/>
            </a:pPr>
            <a:endParaRPr lang="en-US" sz="1800">
              <a:solidFill>
                <a:prstClr val="black"/>
              </a:solidFill>
              <a:latin typeface="Calibri"/>
              <a:ea typeface="+mn-ea"/>
              <a:cs typeface="+mn-cs"/>
            </a:endParaRPr>
          </a:p>
        </p:txBody>
      </p:sp>
      <p:sp>
        <p:nvSpPr>
          <p:cNvPr id="153605" name="Rectangle 10"/>
          <p:cNvSpPr txBox="1">
            <a:spLocks noChangeArrowheads="1"/>
          </p:cNvSpPr>
          <p:nvPr/>
        </p:nvSpPr>
        <p:spPr bwMode="auto">
          <a:xfrm>
            <a:off x="1258888" y="981075"/>
            <a:ext cx="7416800" cy="3384550"/>
          </a:xfrm>
          <a:prstGeom prst="rect">
            <a:avLst/>
          </a:prstGeom>
          <a:noFill/>
          <a:ln w="12700" cap="sq">
            <a:noFill/>
            <a:miter lim="800000"/>
            <a:headEnd type="none" w="sm" len="sm"/>
            <a:tailEnd type="none" w="sm" len="sm"/>
          </a:ln>
        </p:spPr>
        <p:txBody>
          <a:bodyPr lIns="91354" tIns="45678" rIns="91354" bIns="45678" anchor="ctr"/>
          <a:lstStyle/>
          <a:p>
            <a:pPr algn="ctr" fontAlgn="auto">
              <a:spcBef>
                <a:spcPts val="0"/>
              </a:spcBef>
              <a:spcAft>
                <a:spcPts val="0"/>
              </a:spcAft>
              <a:defRPr/>
            </a:pPr>
            <a:endParaRPr lang="en-US" sz="9600" b="1" i="1" dirty="0">
              <a:solidFill>
                <a:srgbClr val="000040"/>
              </a:solidFill>
              <a:latin typeface="Arail" charset="0"/>
              <a:ea typeface="+mn-ea"/>
              <a:cs typeface="+mn-cs"/>
            </a:endParaRPr>
          </a:p>
        </p:txBody>
      </p:sp>
      <p:sp>
        <p:nvSpPr>
          <p:cNvPr id="153606" name="Rectangle 10"/>
          <p:cNvSpPr>
            <a:spLocks noGrp="1" noChangeArrowheads="1"/>
          </p:cNvSpPr>
          <p:nvPr>
            <p:ph type="title" idx="4294967295"/>
          </p:nvPr>
        </p:nvSpPr>
        <p:spPr>
          <a:xfrm>
            <a:off x="1371600" y="533400"/>
            <a:ext cx="7416800" cy="3384550"/>
          </a:xfrm>
          <a:extLst/>
        </p:spPr>
        <p:txBody>
          <a:bodyPr rtlCol="0">
            <a:normAutofit/>
          </a:bodyPr>
          <a:lstStyle/>
          <a:p>
            <a:pPr eaLnBrk="1" fontAlgn="auto" hangingPunct="1">
              <a:spcAft>
                <a:spcPts val="0"/>
              </a:spcAft>
              <a:defRPr/>
            </a:pPr>
            <a:r>
              <a:rPr lang="en-US" sz="9600" b="1" i="1" dirty="0" err="1">
                <a:solidFill>
                  <a:schemeClr val="bg1"/>
                </a:solidFill>
                <a:effectLst>
                  <a:glow rad="177800">
                    <a:schemeClr val="tx1"/>
                  </a:glow>
                </a:effectLst>
                <a:latin typeface="Arail" charset="0"/>
                <a:ea typeface="+mj-ea"/>
                <a:cs typeface="Arial" pitchFamily="34" charset="0"/>
              </a:rPr>
              <a:t>Bắt</a:t>
            </a:r>
            <a:r>
              <a:rPr lang="en-US" sz="9600" b="1" i="1" dirty="0">
                <a:solidFill>
                  <a:schemeClr val="bg1"/>
                </a:solidFill>
                <a:effectLst>
                  <a:glow rad="177800">
                    <a:schemeClr val="tx1"/>
                  </a:glow>
                </a:effectLst>
                <a:latin typeface="Arail" charset="0"/>
                <a:ea typeface="+mj-ea"/>
                <a:cs typeface="Arial" pitchFamily="34" charset="0"/>
              </a:rPr>
              <a:t> </a:t>
            </a:r>
            <a:r>
              <a:rPr lang="en-US" sz="9600" b="1" i="1" dirty="0" err="1">
                <a:solidFill>
                  <a:schemeClr val="bg1"/>
                </a:solidFill>
                <a:effectLst>
                  <a:glow rad="177800">
                    <a:schemeClr val="tx1"/>
                  </a:glow>
                </a:effectLst>
                <a:latin typeface="Arail" charset="0"/>
                <a:ea typeface="+mj-ea"/>
                <a:cs typeface="Arial" pitchFamily="34" charset="0"/>
              </a:rPr>
              <a:t>chước</a:t>
            </a:r>
            <a:r>
              <a:rPr lang="en-US" sz="9600" b="1" i="1" dirty="0">
                <a:solidFill>
                  <a:schemeClr val="bg1"/>
                </a:solidFill>
                <a:effectLst>
                  <a:glow rad="177800">
                    <a:schemeClr val="tx1"/>
                  </a:glow>
                </a:effectLst>
                <a:latin typeface="Arail" charset="0"/>
                <a:ea typeface="+mj-ea"/>
                <a:cs typeface="Arial" pitchFamily="34" charset="0"/>
              </a:rPr>
              <a:t> </a:t>
            </a:r>
            <a:r>
              <a:rPr lang="en-US" sz="9600" b="1" i="1" dirty="0" err="1">
                <a:solidFill>
                  <a:schemeClr val="bg1"/>
                </a:solidFill>
                <a:effectLst>
                  <a:glow rad="177800">
                    <a:schemeClr val="tx1"/>
                  </a:glow>
                </a:effectLst>
                <a:latin typeface="Arail" charset="0"/>
                <a:ea typeface="+mj-ea"/>
                <a:cs typeface="Arial" pitchFamily="34" charset="0"/>
              </a:rPr>
              <a:t>người</a:t>
            </a:r>
            <a:r>
              <a:rPr lang="en-US" sz="9600" b="1" i="1" dirty="0">
                <a:solidFill>
                  <a:schemeClr val="bg1"/>
                </a:solidFill>
                <a:effectLst>
                  <a:glow rad="177800">
                    <a:schemeClr val="tx1"/>
                  </a:glow>
                </a:effectLst>
                <a:latin typeface="Arail" charset="0"/>
                <a:ea typeface="+mj-ea"/>
                <a:cs typeface="Arial" pitchFamily="34" charset="0"/>
              </a:rPr>
              <a:t> </a:t>
            </a:r>
            <a:r>
              <a:rPr lang="en-US" sz="9600" b="1" i="1" dirty="0" err="1">
                <a:solidFill>
                  <a:schemeClr val="bg1"/>
                </a:solidFill>
                <a:effectLst>
                  <a:glow rad="177800">
                    <a:schemeClr val="tx1"/>
                  </a:glow>
                </a:effectLst>
                <a:latin typeface="Arail" charset="0"/>
                <a:ea typeface="+mj-ea"/>
                <a:cs typeface="Arial" pitchFamily="34" charset="0"/>
              </a:rPr>
              <a:t>thầy</a:t>
            </a:r>
            <a:endParaRPr lang="en-US" sz="9600" b="1" i="1" dirty="0">
              <a:solidFill>
                <a:schemeClr val="bg1"/>
              </a:solidFill>
              <a:effectLst>
                <a:glow rad="177800">
                  <a:schemeClr val="tx1"/>
                </a:glow>
              </a:effectLst>
              <a:latin typeface="Arail" charset="0"/>
              <a:ea typeface="+mj-ea"/>
              <a:cs typeface="Arial" pitchFamily="34" charset="0"/>
            </a:endParaRPr>
          </a:p>
        </p:txBody>
      </p:sp>
      <p:sp>
        <p:nvSpPr>
          <p:cNvPr id="153607" name="Rectangle 10"/>
          <p:cNvSpPr txBox="1">
            <a:spLocks noChangeArrowheads="1"/>
          </p:cNvSpPr>
          <p:nvPr/>
        </p:nvSpPr>
        <p:spPr bwMode="auto">
          <a:xfrm>
            <a:off x="1042988" y="4365625"/>
            <a:ext cx="7489825" cy="1079500"/>
          </a:xfrm>
          <a:prstGeom prst="rect">
            <a:avLst/>
          </a:prstGeom>
          <a:noFill/>
          <a:ln w="12700" cap="sq">
            <a:noFill/>
            <a:miter lim="800000"/>
            <a:headEnd type="none" w="sm" len="sm"/>
            <a:tailEnd type="none" w="sm" len="sm"/>
          </a:ln>
        </p:spPr>
        <p:txBody>
          <a:bodyPr lIns="91354" tIns="45678" rIns="91354" bIns="45678" anchor="ctr"/>
          <a:lstStyle/>
          <a:p>
            <a:pPr algn="ctr" fontAlgn="auto">
              <a:spcBef>
                <a:spcPts val="0"/>
              </a:spcBef>
              <a:spcAft>
                <a:spcPts val="0"/>
              </a:spcAft>
              <a:defRPr/>
            </a:pPr>
            <a:r>
              <a:rPr lang="en-US" sz="4800" b="1" i="1" dirty="0">
                <a:solidFill>
                  <a:srgbClr val="CCFFFF"/>
                </a:solidFill>
                <a:latin typeface="Arail" charset="0"/>
                <a:ea typeface="+mn-ea"/>
                <a:cs typeface="+mn-cs"/>
              </a:rPr>
              <a:t>Philip 1:1-11</a:t>
            </a:r>
          </a:p>
        </p:txBody>
      </p:sp>
    </p:spTree>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83681" name="Picture 2" descr="helping-others-selfless-service-hand-gripping-wrist-of-arm.jpg"/>
          <p:cNvPicPr>
            <a:picLocks noChangeAspect="1"/>
          </p:cNvPicPr>
          <p:nvPr/>
        </p:nvPicPr>
        <p:blipFill>
          <a:blip r:embed="rId2">
            <a:extLst>
              <a:ext uri="{28A0092B-C50C-407E-A947-70E740481C1C}">
                <a14:useLocalDpi xmlns:a14="http://schemas.microsoft.com/office/drawing/2010/main" val="0"/>
              </a:ext>
            </a:extLst>
          </a:blip>
          <a:srcRect r="14742"/>
          <a:stretch>
            <a:fillRect/>
          </a:stretch>
        </p:blipFill>
        <p:spPr bwMode="auto">
          <a:xfrm>
            <a:off x="5216525" y="0"/>
            <a:ext cx="3927475"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682" name="Title 1"/>
          <p:cNvSpPr>
            <a:spLocks noGrp="1"/>
          </p:cNvSpPr>
          <p:nvPr>
            <p:ph type="title"/>
          </p:nvPr>
        </p:nvSpPr>
        <p:spPr>
          <a:xfrm>
            <a:off x="0" y="609600"/>
            <a:ext cx="5940425" cy="2819400"/>
          </a:xfrm>
        </p:spPr>
        <p:txBody>
          <a:bodyPr/>
          <a:lstStyle/>
          <a:p>
            <a:pPr marL="981075" indent="-981075" algn="l"/>
            <a:r>
              <a:rPr lang="en-US" sz="5400">
                <a:effectLst/>
                <a:latin typeface="Arial Black" charset="0"/>
                <a:ea typeface="MS PGothic" charset="0"/>
              </a:rPr>
              <a:t>I.	</a:t>
            </a:r>
            <a:r>
              <a:rPr lang="en-US" sz="5400">
                <a:solidFill>
                  <a:srgbClr val="FFFF00"/>
                </a:solidFill>
                <a:effectLst/>
                <a:latin typeface="Arial Black" charset="0"/>
                <a:ea typeface="MS PGothic" charset="0"/>
              </a:rPr>
              <a:t>Selflessness </a:t>
            </a:r>
            <a:r>
              <a:rPr lang="en-US" sz="5400">
                <a:effectLst/>
                <a:latin typeface="Arial Black" charset="0"/>
                <a:ea typeface="MS PGothic" charset="0"/>
              </a:rPr>
              <a:t>leads to unity (2:1-4).</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6066" name="Title 1"/>
          <p:cNvSpPr>
            <a:spLocks noGrp="1"/>
          </p:cNvSpPr>
          <p:nvPr>
            <p:ph type="title"/>
          </p:nvPr>
        </p:nvSpPr>
        <p:spPr>
          <a:xfrm>
            <a:off x="0" y="0"/>
            <a:ext cx="9144000" cy="914400"/>
          </a:xfrm>
          <a:solidFill>
            <a:schemeClr val="accent1">
              <a:lumMod val="75000"/>
            </a:schemeClr>
          </a:solidFill>
        </p:spPr>
        <p:txBody>
          <a:bodyPr/>
          <a:lstStyle/>
          <a:p>
            <a:pPr>
              <a:defRPr/>
            </a:pPr>
            <a:r>
              <a:rPr lang="en-US">
                <a:effectLst>
                  <a:outerShdw blurRad="38100" dist="38100" dir="2700000" algn="tl">
                    <a:srgbClr val="000000"/>
                  </a:outerShdw>
                </a:effectLst>
                <a:latin typeface="Arial Black" charset="0"/>
                <a:ea typeface="MS PGothic" charset="0"/>
              </a:rPr>
              <a:t>The Text of 2:1-4 (NASB)</a:t>
            </a:r>
          </a:p>
        </p:txBody>
      </p:sp>
      <p:sp>
        <p:nvSpPr>
          <p:cNvPr id="584706" name="Title 1"/>
          <p:cNvSpPr txBox="1">
            <a:spLocks/>
          </p:cNvSpPr>
          <p:nvPr/>
        </p:nvSpPr>
        <p:spPr bwMode="auto">
          <a:xfrm>
            <a:off x="0" y="914400"/>
            <a:ext cx="9144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nchor="ctr"/>
          <a:lstStyle>
            <a:lvl1pPr marL="514350" indent="-514350"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buFontTx/>
              <a:buAutoNum type="arabicPlain"/>
            </a:pPr>
            <a:r>
              <a:rPr lang="en-US" sz="2800" b="1">
                <a:latin typeface="Arial" charset="0"/>
                <a:cs typeface="Arial" charset="0"/>
              </a:rPr>
              <a:t>Therefore if there is any encouragement in Christ, if there is any consolation of love, if there is any fellowship of the Spirit, if any affection and compassion, </a:t>
            </a:r>
          </a:p>
          <a:p>
            <a:pPr eaLnBrk="1" hangingPunct="1">
              <a:buFontTx/>
              <a:buAutoNum type="arabicPlain"/>
            </a:pPr>
            <a:r>
              <a:rPr lang="en-US" sz="2800" b="1">
                <a:latin typeface="Arial" charset="0"/>
                <a:cs typeface="Arial" charset="0"/>
              </a:rPr>
              <a:t>make my joy complete by being of the same mind, maintaining the same love, united in spirit, intent on one purpose.</a:t>
            </a:r>
          </a:p>
          <a:p>
            <a:pPr eaLnBrk="1" hangingPunct="1">
              <a:buFontTx/>
              <a:buAutoNum type="arabicPlain"/>
            </a:pPr>
            <a:r>
              <a:rPr lang="en-US" sz="2800" b="1">
                <a:latin typeface="Arial" charset="0"/>
                <a:cs typeface="Arial" charset="0"/>
              </a:rPr>
              <a:t>Do nothing from selfishness or empty conceit, but with humility of mind regard one another as more important than yourselves;</a:t>
            </a:r>
          </a:p>
          <a:p>
            <a:pPr eaLnBrk="1" hangingPunct="1">
              <a:buFontTx/>
              <a:buAutoNum type="arabicPlain"/>
            </a:pPr>
            <a:r>
              <a:rPr lang="en-US" sz="2800" b="1">
                <a:latin typeface="Arial" charset="0"/>
                <a:cs typeface="Arial" charset="0"/>
              </a:rPr>
              <a:t>do not merely look out for your own personal interests, but also for the interests of others.</a:t>
            </a:r>
            <a:endParaRPr lang="en-US" sz="1600" b="1">
              <a:latin typeface="Arial" charset="0"/>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9553" name="Title 1"/>
          <p:cNvSpPr>
            <a:spLocks noGrp="1"/>
          </p:cNvSpPr>
          <p:nvPr>
            <p:ph type="title"/>
          </p:nvPr>
        </p:nvSpPr>
        <p:spPr>
          <a:xfrm rot="16200000">
            <a:off x="5143500" y="2857500"/>
            <a:ext cx="6858000" cy="1143000"/>
          </a:xfrm>
          <a:solidFill>
            <a:srgbClr val="0E3915"/>
          </a:solidFill>
        </p:spPr>
        <p:txBody>
          <a:bodyPr/>
          <a:lstStyle/>
          <a:p>
            <a:pPr>
              <a:defRPr/>
            </a:pPr>
            <a:r>
              <a:rPr lang="en-US" sz="3600">
                <a:effectLst>
                  <a:outerShdw blurRad="38100" dist="38100" dir="2700000" algn="tl">
                    <a:srgbClr val="000000"/>
                  </a:outerShdw>
                </a:effectLst>
                <a:latin typeface="Arial Black" charset="0"/>
                <a:ea typeface="MS PGothic" charset="0"/>
              </a:rPr>
              <a:t>The Greek of 2:1-4</a:t>
            </a:r>
          </a:p>
        </p:txBody>
      </p:sp>
      <p:sp>
        <p:nvSpPr>
          <p:cNvPr id="585730" name="Title 1"/>
          <p:cNvSpPr txBox="1">
            <a:spLocks/>
          </p:cNvSpPr>
          <p:nvPr/>
        </p:nvSpPr>
        <p:spPr bwMode="auto">
          <a:xfrm>
            <a:off x="0" y="0"/>
            <a:ext cx="8001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nchor="ctr"/>
          <a:lstStyle>
            <a:lvl1pPr eaLnBrk="0" hangingPunct="0">
              <a:defRPr sz="2400">
                <a:solidFill>
                  <a:schemeClr val="tx1"/>
                </a:solidFill>
                <a:latin typeface="Times New Roman" charset="0"/>
                <a:ea typeface="MS PGothic" charset="0"/>
                <a:cs typeface="MS PGothic" charset="0"/>
              </a:defRPr>
            </a:lvl1pPr>
            <a:lvl2pPr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en-US" sz="3200"/>
              <a:t>Εἴ τις οὖν παράκλησις ἐν χριστῷ, εἴ τι παραμύθιον ἀγάπης, εἴ τις κοινωνία πνεύματος, εἴ τις σπλάγχνα καὶ οἰκτιρμοί,</a:t>
            </a:r>
            <a:r>
              <a:rPr lang="en-US" sz="3200" baseline="30000"/>
              <a:t> 2</a:t>
            </a:r>
            <a:r>
              <a:rPr lang="en-US" sz="3200"/>
              <a:t> πληρώσατέ μου τὴν χαράν, ἵνα τὸ αὐτὸ φρονῆτε, τὴν αὐτὴν ἀγάπην ἔχοντες, σύμψυχοι, τὸ ἓν φρονοῦντες·</a:t>
            </a:r>
            <a:r>
              <a:rPr lang="en-US" sz="3200" baseline="30000"/>
              <a:t> 3</a:t>
            </a:r>
            <a:r>
              <a:rPr lang="en-US" sz="3200"/>
              <a:t> μηδὲν κατὰ ἐρίθειαν ἢ κενοδοξίαν, ἀλλὰ τῇ ταπεινοφροσύνῃ ἀλλήλους ἡγούμενοι ὑπερέχοντας ἑαυτῶν·</a:t>
            </a:r>
            <a:r>
              <a:rPr lang="en-US" sz="3200" baseline="30000"/>
              <a:t> 4</a:t>
            </a:r>
            <a:r>
              <a:rPr lang="en-US" sz="3200"/>
              <a:t> μὴ τὰ ἑαυτῶν ἕκαστος σκοπεῖτε, ἀλλὰ καὶ τὰ ἑτέρων ἕκαστος.</a:t>
            </a:r>
          </a:p>
          <a:p>
            <a:pPr eaLnBrk="1" hangingPunct="1"/>
            <a:endParaRPr lang="en-US"/>
          </a:p>
          <a:p>
            <a:pPr lvl="1" eaLnBrk="1" hangingPunct="1"/>
            <a:r>
              <a:rPr lang="en-US"/>
              <a:t>The New Testament in the Original Greek : Byzantine Textform 2005, With Morphology. (Bellingham: Logos Research Systems, 2006), Php 2:1-4.</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0577" name="Title 1"/>
          <p:cNvSpPr>
            <a:spLocks noGrp="1"/>
          </p:cNvSpPr>
          <p:nvPr>
            <p:ph type="title"/>
          </p:nvPr>
        </p:nvSpPr>
        <p:spPr>
          <a:xfrm rot="16200000">
            <a:off x="5143500" y="2857500"/>
            <a:ext cx="6858000" cy="1143000"/>
          </a:xfrm>
          <a:solidFill>
            <a:srgbClr val="660066"/>
          </a:solidFill>
        </p:spPr>
        <p:txBody>
          <a:bodyPr/>
          <a:lstStyle/>
          <a:p>
            <a:pPr>
              <a:defRPr/>
            </a:pPr>
            <a:r>
              <a:rPr lang="en-US" sz="3600">
                <a:effectLst>
                  <a:outerShdw blurRad="38100" dist="38100" dir="2700000" algn="tl">
                    <a:srgbClr val="000000"/>
                  </a:outerShdw>
                </a:effectLst>
                <a:latin typeface="Arial Black" charset="0"/>
                <a:ea typeface="MS PGothic" charset="0"/>
              </a:rPr>
              <a:t>My Translation of 2:1-4</a:t>
            </a:r>
          </a:p>
        </p:txBody>
      </p:sp>
      <p:sp>
        <p:nvSpPr>
          <p:cNvPr id="586754" name="Title 1"/>
          <p:cNvSpPr txBox="1">
            <a:spLocks/>
          </p:cNvSpPr>
          <p:nvPr/>
        </p:nvSpPr>
        <p:spPr bwMode="auto">
          <a:xfrm>
            <a:off x="0" y="0"/>
            <a:ext cx="8001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nchor="ctr"/>
          <a:lstStyle>
            <a:lvl1pPr marL="514350" indent="-514350"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buFontTx/>
              <a:buAutoNum type="arabicPlain"/>
            </a:pPr>
            <a:r>
              <a:rPr lang="en-US" sz="2800" b="1">
                <a:latin typeface="Arial Narrow" charset="0"/>
              </a:rPr>
              <a:t>Therefore </a:t>
            </a:r>
            <a:br>
              <a:rPr lang="en-US" sz="2800" b="1">
                <a:latin typeface="Arial Narrow" charset="0"/>
              </a:rPr>
            </a:br>
            <a:r>
              <a:rPr lang="en-US" sz="2800" b="1">
                <a:latin typeface="Arial Narrow" charset="0"/>
              </a:rPr>
              <a:t>	if there is any encouragement in Christ, </a:t>
            </a:r>
            <a:br>
              <a:rPr lang="en-US" sz="2800" b="1">
                <a:latin typeface="Arial Narrow" charset="0"/>
              </a:rPr>
            </a:br>
            <a:r>
              <a:rPr lang="en-US" sz="2800" b="1">
                <a:latin typeface="Arial Narrow" charset="0"/>
              </a:rPr>
              <a:t>	if there is any consolation of love, </a:t>
            </a:r>
            <a:br>
              <a:rPr lang="en-US" sz="2800" b="1">
                <a:latin typeface="Arial Narrow" charset="0"/>
              </a:rPr>
            </a:br>
            <a:r>
              <a:rPr lang="en-US" sz="2800" b="1">
                <a:latin typeface="Arial Narrow" charset="0"/>
              </a:rPr>
              <a:t>	if there is any fellowship of the Spirit, </a:t>
            </a:r>
            <a:br>
              <a:rPr lang="en-US" sz="2800" b="1">
                <a:latin typeface="Arial Narrow" charset="0"/>
              </a:rPr>
            </a:br>
            <a:r>
              <a:rPr lang="en-US" sz="2800" b="1">
                <a:latin typeface="Arial Narrow" charset="0"/>
              </a:rPr>
              <a:t>	if any affection and compassion, </a:t>
            </a:r>
          </a:p>
          <a:p>
            <a:pPr eaLnBrk="1" hangingPunct="1">
              <a:buFontTx/>
              <a:buAutoNum type="arabicPlain"/>
            </a:pPr>
            <a:r>
              <a:rPr lang="en-US" sz="2800" b="1">
                <a:latin typeface="Arial Narrow" charset="0"/>
              </a:rPr>
              <a:t>make my joy complete by </a:t>
            </a:r>
            <a:br>
              <a:rPr lang="en-US" sz="2800" b="1">
                <a:latin typeface="Arial Narrow" charset="0"/>
              </a:rPr>
            </a:br>
            <a:r>
              <a:rPr lang="en-US" sz="2800" b="1">
                <a:latin typeface="Arial Narrow" charset="0"/>
              </a:rPr>
              <a:t>	being of the same mind, </a:t>
            </a:r>
            <a:br>
              <a:rPr lang="en-US" sz="2800" b="1">
                <a:latin typeface="Arial Narrow" charset="0"/>
              </a:rPr>
            </a:br>
            <a:r>
              <a:rPr lang="en-US" sz="2800" b="1">
                <a:latin typeface="Arial Narrow" charset="0"/>
              </a:rPr>
              <a:t>	maintaining the same love, </a:t>
            </a:r>
            <a:br>
              <a:rPr lang="en-US" sz="2800" b="1">
                <a:latin typeface="Arial Narrow" charset="0"/>
              </a:rPr>
            </a:br>
            <a:r>
              <a:rPr lang="en-US" sz="2800" b="1">
                <a:latin typeface="Arial Narrow" charset="0"/>
              </a:rPr>
              <a:t>	united in spirit, </a:t>
            </a:r>
            <a:br>
              <a:rPr lang="en-US" sz="2800" b="1">
                <a:latin typeface="Arial Narrow" charset="0"/>
              </a:rPr>
            </a:br>
            <a:r>
              <a:rPr lang="en-US" sz="2800" b="1">
                <a:latin typeface="Arial Narrow" charset="0"/>
              </a:rPr>
              <a:t>	intent on one purpose,</a:t>
            </a:r>
          </a:p>
          <a:p>
            <a:pPr eaLnBrk="1" hangingPunct="1">
              <a:buFontTx/>
              <a:buAutoNum type="arabicPlain"/>
            </a:pPr>
            <a:r>
              <a:rPr lang="en-US" sz="2800" b="1">
                <a:latin typeface="Arial Narrow" charset="0"/>
              </a:rPr>
              <a:t>doing nothing from selfishness or empty conceit, </a:t>
            </a:r>
            <a:br>
              <a:rPr lang="en-US" sz="2800" b="1">
                <a:latin typeface="Arial Narrow" charset="0"/>
              </a:rPr>
            </a:br>
            <a:r>
              <a:rPr lang="en-US" sz="2800" b="1">
                <a:latin typeface="Arial Narrow" charset="0"/>
              </a:rPr>
              <a:t>	but with humility of mind regarding one another </a:t>
            </a:r>
            <a:br>
              <a:rPr lang="en-US" sz="2800" b="1">
                <a:latin typeface="Arial Narrow" charset="0"/>
              </a:rPr>
            </a:br>
            <a:r>
              <a:rPr lang="en-US" sz="2800" b="1">
                <a:latin typeface="Arial Narrow" charset="0"/>
              </a:rPr>
              <a:t>	as more important than yourselves,</a:t>
            </a:r>
          </a:p>
          <a:p>
            <a:pPr eaLnBrk="1" hangingPunct="1">
              <a:buFontTx/>
              <a:buAutoNum type="arabicPlain"/>
            </a:pPr>
            <a:r>
              <a:rPr lang="en-US" sz="2800" b="1">
                <a:latin typeface="Arial Narrow" charset="0"/>
              </a:rPr>
              <a:t>not merely looking out for your own personal 	interests, but also for the interests of others.</a:t>
            </a:r>
            <a:endParaRPr lang="en-US" sz="1600" b="1">
              <a:latin typeface="Arial Narrow"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6066" name="Title 1"/>
          <p:cNvSpPr>
            <a:spLocks noGrp="1"/>
          </p:cNvSpPr>
          <p:nvPr>
            <p:ph type="title"/>
          </p:nvPr>
        </p:nvSpPr>
        <p:spPr>
          <a:xfrm rot="16200000">
            <a:off x="5143500" y="2857500"/>
            <a:ext cx="6858000" cy="1143000"/>
          </a:xfrm>
          <a:solidFill>
            <a:schemeClr val="accent1">
              <a:lumMod val="75000"/>
            </a:schemeClr>
          </a:solidFill>
        </p:spPr>
        <p:txBody>
          <a:bodyPr/>
          <a:lstStyle/>
          <a:p>
            <a:pPr>
              <a:tabLst>
                <a:tab pos="4925153" algn="l"/>
              </a:tabLst>
              <a:defRPr/>
            </a:pPr>
            <a:r>
              <a:rPr lang="en-US" sz="3600">
                <a:effectLst>
                  <a:outerShdw blurRad="38100" dist="38100" dir="2700000" algn="tl">
                    <a:srgbClr val="000000"/>
                  </a:outerShdw>
                </a:effectLst>
                <a:latin typeface="Arial Black" charset="0"/>
                <a:ea typeface="MS PGothic" charset="0"/>
              </a:rPr>
              <a:t>The Structure of 2:1-4 (NASB)</a:t>
            </a:r>
          </a:p>
        </p:txBody>
      </p:sp>
      <p:sp>
        <p:nvSpPr>
          <p:cNvPr id="240643" name="Title 1"/>
          <p:cNvSpPr txBox="1">
            <a:spLocks/>
          </p:cNvSpPr>
          <p:nvPr/>
        </p:nvSpPr>
        <p:spPr bwMode="auto">
          <a:xfrm>
            <a:off x="6934200" y="4419600"/>
            <a:ext cx="2209800" cy="1295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r" eaLnBrk="1" hangingPunct="1"/>
            <a:r>
              <a:rPr lang="en-US" sz="2800" b="1" u="sng">
                <a:solidFill>
                  <a:srgbClr val="FFFF00"/>
                </a:solidFill>
                <a:latin typeface="Arial Narrow" charset="0"/>
              </a:rPr>
              <a:t>2 commands</a:t>
            </a:r>
            <a:r>
              <a:rPr lang="en-US" sz="2800" b="1">
                <a:solidFill>
                  <a:srgbClr val="FFFF00"/>
                </a:solidFill>
                <a:latin typeface="Arial Narrow" charset="0"/>
              </a:rPr>
              <a:t>: </a:t>
            </a:r>
            <a:br>
              <a:rPr lang="en-US" sz="2800" b="1">
                <a:solidFill>
                  <a:srgbClr val="FFFF00"/>
                </a:solidFill>
                <a:latin typeface="Arial Narrow" charset="0"/>
              </a:rPr>
            </a:br>
            <a:r>
              <a:rPr lang="en-US" altLang="ja-JP" sz="2800" b="1">
                <a:solidFill>
                  <a:srgbClr val="FFFF00"/>
                </a:solidFill>
                <a:latin typeface="Arial Narrow" charset="0"/>
              </a:rPr>
              <a:t>"from being selfless"</a:t>
            </a:r>
            <a:endParaRPr lang="en-US" sz="1600" b="1">
              <a:solidFill>
                <a:srgbClr val="FFFF00"/>
              </a:solidFill>
              <a:latin typeface="Arial Narrow" charset="0"/>
            </a:endParaRPr>
          </a:p>
        </p:txBody>
      </p:sp>
      <p:sp>
        <p:nvSpPr>
          <p:cNvPr id="587779" name="Title 1"/>
          <p:cNvSpPr txBox="1">
            <a:spLocks/>
          </p:cNvSpPr>
          <p:nvPr/>
        </p:nvSpPr>
        <p:spPr bwMode="auto">
          <a:xfrm>
            <a:off x="0" y="0"/>
            <a:ext cx="8001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nchor="ctr"/>
          <a:lstStyle>
            <a:lvl1pPr marL="514350" indent="-514350"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buFontTx/>
              <a:buAutoNum type="arabicPlain"/>
            </a:pPr>
            <a:r>
              <a:rPr lang="en-US" sz="2800" b="1">
                <a:latin typeface="Arial Narrow" charset="0"/>
              </a:rPr>
              <a:t>Therefore </a:t>
            </a:r>
            <a:br>
              <a:rPr lang="en-US" sz="2800" b="1">
                <a:latin typeface="Arial Narrow" charset="0"/>
              </a:rPr>
            </a:br>
            <a:r>
              <a:rPr lang="en-US" sz="2800" b="1">
                <a:latin typeface="Arial Narrow" charset="0"/>
              </a:rPr>
              <a:t>	if there is any encouragement in Christ, </a:t>
            </a:r>
            <a:br>
              <a:rPr lang="en-US" sz="2800" b="1">
                <a:latin typeface="Arial Narrow" charset="0"/>
              </a:rPr>
            </a:br>
            <a:r>
              <a:rPr lang="en-US" sz="2800" b="1">
                <a:latin typeface="Arial Narrow" charset="0"/>
              </a:rPr>
              <a:t>	if there is any consolation of love, </a:t>
            </a:r>
            <a:br>
              <a:rPr lang="en-US" sz="2800" b="1">
                <a:latin typeface="Arial Narrow" charset="0"/>
              </a:rPr>
            </a:br>
            <a:r>
              <a:rPr lang="en-US" sz="2800" b="1">
                <a:latin typeface="Arial Narrow" charset="0"/>
              </a:rPr>
              <a:t>	if there is any fellowship of the Spirit, </a:t>
            </a:r>
            <a:br>
              <a:rPr lang="en-US" sz="2800" b="1">
                <a:latin typeface="Arial Narrow" charset="0"/>
              </a:rPr>
            </a:br>
            <a:r>
              <a:rPr lang="en-US" sz="2800" b="1">
                <a:latin typeface="Arial Narrow" charset="0"/>
              </a:rPr>
              <a:t>	if any affection and compassion, </a:t>
            </a:r>
          </a:p>
          <a:p>
            <a:pPr eaLnBrk="1" hangingPunct="1">
              <a:buFontTx/>
              <a:buAutoNum type="arabicPlain"/>
            </a:pPr>
            <a:r>
              <a:rPr lang="en-US" sz="2800" b="1">
                <a:solidFill>
                  <a:srgbClr val="FFFF00"/>
                </a:solidFill>
                <a:latin typeface="Arial Narrow" charset="0"/>
              </a:rPr>
              <a:t>make my joy complete </a:t>
            </a:r>
            <a:r>
              <a:rPr lang="en-US" sz="2800" b="1">
                <a:latin typeface="Arial Narrow" charset="0"/>
              </a:rPr>
              <a:t>by </a:t>
            </a:r>
            <a:br>
              <a:rPr lang="en-US" sz="2800" b="1">
                <a:latin typeface="Arial Narrow" charset="0"/>
              </a:rPr>
            </a:br>
            <a:r>
              <a:rPr lang="en-US" sz="2800" b="1">
                <a:latin typeface="Arial Narrow" charset="0"/>
              </a:rPr>
              <a:t>	being of the </a:t>
            </a:r>
            <a:r>
              <a:rPr lang="en-US" sz="2800" b="1">
                <a:solidFill>
                  <a:srgbClr val="FFB7E5"/>
                </a:solidFill>
                <a:latin typeface="Arial Narrow" charset="0"/>
              </a:rPr>
              <a:t>same </a:t>
            </a:r>
            <a:r>
              <a:rPr lang="en-US" sz="2800" b="1">
                <a:latin typeface="Arial Narrow" charset="0"/>
              </a:rPr>
              <a:t>mind, </a:t>
            </a:r>
            <a:br>
              <a:rPr lang="en-US" sz="2800" b="1">
                <a:latin typeface="Arial Narrow" charset="0"/>
              </a:rPr>
            </a:br>
            <a:r>
              <a:rPr lang="en-US" sz="2800" b="1">
                <a:latin typeface="Arial Narrow" charset="0"/>
              </a:rPr>
              <a:t>	maintaining the </a:t>
            </a:r>
            <a:r>
              <a:rPr lang="en-US" sz="2800" b="1">
                <a:solidFill>
                  <a:srgbClr val="FFB7E5"/>
                </a:solidFill>
                <a:latin typeface="Arial Narrow" charset="0"/>
              </a:rPr>
              <a:t>same </a:t>
            </a:r>
            <a:r>
              <a:rPr lang="en-US" sz="2800" b="1">
                <a:latin typeface="Arial Narrow" charset="0"/>
              </a:rPr>
              <a:t>love, </a:t>
            </a:r>
            <a:br>
              <a:rPr lang="en-US" sz="2800" b="1">
                <a:latin typeface="Arial Narrow" charset="0"/>
              </a:rPr>
            </a:br>
            <a:r>
              <a:rPr lang="en-US" sz="2800" b="1">
                <a:latin typeface="Arial Narrow" charset="0"/>
              </a:rPr>
              <a:t>	</a:t>
            </a:r>
            <a:r>
              <a:rPr lang="en-US" sz="2800" b="1">
                <a:solidFill>
                  <a:srgbClr val="FFB7E5"/>
                </a:solidFill>
                <a:latin typeface="Arial Narrow" charset="0"/>
              </a:rPr>
              <a:t>united </a:t>
            </a:r>
            <a:r>
              <a:rPr lang="en-US" sz="2800" b="1">
                <a:latin typeface="Arial Narrow" charset="0"/>
              </a:rPr>
              <a:t>in spirit, </a:t>
            </a:r>
            <a:br>
              <a:rPr lang="en-US" sz="2800" b="1">
                <a:latin typeface="Arial Narrow" charset="0"/>
              </a:rPr>
            </a:br>
            <a:r>
              <a:rPr lang="en-US" sz="2800" b="1">
                <a:latin typeface="Arial Narrow" charset="0"/>
              </a:rPr>
              <a:t>	intent on </a:t>
            </a:r>
            <a:r>
              <a:rPr lang="en-US" sz="2800" b="1">
                <a:solidFill>
                  <a:srgbClr val="FFB7E5"/>
                </a:solidFill>
                <a:latin typeface="Arial Narrow" charset="0"/>
              </a:rPr>
              <a:t>one </a:t>
            </a:r>
            <a:r>
              <a:rPr lang="en-US" sz="2800" b="1">
                <a:latin typeface="Arial Narrow" charset="0"/>
              </a:rPr>
              <a:t>purpose.</a:t>
            </a:r>
          </a:p>
          <a:p>
            <a:pPr eaLnBrk="1" hangingPunct="1">
              <a:buFontTx/>
              <a:buAutoNum type="arabicPlain"/>
            </a:pPr>
            <a:r>
              <a:rPr lang="en-US" sz="2800" b="1" u="sng">
                <a:latin typeface="Arial Narrow" charset="0"/>
              </a:rPr>
              <a:t>Do nothing from selfishness</a:t>
            </a:r>
            <a:r>
              <a:rPr lang="en-US" sz="2800" b="1">
                <a:latin typeface="Arial Narrow" charset="0"/>
              </a:rPr>
              <a:t> or empty conceit, </a:t>
            </a:r>
            <a:br>
              <a:rPr lang="en-US" sz="2800" b="1">
                <a:latin typeface="Arial Narrow" charset="0"/>
              </a:rPr>
            </a:br>
            <a:r>
              <a:rPr lang="en-US" sz="2800" b="1">
                <a:latin typeface="Arial Narrow" charset="0"/>
              </a:rPr>
              <a:t>	but with humility of mind regard one another </a:t>
            </a:r>
            <a:br>
              <a:rPr lang="en-US" sz="2800" b="1">
                <a:latin typeface="Arial Narrow" charset="0"/>
              </a:rPr>
            </a:br>
            <a:r>
              <a:rPr lang="en-US" sz="2800" b="1">
                <a:latin typeface="Arial Narrow" charset="0"/>
              </a:rPr>
              <a:t>	as more important than yourselves;</a:t>
            </a:r>
          </a:p>
          <a:p>
            <a:pPr eaLnBrk="1" hangingPunct="1">
              <a:buFontTx/>
              <a:buAutoNum type="arabicPlain"/>
            </a:pPr>
            <a:r>
              <a:rPr lang="en-US" sz="2800" b="1" u="sng">
                <a:latin typeface="Arial Narrow" charset="0"/>
              </a:rPr>
              <a:t>do not merely look out for your own</a:t>
            </a:r>
            <a:r>
              <a:rPr lang="en-US" sz="2800" b="1">
                <a:latin typeface="Arial Narrow" charset="0"/>
              </a:rPr>
              <a:t> personal 	interests, but also for the interests of others.</a:t>
            </a:r>
            <a:endParaRPr lang="en-US" sz="1600" b="1">
              <a:latin typeface="Arial Narrow" charset="0"/>
            </a:endParaRPr>
          </a:p>
        </p:txBody>
      </p:sp>
      <p:sp>
        <p:nvSpPr>
          <p:cNvPr id="240645" name="Title 1"/>
          <p:cNvSpPr txBox="1">
            <a:spLocks/>
          </p:cNvSpPr>
          <p:nvPr/>
        </p:nvSpPr>
        <p:spPr bwMode="auto">
          <a:xfrm>
            <a:off x="4138613" y="2209800"/>
            <a:ext cx="396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r" eaLnBrk="1" hangingPunct="1"/>
            <a:r>
              <a:rPr lang="en-US" sz="2800" b="1" u="sng">
                <a:solidFill>
                  <a:srgbClr val="FFFF00"/>
                </a:solidFill>
                <a:latin typeface="Arial Narrow" charset="0"/>
              </a:rPr>
              <a:t>Main Verb</a:t>
            </a:r>
            <a:r>
              <a:rPr lang="en-US" sz="2800" b="1">
                <a:solidFill>
                  <a:srgbClr val="FFFF00"/>
                </a:solidFill>
                <a:latin typeface="Arial Narrow" charset="0"/>
              </a:rPr>
              <a:t>: </a:t>
            </a:r>
            <a:r>
              <a:rPr lang="en-US" altLang="ja-JP" sz="2800" b="1">
                <a:solidFill>
                  <a:srgbClr val="FFFF00"/>
                </a:solidFill>
                <a:latin typeface="Arial Narrow" charset="0"/>
              </a:rPr>
              <a:t>"give me joy..."</a:t>
            </a:r>
            <a:endParaRPr lang="en-US" sz="1600" b="1">
              <a:solidFill>
                <a:srgbClr val="FFFF00"/>
              </a:solidFill>
              <a:latin typeface="Arial Narrow" charset="0"/>
            </a:endParaRPr>
          </a:p>
        </p:txBody>
      </p:sp>
      <p:sp>
        <p:nvSpPr>
          <p:cNvPr id="240646" name="Title 1"/>
          <p:cNvSpPr txBox="1">
            <a:spLocks/>
          </p:cNvSpPr>
          <p:nvPr/>
        </p:nvSpPr>
        <p:spPr bwMode="auto">
          <a:xfrm>
            <a:off x="5715000" y="304800"/>
            <a:ext cx="2286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r" eaLnBrk="1" hangingPunct="1"/>
            <a:r>
              <a:rPr lang="en-US" sz="2800" b="1" u="sng">
                <a:solidFill>
                  <a:srgbClr val="FFFF00"/>
                </a:solidFill>
                <a:latin typeface="Arial Narrow" charset="0"/>
              </a:rPr>
              <a:t>4 </a:t>
            </a:r>
            <a:r>
              <a:rPr lang="en-US" altLang="ja-JP" sz="2800" b="1" u="sng">
                <a:solidFill>
                  <a:srgbClr val="FFFF00"/>
                </a:solidFill>
                <a:latin typeface="Arial Narrow" charset="0"/>
              </a:rPr>
              <a:t>"if" phrases</a:t>
            </a:r>
            <a:r>
              <a:rPr lang="en-US" altLang="ja-JP" sz="2800" b="1">
                <a:solidFill>
                  <a:srgbClr val="FFFF00"/>
                </a:solidFill>
                <a:latin typeface="Arial Narrow" charset="0"/>
              </a:rPr>
              <a:t>: "Please..."</a:t>
            </a:r>
            <a:endParaRPr lang="en-US" sz="1600" b="1">
              <a:solidFill>
                <a:srgbClr val="FFFF00"/>
              </a:solidFill>
              <a:latin typeface="Arial Narrow" charset="0"/>
            </a:endParaRPr>
          </a:p>
        </p:txBody>
      </p:sp>
      <p:sp>
        <p:nvSpPr>
          <p:cNvPr id="240647" name="Title 1"/>
          <p:cNvSpPr txBox="1">
            <a:spLocks/>
          </p:cNvSpPr>
          <p:nvPr/>
        </p:nvSpPr>
        <p:spPr bwMode="auto">
          <a:xfrm>
            <a:off x="4267200" y="3429000"/>
            <a:ext cx="3657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r" eaLnBrk="1" hangingPunct="1"/>
            <a:r>
              <a:rPr lang="en-US" sz="2800" b="1" u="sng">
                <a:solidFill>
                  <a:srgbClr val="FFFF00"/>
                </a:solidFill>
                <a:latin typeface="Arial Narrow" charset="0"/>
              </a:rPr>
              <a:t>4 </a:t>
            </a:r>
            <a:r>
              <a:rPr lang="en-US" altLang="ja-JP" sz="2800" b="1" u="sng">
                <a:solidFill>
                  <a:srgbClr val="FFFF00"/>
                </a:solidFill>
                <a:latin typeface="Arial Narrow" charset="0"/>
              </a:rPr>
              <a:t>"by" phrases</a:t>
            </a:r>
            <a:r>
              <a:rPr lang="en-US" altLang="ja-JP" sz="2800" b="1">
                <a:solidFill>
                  <a:srgbClr val="FFFF00"/>
                </a:solidFill>
                <a:latin typeface="Arial Narrow" charset="0"/>
              </a:rPr>
              <a:t>: </a:t>
            </a:r>
            <a:br>
              <a:rPr lang="en-US" altLang="ja-JP" sz="2800" b="1">
                <a:solidFill>
                  <a:srgbClr val="FFFF00"/>
                </a:solidFill>
                <a:latin typeface="Arial Narrow" charset="0"/>
              </a:rPr>
            </a:br>
            <a:r>
              <a:rPr lang="en-US" altLang="ja-JP" sz="2800" b="1">
                <a:solidFill>
                  <a:srgbClr val="FFFF00"/>
                </a:solidFill>
                <a:latin typeface="Arial Narrow" charset="0"/>
              </a:rPr>
              <a:t>"by being </a:t>
            </a:r>
            <a:r>
              <a:rPr lang="en-US" altLang="ja-JP" sz="2800" b="1">
                <a:solidFill>
                  <a:srgbClr val="FFB7E5"/>
                </a:solidFill>
                <a:latin typeface="Arial Narrow" charset="0"/>
              </a:rPr>
              <a:t>united</a:t>
            </a:r>
            <a:r>
              <a:rPr lang="en-US" altLang="ja-JP" sz="2800" b="1">
                <a:solidFill>
                  <a:srgbClr val="FFFF00"/>
                </a:solidFill>
                <a:latin typeface="Arial Narrow" charset="0"/>
              </a:rPr>
              <a:t>..."</a:t>
            </a:r>
            <a:endParaRPr lang="en-US" sz="1600" b="1">
              <a:solidFill>
                <a:srgbClr val="FFFF00"/>
              </a:solidFill>
              <a:latin typeface="Arial Narrow"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064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064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064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06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43" grpId="0" animBg="1"/>
      <p:bldP spid="240645" grpId="0"/>
      <p:bldP spid="240646" grpId="0"/>
      <p:bldP spid="240647" grpId="0"/>
    </p:bldLst>
  </p:timing>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8801" name="Title 1"/>
          <p:cNvSpPr>
            <a:spLocks noGrp="1"/>
          </p:cNvSpPr>
          <p:nvPr>
            <p:ph type="title"/>
          </p:nvPr>
        </p:nvSpPr>
        <p:spPr>
          <a:xfrm>
            <a:off x="395288" y="-26988"/>
            <a:ext cx="8748712" cy="2303463"/>
          </a:xfrm>
        </p:spPr>
        <p:txBody>
          <a:bodyPr/>
          <a:lstStyle/>
          <a:p>
            <a:r>
              <a:rPr lang="en-US" sz="7200">
                <a:solidFill>
                  <a:srgbClr val="FFFF00"/>
                </a:solidFill>
                <a:effectLst/>
                <a:latin typeface="Arial Black" charset="0"/>
                <a:ea typeface="MS PGothic" charset="0"/>
              </a:rPr>
              <a:t>Selflessness </a:t>
            </a:r>
            <a:r>
              <a:rPr lang="en-US" sz="5400">
                <a:effectLst/>
                <a:latin typeface="Arial Black" charset="0"/>
                <a:ea typeface="MS PGothic" charset="0"/>
              </a:rPr>
              <a:t>leads to unity (2:1-4).</a:t>
            </a:r>
          </a:p>
        </p:txBody>
      </p:sp>
      <p:pic>
        <p:nvPicPr>
          <p:cNvPr id="588802" name="Picture 1" descr="Humility sig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208213"/>
            <a:ext cx="9144000" cy="464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3649" name="Title 1"/>
          <p:cNvSpPr>
            <a:spLocks noGrp="1"/>
          </p:cNvSpPr>
          <p:nvPr>
            <p:ph type="title"/>
          </p:nvPr>
        </p:nvSpPr>
        <p:spPr>
          <a:xfrm rot="16200000">
            <a:off x="5143500" y="2857500"/>
            <a:ext cx="6858000" cy="1143000"/>
          </a:xfrm>
          <a:solidFill>
            <a:srgbClr val="800000"/>
          </a:solidFill>
        </p:spPr>
        <p:txBody>
          <a:bodyPr/>
          <a:lstStyle/>
          <a:p>
            <a:pPr>
              <a:defRPr/>
            </a:pPr>
            <a:r>
              <a:rPr lang="en-US" sz="3600">
                <a:solidFill>
                  <a:srgbClr val="FFFF00"/>
                </a:solidFill>
                <a:effectLst>
                  <a:outerShdw blurRad="38100" dist="38100" dir="2700000" algn="tl">
                    <a:srgbClr val="000000"/>
                  </a:outerShdw>
                </a:effectLst>
                <a:latin typeface="Arial Black" charset="0"/>
                <a:ea typeface="MS PGothic" charset="0"/>
              </a:rPr>
              <a:t>Attitude </a:t>
            </a:r>
            <a:r>
              <a:rPr lang="en-US" sz="3600">
                <a:effectLst>
                  <a:outerShdw blurRad="38100" dist="38100" dir="2700000" algn="tl">
                    <a:srgbClr val="000000"/>
                  </a:outerShdw>
                </a:effectLst>
                <a:latin typeface="Arial Black" charset="0"/>
                <a:ea typeface="MS PGothic" charset="0"/>
              </a:rPr>
              <a:t>words in 2:1-4 (NASB)</a:t>
            </a:r>
          </a:p>
        </p:txBody>
      </p:sp>
      <p:sp>
        <p:nvSpPr>
          <p:cNvPr id="589826" name="Title 1"/>
          <p:cNvSpPr txBox="1">
            <a:spLocks/>
          </p:cNvSpPr>
          <p:nvPr/>
        </p:nvSpPr>
        <p:spPr bwMode="auto">
          <a:xfrm>
            <a:off x="0" y="0"/>
            <a:ext cx="8001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nchor="ctr"/>
          <a:lstStyle>
            <a:lvl1pPr marL="514350" indent="-514350"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buFontTx/>
              <a:buAutoNum type="arabicPlain"/>
            </a:pPr>
            <a:r>
              <a:rPr lang="en-US" sz="2800" b="1">
                <a:latin typeface="Arial Narrow" charset="0"/>
              </a:rPr>
              <a:t>Therefore </a:t>
            </a:r>
            <a:br>
              <a:rPr lang="en-US" sz="2800" b="1">
                <a:latin typeface="Arial Narrow" charset="0"/>
              </a:rPr>
            </a:br>
            <a:r>
              <a:rPr lang="en-US" sz="2800" b="1">
                <a:latin typeface="Arial Narrow" charset="0"/>
              </a:rPr>
              <a:t>	if there is any encouragement in Christ, </a:t>
            </a:r>
            <a:br>
              <a:rPr lang="en-US" sz="2800" b="1">
                <a:latin typeface="Arial Narrow" charset="0"/>
              </a:rPr>
            </a:br>
            <a:r>
              <a:rPr lang="en-US" sz="2800" b="1">
                <a:latin typeface="Arial Narrow" charset="0"/>
              </a:rPr>
              <a:t>	if there is any consolation of love, </a:t>
            </a:r>
            <a:br>
              <a:rPr lang="en-US" sz="2800" b="1">
                <a:latin typeface="Arial Narrow" charset="0"/>
              </a:rPr>
            </a:br>
            <a:r>
              <a:rPr lang="en-US" sz="2800" b="1">
                <a:latin typeface="Arial Narrow" charset="0"/>
              </a:rPr>
              <a:t>	if there is any fellowship of the Spirit, </a:t>
            </a:r>
            <a:br>
              <a:rPr lang="en-US" sz="2800" b="1">
                <a:latin typeface="Arial Narrow" charset="0"/>
              </a:rPr>
            </a:br>
            <a:r>
              <a:rPr lang="en-US" sz="2800" b="1">
                <a:latin typeface="Arial Narrow" charset="0"/>
              </a:rPr>
              <a:t>	if any affection and compassion, </a:t>
            </a:r>
          </a:p>
          <a:p>
            <a:pPr eaLnBrk="1" hangingPunct="1">
              <a:buFontTx/>
              <a:buAutoNum type="arabicPlain"/>
            </a:pPr>
            <a:r>
              <a:rPr lang="en-US" sz="2800" b="1">
                <a:latin typeface="Arial Narrow" charset="0"/>
              </a:rPr>
              <a:t>make my joy complete by </a:t>
            </a:r>
            <a:br>
              <a:rPr lang="en-US" sz="2800" b="1">
                <a:latin typeface="Arial Narrow" charset="0"/>
              </a:rPr>
            </a:br>
            <a:r>
              <a:rPr lang="en-US" sz="2800" b="1">
                <a:latin typeface="Arial Narrow" charset="0"/>
              </a:rPr>
              <a:t>	being of the same </a:t>
            </a:r>
            <a:r>
              <a:rPr lang="en-US" sz="2800" b="1">
                <a:solidFill>
                  <a:srgbClr val="FFFF00"/>
                </a:solidFill>
                <a:latin typeface="Arial Narrow" charset="0"/>
              </a:rPr>
              <a:t>mind</a:t>
            </a:r>
            <a:r>
              <a:rPr lang="en-US" sz="2800" b="1">
                <a:latin typeface="Arial Narrow" charset="0"/>
              </a:rPr>
              <a:t>, </a:t>
            </a:r>
            <a:br>
              <a:rPr lang="en-US" sz="2800" b="1">
                <a:latin typeface="Arial Narrow" charset="0"/>
              </a:rPr>
            </a:br>
            <a:r>
              <a:rPr lang="en-US" sz="2800" b="1">
                <a:latin typeface="Arial Narrow" charset="0"/>
              </a:rPr>
              <a:t>	maintaining the same love, </a:t>
            </a:r>
            <a:br>
              <a:rPr lang="en-US" sz="2800" b="1">
                <a:latin typeface="Arial Narrow" charset="0"/>
              </a:rPr>
            </a:br>
            <a:r>
              <a:rPr lang="en-US" sz="2800" b="1">
                <a:latin typeface="Arial Narrow" charset="0"/>
              </a:rPr>
              <a:t>	united in spirit, </a:t>
            </a:r>
            <a:br>
              <a:rPr lang="en-US" sz="2800" b="1">
                <a:latin typeface="Arial Narrow" charset="0"/>
              </a:rPr>
            </a:br>
            <a:r>
              <a:rPr lang="en-US" sz="2800" b="1">
                <a:latin typeface="Arial Narrow" charset="0"/>
              </a:rPr>
              <a:t>	intent on one </a:t>
            </a:r>
            <a:r>
              <a:rPr lang="en-US" sz="2800" b="1">
                <a:solidFill>
                  <a:srgbClr val="FFFF00"/>
                </a:solidFill>
                <a:latin typeface="Arial Narrow" charset="0"/>
              </a:rPr>
              <a:t>purpose</a:t>
            </a:r>
            <a:r>
              <a:rPr lang="en-US" sz="2800" b="1">
                <a:latin typeface="Arial Narrow" charset="0"/>
              </a:rPr>
              <a:t>.</a:t>
            </a:r>
          </a:p>
          <a:p>
            <a:pPr eaLnBrk="1" hangingPunct="1">
              <a:buFontTx/>
              <a:buAutoNum type="arabicPlain"/>
            </a:pPr>
            <a:r>
              <a:rPr lang="en-US" sz="2800" b="1">
                <a:latin typeface="Arial Narrow" charset="0"/>
              </a:rPr>
              <a:t>Do nothing from selfishness or empty conceit, </a:t>
            </a:r>
            <a:br>
              <a:rPr lang="en-US" sz="2800" b="1">
                <a:latin typeface="Arial Narrow" charset="0"/>
              </a:rPr>
            </a:br>
            <a:r>
              <a:rPr lang="en-US" sz="2800" b="1">
                <a:latin typeface="Arial Narrow" charset="0"/>
              </a:rPr>
              <a:t>	but with humility of mind </a:t>
            </a:r>
            <a:r>
              <a:rPr lang="en-US" sz="2800" b="1">
                <a:solidFill>
                  <a:srgbClr val="FFFF00"/>
                </a:solidFill>
                <a:latin typeface="Arial Narrow" charset="0"/>
              </a:rPr>
              <a:t>regard </a:t>
            </a:r>
            <a:r>
              <a:rPr lang="en-US" sz="2800" b="1">
                <a:latin typeface="Arial Narrow" charset="0"/>
              </a:rPr>
              <a:t>one another </a:t>
            </a:r>
            <a:br>
              <a:rPr lang="en-US" sz="2800" b="1">
                <a:latin typeface="Arial Narrow" charset="0"/>
              </a:rPr>
            </a:br>
            <a:r>
              <a:rPr lang="en-US" sz="2800" b="1">
                <a:latin typeface="Arial Narrow" charset="0"/>
              </a:rPr>
              <a:t>	as more important than yourselves;</a:t>
            </a:r>
          </a:p>
          <a:p>
            <a:pPr eaLnBrk="1" hangingPunct="1">
              <a:buFontTx/>
              <a:buAutoNum type="arabicPlain"/>
            </a:pPr>
            <a:r>
              <a:rPr lang="en-US" sz="2800" b="1">
                <a:latin typeface="Arial Narrow" charset="0"/>
              </a:rPr>
              <a:t>do not merely </a:t>
            </a:r>
            <a:r>
              <a:rPr lang="en-US" sz="2800" b="1">
                <a:solidFill>
                  <a:srgbClr val="FFFF00"/>
                </a:solidFill>
                <a:latin typeface="Arial Narrow" charset="0"/>
              </a:rPr>
              <a:t>look out </a:t>
            </a:r>
            <a:r>
              <a:rPr lang="en-US" sz="2800" b="1">
                <a:latin typeface="Arial Narrow" charset="0"/>
              </a:rPr>
              <a:t>for your own personal 	interests, but also for the interests of others.</a:t>
            </a:r>
            <a:endParaRPr lang="en-US" sz="1600" b="1">
              <a:latin typeface="Arial Narrow"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2690" name="Title 1"/>
          <p:cNvSpPr>
            <a:spLocks noGrp="1"/>
          </p:cNvSpPr>
          <p:nvPr>
            <p:ph type="title"/>
          </p:nvPr>
        </p:nvSpPr>
        <p:spPr>
          <a:xfrm>
            <a:off x="684213" y="260350"/>
            <a:ext cx="7772400" cy="936625"/>
          </a:xfrm>
          <a:solidFill>
            <a:srgbClr val="660066"/>
          </a:solidFill>
        </p:spPr>
        <p:txBody>
          <a:bodyPr/>
          <a:lstStyle/>
          <a:p>
            <a:pPr>
              <a:defRPr/>
            </a:pPr>
            <a:r>
              <a:rPr lang="en-US">
                <a:effectLst>
                  <a:outerShdw blurRad="38100" dist="38100" dir="2700000" algn="tl">
                    <a:srgbClr val="000000"/>
                  </a:outerShdw>
                </a:effectLst>
                <a:latin typeface="Arial Black" charset="0"/>
                <a:ea typeface="MS PGothic" charset="0"/>
              </a:rPr>
              <a:t>The Sequence</a:t>
            </a:r>
          </a:p>
        </p:txBody>
      </p:sp>
      <p:grpSp>
        <p:nvGrpSpPr>
          <p:cNvPr id="2" name="Group 7"/>
          <p:cNvGrpSpPr>
            <a:grpSpLocks/>
          </p:cNvGrpSpPr>
          <p:nvPr/>
        </p:nvGrpSpPr>
        <p:grpSpPr bwMode="auto">
          <a:xfrm>
            <a:off x="-58738" y="2011363"/>
            <a:ext cx="3117851" cy="4154487"/>
            <a:chOff x="12576" y="1758837"/>
            <a:chExt cx="3119264" cy="4154439"/>
          </a:xfrm>
        </p:grpSpPr>
        <p:sp>
          <p:nvSpPr>
            <p:cNvPr id="590859" name="Title 1"/>
            <p:cNvSpPr txBox="1">
              <a:spLocks/>
            </p:cNvSpPr>
            <p:nvPr/>
          </p:nvSpPr>
          <p:spPr bwMode="auto">
            <a:xfrm>
              <a:off x="12576" y="4545124"/>
              <a:ext cx="3119264" cy="136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en-US" sz="3200">
                  <a:solidFill>
                    <a:schemeClr val="tx2"/>
                  </a:solidFill>
                  <a:latin typeface="Arial Black" charset="0"/>
                </a:rPr>
                <a:t>Selflessness</a:t>
              </a:r>
            </a:p>
          </p:txBody>
        </p:sp>
        <p:pic>
          <p:nvPicPr>
            <p:cNvPr id="590860" name="Picture 5" descr="selfish-or-selfless-226x300.jpg"/>
            <p:cNvPicPr>
              <a:picLocks noChangeAspect="1"/>
            </p:cNvPicPr>
            <p:nvPr/>
          </p:nvPicPr>
          <p:blipFill>
            <a:blip r:embed="rId2">
              <a:extLst>
                <a:ext uri="{28A0092B-C50C-407E-A947-70E740481C1C}">
                  <a14:useLocalDpi xmlns:a14="http://schemas.microsoft.com/office/drawing/2010/main" val="0"/>
                </a:ext>
              </a:extLst>
            </a:blip>
            <a:srcRect t="12498" b="2435"/>
            <a:stretch>
              <a:fillRect/>
            </a:stretch>
          </p:blipFill>
          <p:spPr bwMode="auto">
            <a:xfrm>
              <a:off x="226864" y="1758837"/>
              <a:ext cx="2690688" cy="3038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8"/>
          <p:cNvGrpSpPr>
            <a:grpSpLocks/>
          </p:cNvGrpSpPr>
          <p:nvPr/>
        </p:nvGrpSpPr>
        <p:grpSpPr bwMode="auto">
          <a:xfrm>
            <a:off x="2987675" y="2024063"/>
            <a:ext cx="2951163" cy="4141787"/>
            <a:chOff x="3563888" y="1772816"/>
            <a:chExt cx="2950983" cy="4140460"/>
          </a:xfrm>
        </p:grpSpPr>
        <p:sp>
          <p:nvSpPr>
            <p:cNvPr id="590857" name="Title 1"/>
            <p:cNvSpPr txBox="1">
              <a:spLocks/>
            </p:cNvSpPr>
            <p:nvPr/>
          </p:nvSpPr>
          <p:spPr bwMode="auto">
            <a:xfrm>
              <a:off x="3851247" y="4545124"/>
              <a:ext cx="2376264" cy="136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en-US" sz="3200">
                  <a:solidFill>
                    <a:schemeClr val="tx2"/>
                  </a:solidFill>
                  <a:latin typeface="Arial Black" charset="0"/>
                </a:rPr>
                <a:t>Humility</a:t>
              </a:r>
            </a:p>
          </p:txBody>
        </p:sp>
        <p:pic>
          <p:nvPicPr>
            <p:cNvPr id="590858" name="Picture 6" descr="humilitymaninprayer.jpg"/>
            <p:cNvPicPr>
              <a:picLocks noChangeAspect="1"/>
            </p:cNvPicPr>
            <p:nvPr/>
          </p:nvPicPr>
          <p:blipFill>
            <a:blip r:embed="rId3">
              <a:extLst>
                <a:ext uri="{28A0092B-C50C-407E-A947-70E740481C1C}">
                  <a14:useLocalDpi xmlns:a14="http://schemas.microsoft.com/office/drawing/2010/main" val="0"/>
                </a:ext>
              </a:extLst>
            </a:blip>
            <a:srcRect l="14919" r="12469"/>
            <a:stretch>
              <a:fillRect/>
            </a:stretch>
          </p:blipFill>
          <p:spPr bwMode="auto">
            <a:xfrm>
              <a:off x="3563888" y="1772816"/>
              <a:ext cx="2950983" cy="303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10"/>
          <p:cNvGrpSpPr>
            <a:grpSpLocks/>
          </p:cNvGrpSpPr>
          <p:nvPr/>
        </p:nvGrpSpPr>
        <p:grpSpPr bwMode="auto">
          <a:xfrm>
            <a:off x="6078538" y="2024063"/>
            <a:ext cx="2938462" cy="4141787"/>
            <a:chOff x="6241980" y="1772816"/>
            <a:chExt cx="2938532" cy="4140460"/>
          </a:xfrm>
        </p:grpSpPr>
        <p:sp>
          <p:nvSpPr>
            <p:cNvPr id="590855" name="Title 1"/>
            <p:cNvSpPr txBox="1">
              <a:spLocks/>
            </p:cNvSpPr>
            <p:nvPr/>
          </p:nvSpPr>
          <p:spPr bwMode="auto">
            <a:xfrm>
              <a:off x="6850486" y="4545124"/>
              <a:ext cx="1721520" cy="136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en-US" sz="3200">
                  <a:solidFill>
                    <a:schemeClr val="tx2"/>
                  </a:solidFill>
                  <a:latin typeface="Arial Black" charset="0"/>
                </a:rPr>
                <a:t>Unity</a:t>
              </a:r>
            </a:p>
          </p:txBody>
        </p:sp>
        <p:pic>
          <p:nvPicPr>
            <p:cNvPr id="590856" name="Picture 9" descr="unitycooperation1-300x219.jpg"/>
            <p:cNvPicPr>
              <a:picLocks noChangeAspect="1"/>
            </p:cNvPicPr>
            <p:nvPr/>
          </p:nvPicPr>
          <p:blipFill>
            <a:blip r:embed="rId4">
              <a:extLst>
                <a:ext uri="{28A0092B-C50C-407E-A947-70E740481C1C}">
                  <a14:useLocalDpi xmlns:a14="http://schemas.microsoft.com/office/drawing/2010/main" val="0"/>
                </a:ext>
              </a:extLst>
            </a:blip>
            <a:srcRect l="13274" r="9599"/>
            <a:stretch>
              <a:fillRect/>
            </a:stretch>
          </p:blipFill>
          <p:spPr bwMode="auto">
            <a:xfrm>
              <a:off x="6241980" y="1772816"/>
              <a:ext cx="2938532" cy="302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Right Arrow 11"/>
          <p:cNvSpPr>
            <a:spLocks noChangeArrowheads="1"/>
          </p:cNvSpPr>
          <p:nvPr/>
        </p:nvSpPr>
        <p:spPr bwMode="auto">
          <a:xfrm>
            <a:off x="2411413" y="2349500"/>
            <a:ext cx="1081087" cy="2232025"/>
          </a:xfrm>
          <a:prstGeom prst="rightArrow">
            <a:avLst>
              <a:gd name="adj1" fmla="val 50000"/>
              <a:gd name="adj2" fmla="val 54611"/>
            </a:avLst>
          </a:prstGeom>
          <a:solidFill>
            <a:srgbClr val="FF0000"/>
          </a:solidFill>
          <a:ln w="9525">
            <a:solidFill>
              <a:schemeClr val="tx1"/>
            </a:solidFill>
            <a:round/>
            <a:headEnd/>
            <a:tailEnd/>
          </a:ln>
        </p:spPr>
        <p:txBody>
          <a:bodyPr lIns="91365" tIns="45683" rIns="91365" bIns="45683"/>
          <a:lstStyle/>
          <a:p>
            <a:pPr eaLnBrk="0" hangingPunct="0"/>
            <a:endParaRPr lang="en-US">
              <a:latin typeface="BONES" charset="0"/>
            </a:endParaRPr>
          </a:p>
        </p:txBody>
      </p:sp>
      <p:sp>
        <p:nvSpPr>
          <p:cNvPr id="14" name="Right Arrow 13"/>
          <p:cNvSpPr>
            <a:spLocks noChangeArrowheads="1"/>
          </p:cNvSpPr>
          <p:nvPr/>
        </p:nvSpPr>
        <p:spPr bwMode="auto">
          <a:xfrm>
            <a:off x="5435600" y="2349500"/>
            <a:ext cx="1081088" cy="2232025"/>
          </a:xfrm>
          <a:prstGeom prst="rightArrow">
            <a:avLst>
              <a:gd name="adj1" fmla="val 50000"/>
              <a:gd name="adj2" fmla="val 54611"/>
            </a:avLst>
          </a:prstGeom>
          <a:solidFill>
            <a:srgbClr val="FF0000"/>
          </a:solidFill>
          <a:ln w="9525">
            <a:solidFill>
              <a:schemeClr val="tx1"/>
            </a:solidFill>
            <a:round/>
            <a:headEnd/>
            <a:tailEnd/>
          </a:ln>
        </p:spPr>
        <p:txBody>
          <a:bodyPr lIns="91365" tIns="45683" rIns="91365" bIns="45683"/>
          <a:lstStyle/>
          <a:p>
            <a:pPr eaLnBrk="0" hangingPunct="0"/>
            <a:endParaRPr lang="en-US">
              <a:latin typeface="BONES"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par>
                          <p:cTn id="13" fill="hold" nodeType="afterGroup">
                            <p:stCondLst>
                              <p:cond delay="500"/>
                            </p:stCondLst>
                            <p:childTnLst>
                              <p:par>
                                <p:cTn id="14" presetID="22" presetClass="entr" presetSubtype="8"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childTnLst>
                          </p:cTn>
                        </p:par>
                        <p:par>
                          <p:cTn id="22" fill="hold" nodeType="afterGroup">
                            <p:stCondLst>
                              <p:cond delay="500"/>
                            </p:stCondLst>
                            <p:childTnLst>
                              <p:par>
                                <p:cTn id="23" presetID="22" presetClass="entr" presetSubtype="8"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118.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591873" name="Rectangle 48"/>
          <p:cNvSpPr>
            <a:spLocks noChangeArrowheads="1"/>
          </p:cNvSpPr>
          <p:nvPr/>
        </p:nvSpPr>
        <p:spPr bwMode="auto">
          <a:xfrm>
            <a:off x="457200" y="1079500"/>
            <a:ext cx="8458200" cy="5715000"/>
          </a:xfrm>
          <a:prstGeom prst="rect">
            <a:avLst/>
          </a:prstGeom>
          <a:solidFill>
            <a:srgbClr val="FFFFFF"/>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365" tIns="45683" rIns="91365" bIns="45683" anchor="ctr"/>
          <a:lstStyle/>
          <a:p>
            <a:endParaRPr lang="en-US"/>
          </a:p>
        </p:txBody>
      </p:sp>
      <p:grpSp>
        <p:nvGrpSpPr>
          <p:cNvPr id="591874" name="Group 40"/>
          <p:cNvGrpSpPr>
            <a:grpSpLocks/>
          </p:cNvGrpSpPr>
          <p:nvPr/>
        </p:nvGrpSpPr>
        <p:grpSpPr bwMode="auto">
          <a:xfrm>
            <a:off x="304800" y="476250"/>
            <a:ext cx="4457700" cy="1484313"/>
            <a:chOff x="0" y="0"/>
            <a:chExt cx="2053" cy="1519"/>
          </a:xfrm>
        </p:grpSpPr>
        <p:sp>
          <p:nvSpPr>
            <p:cNvPr id="591897" name="Rectangle 39"/>
            <p:cNvSpPr>
              <a:spLocks noChangeArrowheads="1"/>
            </p:cNvSpPr>
            <p:nvPr/>
          </p:nvSpPr>
          <p:spPr bwMode="auto">
            <a:xfrm>
              <a:off x="0" y="0"/>
              <a:ext cx="2053" cy="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sp>
          <p:nvSpPr>
            <p:cNvPr id="591898" name="Rectangle 25"/>
            <p:cNvSpPr>
              <a:spLocks noChangeArrowheads="1"/>
            </p:cNvSpPr>
            <p:nvPr/>
          </p:nvSpPr>
          <p:spPr bwMode="auto">
            <a:xfrm>
              <a:off x="43" y="616"/>
              <a:ext cx="1967" cy="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4108450" algn="l"/>
                  <a:tab pos="5708650" algn="l"/>
                </a:tabLst>
              </a:pPr>
              <a:r>
                <a:rPr lang="en-US" altLang="zh-CN" sz="2800" b="1">
                  <a:solidFill>
                    <a:srgbClr val="000000"/>
                  </a:solidFill>
                  <a:latin typeface="Arial" charset="0"/>
                  <a:ea typeface="SimSun" charset="0"/>
                  <a:cs typeface="SimSun" charset="0"/>
                </a:rPr>
                <a:t> </a:t>
              </a:r>
              <a:r>
                <a:rPr lang="en-US" altLang="zh-CN" sz="2800" b="1" u="sng">
                  <a:solidFill>
                    <a:srgbClr val="000000"/>
                  </a:solidFill>
                  <a:latin typeface="Arial" charset="0"/>
                  <a:ea typeface="SimSun" charset="0"/>
                  <a:cs typeface="SimSun" charset="0"/>
                </a:rPr>
                <a:t>Selfish</a:t>
              </a:r>
              <a:endParaRPr lang="en-US" altLang="zh-CN" sz="2800" u="sng">
                <a:solidFill>
                  <a:srgbClr val="000000"/>
                </a:solidFill>
                <a:latin typeface="Arial" charset="0"/>
                <a:ea typeface="SimSun" charset="0"/>
                <a:cs typeface="SimSun" charset="0"/>
              </a:endParaRPr>
            </a:p>
          </p:txBody>
        </p:sp>
      </p:grpSp>
      <p:grpSp>
        <p:nvGrpSpPr>
          <p:cNvPr id="591875" name="Group 42"/>
          <p:cNvGrpSpPr>
            <a:grpSpLocks/>
          </p:cNvGrpSpPr>
          <p:nvPr/>
        </p:nvGrpSpPr>
        <p:grpSpPr bwMode="auto">
          <a:xfrm>
            <a:off x="4762500" y="476250"/>
            <a:ext cx="4457700" cy="1484313"/>
            <a:chOff x="2053" y="0"/>
            <a:chExt cx="2053" cy="1519"/>
          </a:xfrm>
        </p:grpSpPr>
        <p:sp>
          <p:nvSpPr>
            <p:cNvPr id="591895" name="Rectangle 41"/>
            <p:cNvSpPr>
              <a:spLocks noChangeArrowheads="1"/>
            </p:cNvSpPr>
            <p:nvPr/>
          </p:nvSpPr>
          <p:spPr bwMode="auto">
            <a:xfrm>
              <a:off x="2053" y="0"/>
              <a:ext cx="2053" cy="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sp>
          <p:nvSpPr>
            <p:cNvPr id="591896" name="Rectangle 26"/>
            <p:cNvSpPr>
              <a:spLocks noChangeArrowheads="1"/>
            </p:cNvSpPr>
            <p:nvPr/>
          </p:nvSpPr>
          <p:spPr bwMode="auto">
            <a:xfrm>
              <a:off x="2096" y="616"/>
              <a:ext cx="1967" cy="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4108450" algn="l"/>
                  <a:tab pos="5708650" algn="l"/>
                </a:tabLst>
              </a:pPr>
              <a:r>
                <a:rPr lang="en-US" altLang="zh-CN" sz="2800" b="1">
                  <a:solidFill>
                    <a:srgbClr val="3333CC"/>
                  </a:solidFill>
                  <a:latin typeface="Arial" charset="0"/>
                  <a:ea typeface="SimSun" charset="0"/>
                  <a:cs typeface="SimSun" charset="0"/>
                </a:rPr>
                <a:t> </a:t>
              </a:r>
              <a:r>
                <a:rPr lang="en-US" altLang="zh-CN" sz="2800" b="1" u="sng">
                  <a:solidFill>
                    <a:srgbClr val="3333CC"/>
                  </a:solidFill>
                  <a:latin typeface="Arial" charset="0"/>
                  <a:ea typeface="SimSun" charset="0"/>
                  <a:cs typeface="SimSun" charset="0"/>
                </a:rPr>
                <a:t>Selfless</a:t>
              </a:r>
              <a:endParaRPr lang="en-US" altLang="zh-CN" sz="2800" u="sng">
                <a:solidFill>
                  <a:srgbClr val="3333CC"/>
                </a:solidFill>
                <a:latin typeface="Arial" charset="0"/>
                <a:ea typeface="SimSun" charset="0"/>
                <a:cs typeface="SimSun" charset="0"/>
              </a:endParaRPr>
            </a:p>
          </p:txBody>
        </p:sp>
      </p:grpSp>
      <p:sp>
        <p:nvSpPr>
          <p:cNvPr id="343061" name="Rectangle 27"/>
          <p:cNvSpPr>
            <a:spLocks noChangeArrowheads="1"/>
          </p:cNvSpPr>
          <p:nvPr/>
        </p:nvSpPr>
        <p:spPr bwMode="auto">
          <a:xfrm>
            <a:off x="398463" y="1762125"/>
            <a:ext cx="4270375"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4108450" algn="l"/>
                <a:tab pos="5708650" algn="l"/>
              </a:tabLst>
            </a:pPr>
            <a:r>
              <a:rPr lang="en-US" altLang="zh-CN" b="1">
                <a:solidFill>
                  <a:srgbClr val="000000"/>
                </a:solidFill>
                <a:latin typeface="Arial" charset="0"/>
                <a:ea typeface="SimSun" charset="0"/>
                <a:cs typeface="SimSun" charset="0"/>
              </a:rPr>
              <a:t> Produces grumbling (2:14)</a:t>
            </a:r>
          </a:p>
        </p:txBody>
      </p:sp>
      <p:sp>
        <p:nvSpPr>
          <p:cNvPr id="343062" name="Rectangle 28"/>
          <p:cNvSpPr>
            <a:spLocks noChangeArrowheads="1"/>
          </p:cNvSpPr>
          <p:nvPr/>
        </p:nvSpPr>
        <p:spPr bwMode="auto">
          <a:xfrm>
            <a:off x="4668838" y="1762125"/>
            <a:ext cx="4271962"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4108450" algn="l"/>
                <a:tab pos="5708650" algn="l"/>
              </a:tabLst>
            </a:pPr>
            <a:r>
              <a:rPr lang="en-US" altLang="zh-CN" b="1">
                <a:solidFill>
                  <a:srgbClr val="3333CC"/>
                </a:solidFill>
                <a:latin typeface="Arial" charset="0"/>
                <a:ea typeface="SimSun" charset="0"/>
                <a:cs typeface="SimSun" charset="0"/>
              </a:rPr>
              <a:t> Produces joy (2:2a)</a:t>
            </a:r>
            <a:endParaRPr lang="en-US" altLang="zh-CN">
              <a:solidFill>
                <a:srgbClr val="3333CC"/>
              </a:solidFill>
              <a:latin typeface="Arial" charset="0"/>
              <a:ea typeface="SimSun" charset="0"/>
              <a:cs typeface="SimSun" charset="0"/>
            </a:endParaRPr>
          </a:p>
        </p:txBody>
      </p:sp>
      <p:sp>
        <p:nvSpPr>
          <p:cNvPr id="343063" name="Rectangle 29"/>
          <p:cNvSpPr>
            <a:spLocks noChangeArrowheads="1"/>
          </p:cNvSpPr>
          <p:nvPr/>
        </p:nvSpPr>
        <p:spPr bwMode="auto">
          <a:xfrm>
            <a:off x="398463" y="2570163"/>
            <a:ext cx="4270375" cy="84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4108450" algn="l"/>
                <a:tab pos="5708650" algn="l"/>
              </a:tabLst>
            </a:pPr>
            <a:r>
              <a:rPr lang="en-US" altLang="zh-CN" b="1">
                <a:solidFill>
                  <a:srgbClr val="000000"/>
                </a:solidFill>
                <a:latin typeface="Arial" charset="0"/>
                <a:ea typeface="SimSun" charset="0"/>
                <a:cs typeface="SimSun" charset="0"/>
              </a:rPr>
              <a:t>Leads to division (4:2)</a:t>
            </a:r>
          </a:p>
        </p:txBody>
      </p:sp>
      <p:sp>
        <p:nvSpPr>
          <p:cNvPr id="343064" name="Rectangle 30"/>
          <p:cNvSpPr>
            <a:spLocks noChangeArrowheads="1"/>
          </p:cNvSpPr>
          <p:nvPr/>
        </p:nvSpPr>
        <p:spPr bwMode="auto">
          <a:xfrm>
            <a:off x="4668838" y="2570163"/>
            <a:ext cx="4271962" cy="84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4108450" algn="l"/>
                <a:tab pos="5708650" algn="l"/>
              </a:tabLst>
            </a:pPr>
            <a:r>
              <a:rPr lang="en-US" altLang="zh-CN" b="1">
                <a:solidFill>
                  <a:srgbClr val="3333CC"/>
                </a:solidFill>
                <a:latin typeface="Arial" charset="0"/>
                <a:ea typeface="SimSun" charset="0"/>
                <a:cs typeface="SimSun" charset="0"/>
              </a:rPr>
              <a:t>Leads to unity (2:2b)</a:t>
            </a:r>
            <a:endParaRPr lang="en-US" altLang="zh-CN">
              <a:solidFill>
                <a:srgbClr val="3333CC"/>
              </a:solidFill>
              <a:latin typeface="Arial" charset="0"/>
              <a:ea typeface="SimSun" charset="0"/>
              <a:cs typeface="SimSun" charset="0"/>
            </a:endParaRPr>
          </a:p>
        </p:txBody>
      </p:sp>
      <p:sp>
        <p:nvSpPr>
          <p:cNvPr id="343065" name="Rectangle 31"/>
          <p:cNvSpPr>
            <a:spLocks noChangeArrowheads="1"/>
          </p:cNvSpPr>
          <p:nvPr/>
        </p:nvSpPr>
        <p:spPr bwMode="auto">
          <a:xfrm>
            <a:off x="398463" y="3268663"/>
            <a:ext cx="4270375" cy="84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4108450" algn="l"/>
                <a:tab pos="5708650" algn="l"/>
              </a:tabLst>
            </a:pPr>
            <a:r>
              <a:rPr lang="en-US" altLang="zh-CN" b="1">
                <a:solidFill>
                  <a:srgbClr val="000000"/>
                </a:solidFill>
                <a:latin typeface="Arial" charset="0"/>
                <a:ea typeface="SimSun" charset="0"/>
                <a:cs typeface="SimSun" charset="0"/>
              </a:rPr>
              <a:t>Proud (2:3a)</a:t>
            </a:r>
          </a:p>
        </p:txBody>
      </p:sp>
      <p:sp>
        <p:nvSpPr>
          <p:cNvPr id="343066" name="Rectangle 32"/>
          <p:cNvSpPr>
            <a:spLocks noChangeArrowheads="1"/>
          </p:cNvSpPr>
          <p:nvPr/>
        </p:nvSpPr>
        <p:spPr bwMode="auto">
          <a:xfrm>
            <a:off x="4668838" y="3268663"/>
            <a:ext cx="4271962" cy="84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4108450" algn="l"/>
                <a:tab pos="5708650" algn="l"/>
              </a:tabLst>
            </a:pPr>
            <a:r>
              <a:rPr lang="en-US" altLang="zh-CN" b="1">
                <a:solidFill>
                  <a:srgbClr val="3333CC"/>
                </a:solidFill>
                <a:latin typeface="Arial" charset="0"/>
                <a:ea typeface="SimSun" charset="0"/>
                <a:cs typeface="SimSun" charset="0"/>
              </a:rPr>
              <a:t>Humble (2:3b)</a:t>
            </a:r>
            <a:endParaRPr lang="en-US" altLang="zh-CN">
              <a:solidFill>
                <a:srgbClr val="3333CC"/>
              </a:solidFill>
              <a:latin typeface="Arial" charset="0"/>
              <a:ea typeface="SimSun" charset="0"/>
              <a:cs typeface="SimSun" charset="0"/>
            </a:endParaRPr>
          </a:p>
        </p:txBody>
      </p:sp>
      <p:sp>
        <p:nvSpPr>
          <p:cNvPr id="343067" name="Rectangle 33"/>
          <p:cNvSpPr>
            <a:spLocks noChangeArrowheads="1"/>
          </p:cNvSpPr>
          <p:nvPr/>
        </p:nvSpPr>
        <p:spPr bwMode="auto">
          <a:xfrm>
            <a:off x="398463" y="4111625"/>
            <a:ext cx="4270375"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4108450" algn="l"/>
                <a:tab pos="5708650" algn="l"/>
              </a:tabLst>
            </a:pPr>
            <a:r>
              <a:rPr lang="en-US" altLang="zh-CN" b="1">
                <a:solidFill>
                  <a:srgbClr val="000000"/>
                </a:solidFill>
                <a:latin typeface="Arial" charset="0"/>
                <a:ea typeface="SimSun" charset="0"/>
                <a:cs typeface="SimSun" charset="0"/>
              </a:rPr>
              <a:t>Considers self </a:t>
            </a:r>
          </a:p>
          <a:p>
            <a:pPr algn="ctr">
              <a:tabLst>
                <a:tab pos="4108450" algn="l"/>
                <a:tab pos="5708650" algn="l"/>
              </a:tabLst>
            </a:pPr>
            <a:r>
              <a:rPr lang="en-US" altLang="zh-CN" b="1">
                <a:solidFill>
                  <a:srgbClr val="000000"/>
                </a:solidFill>
                <a:latin typeface="Arial" charset="0"/>
                <a:ea typeface="SimSun" charset="0"/>
                <a:cs typeface="SimSun" charset="0"/>
              </a:rPr>
              <a:t>better than others (2:3a)</a:t>
            </a:r>
          </a:p>
        </p:txBody>
      </p:sp>
      <p:sp>
        <p:nvSpPr>
          <p:cNvPr id="343068" name="Rectangle 34"/>
          <p:cNvSpPr>
            <a:spLocks noChangeArrowheads="1"/>
          </p:cNvSpPr>
          <p:nvPr/>
        </p:nvSpPr>
        <p:spPr bwMode="auto">
          <a:xfrm>
            <a:off x="4668838" y="4111625"/>
            <a:ext cx="4271962"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4108450" algn="l"/>
                <a:tab pos="5708650" algn="l"/>
              </a:tabLst>
            </a:pPr>
            <a:r>
              <a:rPr lang="en-US" altLang="zh-CN" b="1">
                <a:solidFill>
                  <a:srgbClr val="3333CC"/>
                </a:solidFill>
                <a:latin typeface="Arial" charset="0"/>
                <a:ea typeface="SimSun" charset="0"/>
                <a:cs typeface="SimSun" charset="0"/>
              </a:rPr>
              <a:t>Considers others </a:t>
            </a:r>
          </a:p>
          <a:p>
            <a:pPr algn="ctr">
              <a:tabLst>
                <a:tab pos="4108450" algn="l"/>
                <a:tab pos="5708650" algn="l"/>
              </a:tabLst>
            </a:pPr>
            <a:r>
              <a:rPr lang="en-US" altLang="zh-CN" b="1">
                <a:solidFill>
                  <a:srgbClr val="3333CC"/>
                </a:solidFill>
                <a:latin typeface="Arial" charset="0"/>
                <a:ea typeface="SimSun" charset="0"/>
                <a:cs typeface="SimSun" charset="0"/>
              </a:rPr>
              <a:t>better than self (2:3b)</a:t>
            </a:r>
            <a:endParaRPr lang="en-US" altLang="zh-CN">
              <a:solidFill>
                <a:srgbClr val="3333CC"/>
              </a:solidFill>
              <a:latin typeface="Arial" charset="0"/>
              <a:ea typeface="SimSun" charset="0"/>
              <a:cs typeface="SimSun" charset="0"/>
            </a:endParaRPr>
          </a:p>
        </p:txBody>
      </p:sp>
      <p:sp>
        <p:nvSpPr>
          <p:cNvPr id="343069" name="Rectangle 35"/>
          <p:cNvSpPr>
            <a:spLocks noChangeArrowheads="1"/>
          </p:cNvSpPr>
          <p:nvPr/>
        </p:nvSpPr>
        <p:spPr bwMode="auto">
          <a:xfrm>
            <a:off x="398463" y="4954588"/>
            <a:ext cx="427037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4108450" algn="l"/>
                <a:tab pos="5708650" algn="l"/>
              </a:tabLst>
            </a:pPr>
            <a:r>
              <a:rPr lang="en-US" altLang="zh-CN" b="1">
                <a:solidFill>
                  <a:srgbClr val="000000"/>
                </a:solidFill>
                <a:latin typeface="Arial" charset="0"/>
                <a:ea typeface="SimSun" charset="0"/>
                <a:cs typeface="SimSun" charset="0"/>
              </a:rPr>
              <a:t>Looks out for </a:t>
            </a:r>
            <a:r>
              <a:rPr lang="en-US" altLang="zh-CN" b="1">
                <a:solidFill>
                  <a:srgbClr val="010000"/>
                </a:solidFill>
                <a:latin typeface="Arial" charset="0"/>
                <a:ea typeface="SimSun" charset="0"/>
                <a:cs typeface="SimSun" charset="0"/>
              </a:rPr>
              <a:t>self</a:t>
            </a:r>
            <a:r>
              <a:rPr lang="en-US" altLang="zh-CN" b="1">
                <a:solidFill>
                  <a:srgbClr val="000000"/>
                </a:solidFill>
                <a:latin typeface="Arial" charset="0"/>
                <a:ea typeface="SimSun" charset="0"/>
                <a:cs typeface="SimSun" charset="0"/>
              </a:rPr>
              <a:t> (2:4a)</a:t>
            </a:r>
          </a:p>
        </p:txBody>
      </p:sp>
      <p:sp>
        <p:nvSpPr>
          <p:cNvPr id="343070" name="Rectangle 36"/>
          <p:cNvSpPr>
            <a:spLocks noChangeArrowheads="1"/>
          </p:cNvSpPr>
          <p:nvPr/>
        </p:nvSpPr>
        <p:spPr bwMode="auto">
          <a:xfrm>
            <a:off x="4668838" y="4954588"/>
            <a:ext cx="4271962"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4108450" algn="l"/>
                <a:tab pos="5708650" algn="l"/>
              </a:tabLst>
            </a:pPr>
            <a:r>
              <a:rPr lang="en-US" altLang="zh-CN" b="1">
                <a:solidFill>
                  <a:srgbClr val="3333CC"/>
                </a:solidFill>
                <a:latin typeface="Arial" charset="0"/>
                <a:ea typeface="SimSun" charset="0"/>
                <a:cs typeface="SimSun" charset="0"/>
              </a:rPr>
              <a:t>Looks out for others (2:4b)</a:t>
            </a:r>
            <a:endParaRPr lang="en-US" altLang="zh-CN">
              <a:solidFill>
                <a:srgbClr val="3333CC"/>
              </a:solidFill>
              <a:latin typeface="Arial" charset="0"/>
              <a:ea typeface="SimSun" charset="0"/>
              <a:cs typeface="SimSun" charset="0"/>
            </a:endParaRPr>
          </a:p>
        </p:txBody>
      </p:sp>
      <p:grpSp>
        <p:nvGrpSpPr>
          <p:cNvPr id="5" name="Group 44"/>
          <p:cNvGrpSpPr>
            <a:grpSpLocks/>
          </p:cNvGrpSpPr>
          <p:nvPr/>
        </p:nvGrpSpPr>
        <p:grpSpPr bwMode="auto">
          <a:xfrm>
            <a:off x="304800" y="5573713"/>
            <a:ext cx="4457700" cy="617537"/>
            <a:chOff x="0" y="5218"/>
            <a:chExt cx="2053" cy="633"/>
          </a:xfrm>
        </p:grpSpPr>
        <p:sp>
          <p:nvSpPr>
            <p:cNvPr id="591893" name="Rectangle 37"/>
            <p:cNvSpPr>
              <a:spLocks noChangeArrowheads="1"/>
            </p:cNvSpPr>
            <p:nvPr/>
          </p:nvSpPr>
          <p:spPr bwMode="auto">
            <a:xfrm>
              <a:off x="43" y="5218"/>
              <a:ext cx="1967"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4108450" algn="l"/>
                  <a:tab pos="5708650" algn="l"/>
                </a:tabLst>
              </a:pPr>
              <a:r>
                <a:rPr lang="en-US" altLang="zh-CN" b="1">
                  <a:solidFill>
                    <a:srgbClr val="000000"/>
                  </a:solidFill>
                  <a:latin typeface="Arial" charset="0"/>
                  <a:ea typeface="SimSun" charset="0"/>
                  <a:cs typeface="SimSun" charset="0"/>
                </a:rPr>
                <a:t>Imitates Satan</a:t>
              </a:r>
            </a:p>
          </p:txBody>
        </p:sp>
        <p:sp>
          <p:nvSpPr>
            <p:cNvPr id="591894" name="Rectangle 43"/>
            <p:cNvSpPr>
              <a:spLocks noChangeArrowheads="1"/>
            </p:cNvSpPr>
            <p:nvPr/>
          </p:nvSpPr>
          <p:spPr bwMode="auto">
            <a:xfrm>
              <a:off x="0" y="5218"/>
              <a:ext cx="2053"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6" name="Group 46"/>
          <p:cNvGrpSpPr>
            <a:grpSpLocks/>
          </p:cNvGrpSpPr>
          <p:nvPr/>
        </p:nvGrpSpPr>
        <p:grpSpPr bwMode="auto">
          <a:xfrm>
            <a:off x="4762500" y="5573713"/>
            <a:ext cx="4457700" cy="617537"/>
            <a:chOff x="2053" y="5218"/>
            <a:chExt cx="2053" cy="633"/>
          </a:xfrm>
        </p:grpSpPr>
        <p:sp>
          <p:nvSpPr>
            <p:cNvPr id="591891" name="Rectangle 38"/>
            <p:cNvSpPr>
              <a:spLocks noChangeArrowheads="1"/>
            </p:cNvSpPr>
            <p:nvPr/>
          </p:nvSpPr>
          <p:spPr bwMode="auto">
            <a:xfrm>
              <a:off x="2096" y="5218"/>
              <a:ext cx="1967"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4108450" algn="l"/>
                  <a:tab pos="5708650" algn="l"/>
                </a:tabLst>
              </a:pPr>
              <a:r>
                <a:rPr lang="en-US" altLang="zh-CN" b="1">
                  <a:solidFill>
                    <a:srgbClr val="3333CC"/>
                  </a:solidFill>
                  <a:latin typeface="Arial" charset="0"/>
                  <a:ea typeface="SimSun" charset="0"/>
                  <a:cs typeface="SimSun" charset="0"/>
                </a:rPr>
                <a:t>Imitates Christ (2:5)</a:t>
              </a:r>
              <a:endParaRPr lang="en-US" altLang="zh-CN">
                <a:solidFill>
                  <a:srgbClr val="3333CC"/>
                </a:solidFill>
                <a:latin typeface="Arial" charset="0"/>
                <a:ea typeface="SimSun" charset="0"/>
                <a:cs typeface="SimSun" charset="0"/>
              </a:endParaRPr>
            </a:p>
          </p:txBody>
        </p:sp>
        <p:sp>
          <p:nvSpPr>
            <p:cNvPr id="591892" name="Rectangle 45"/>
            <p:cNvSpPr>
              <a:spLocks noChangeArrowheads="1"/>
            </p:cNvSpPr>
            <p:nvPr/>
          </p:nvSpPr>
          <p:spPr bwMode="auto">
            <a:xfrm>
              <a:off x="2053" y="5218"/>
              <a:ext cx="2053"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sp>
        <p:nvSpPr>
          <p:cNvPr id="122882" name="Text Box 2"/>
          <p:cNvSpPr txBox="1">
            <a:spLocks noChangeArrowheads="1"/>
          </p:cNvSpPr>
          <p:nvPr/>
        </p:nvSpPr>
        <p:spPr bwMode="auto">
          <a:xfrm>
            <a:off x="8221663" y="44450"/>
            <a:ext cx="885825" cy="461963"/>
          </a:xfrm>
          <a:prstGeom prst="rect">
            <a:avLst/>
          </a:prstGeom>
          <a:noFill/>
          <a:ln>
            <a:noFill/>
          </a:ln>
          <a:extLst/>
        </p:spPr>
        <p:txBody>
          <a:bodyPr wrap="none"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r>
              <a:rPr lang="en-US" b="1" smtClean="0">
                <a:effectLst>
                  <a:outerShdw blurRad="38100" dist="38100" dir="2700000" algn="tl">
                    <a:srgbClr val="000000"/>
                  </a:outerShdw>
                </a:effectLst>
                <a:latin typeface="Arial" charset="0"/>
                <a:cs typeface="Arial" charset="0"/>
              </a:rPr>
              <a:t>186d</a:t>
            </a:r>
          </a:p>
        </p:txBody>
      </p:sp>
      <p:pic>
        <p:nvPicPr>
          <p:cNvPr id="591889" name="Picture 3" descr="timthumb sma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73990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827088" y="-17463"/>
            <a:ext cx="7489825" cy="1206501"/>
          </a:xfrm>
        </p:spPr>
        <p:txBody>
          <a:bodyPr/>
          <a:lstStyle/>
          <a:p>
            <a:pPr algn="ctr" eaLnBrk="1" hangingPunct="1">
              <a:lnSpc>
                <a:spcPct val="90000"/>
              </a:lnSpc>
              <a:defRPr/>
            </a:pPr>
            <a:r>
              <a:rPr lang="en-US" sz="3600" b="1" i="1">
                <a:solidFill>
                  <a:srgbClr val="FFFFFF"/>
                </a:solidFill>
                <a:effectLst>
                  <a:outerShdw blurRad="38100" dist="38100" dir="2700000" algn="tl">
                    <a:srgbClr val="000000"/>
                  </a:outerShdw>
                </a:effectLst>
                <a:latin typeface="Arial" charset="0"/>
                <a:ea typeface="SimSun" charset="0"/>
                <a:cs typeface="SimSun" charset="0"/>
              </a:rPr>
              <a:t>Two Ways to Relate to Others</a:t>
            </a:r>
            <a:r>
              <a:rPr lang="en-US" sz="5400">
                <a:effectLst>
                  <a:outerShdw blurRad="38100" dist="38100" dir="2700000" algn="tl">
                    <a:srgbClr val="000000"/>
                  </a:outerShdw>
                </a:effectLst>
                <a:latin typeface="Arial" charset="0"/>
                <a:ea typeface="ＭＳ Ｐゴシック" charset="0"/>
              </a:rPr>
              <a:t/>
            </a:r>
            <a:br>
              <a:rPr lang="en-US" sz="5400">
                <a:effectLst>
                  <a:outerShdw blurRad="38100" dist="38100" dir="2700000" algn="tl">
                    <a:srgbClr val="000000"/>
                  </a:outerShdw>
                </a:effectLst>
                <a:latin typeface="Arial" charset="0"/>
                <a:ea typeface="ＭＳ Ｐゴシック" charset="0"/>
              </a:rPr>
            </a:br>
            <a:r>
              <a:rPr lang="en-US" sz="2800" b="1" i="1">
                <a:solidFill>
                  <a:srgbClr val="FFFFFF"/>
                </a:solidFill>
                <a:effectLst>
                  <a:outerShdw blurRad="38100" dist="38100" dir="2700000" algn="tl">
                    <a:srgbClr val="000000"/>
                  </a:outerShdw>
                </a:effectLst>
                <a:latin typeface="Arial" charset="0"/>
                <a:ea typeface="SimSun" charset="0"/>
                <a:cs typeface="SimSun" charset="0"/>
              </a:rPr>
              <a:t>Philippians 2:1-4</a:t>
            </a:r>
            <a:endParaRPr lang="en-US">
              <a:effectLst>
                <a:outerShdw blurRad="38100" dist="38100" dir="2700000" algn="tl">
                  <a:srgbClr val="000000"/>
                </a:outerShdw>
              </a:effectLst>
              <a:latin typeface="Arial" charset="0"/>
              <a:ea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306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306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306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306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306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306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306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3068"/>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3069"/>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43070"/>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061" grpId="0"/>
      <p:bldP spid="343062" grpId="0"/>
      <p:bldP spid="343063" grpId="0"/>
      <p:bldP spid="343064" grpId="0"/>
      <p:bldP spid="343065" grpId="0"/>
      <p:bldP spid="343066" grpId="0"/>
      <p:bldP spid="343067" grpId="0"/>
      <p:bldP spid="343068" grpId="0"/>
      <p:bldP spid="343069" grpId="0"/>
      <p:bldP spid="343070" grpId="0"/>
    </p:bldLst>
  </p:timing>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93921" name="Picture 2" descr="humility Phil 2.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476250"/>
            <a:ext cx="8545513" cy="586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22" name="Rectangle 4"/>
          <p:cNvSpPr>
            <a:spLocks noChangeArrowheads="1"/>
          </p:cNvSpPr>
          <p:nvPr/>
        </p:nvSpPr>
        <p:spPr bwMode="auto">
          <a:xfrm>
            <a:off x="611188" y="765175"/>
            <a:ext cx="4968875" cy="3527425"/>
          </a:xfrm>
          <a:prstGeom prst="rect">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365" tIns="45683" rIns="91365" bIns="45683"/>
          <a:lstStyle/>
          <a:p>
            <a:pPr eaLnBrk="0" hangingPunct="0"/>
            <a:endParaRPr lang="en-US">
              <a:latin typeface="BONES" charset="0"/>
            </a:endParaRPr>
          </a:p>
        </p:txBody>
      </p:sp>
      <p:sp>
        <p:nvSpPr>
          <p:cNvPr id="593923" name="Title 1"/>
          <p:cNvSpPr>
            <a:spLocks noGrp="1"/>
          </p:cNvSpPr>
          <p:nvPr>
            <p:ph type="title"/>
          </p:nvPr>
        </p:nvSpPr>
        <p:spPr>
          <a:xfrm>
            <a:off x="611188" y="476250"/>
            <a:ext cx="7772400" cy="1008063"/>
          </a:xfrm>
        </p:spPr>
        <p:txBody>
          <a:bodyPr/>
          <a:lstStyle/>
          <a:p>
            <a:r>
              <a:rPr lang="en-US">
                <a:effectLst/>
                <a:latin typeface="Arial Black" charset="0"/>
                <a:ea typeface="MS PGothic" charset="0"/>
              </a:rPr>
              <a:t>What is Humility?</a:t>
            </a:r>
          </a:p>
        </p:txBody>
      </p:sp>
      <p:sp>
        <p:nvSpPr>
          <p:cNvPr id="593924" name="Title 1"/>
          <p:cNvSpPr txBox="1">
            <a:spLocks/>
          </p:cNvSpPr>
          <p:nvPr/>
        </p:nvSpPr>
        <p:spPr bwMode="auto">
          <a:xfrm>
            <a:off x="539750" y="1557338"/>
            <a:ext cx="5040313"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en-US" sz="2800" b="1">
                <a:solidFill>
                  <a:schemeClr val="tx2"/>
                </a:solidFill>
                <a:latin typeface="Arial" charset="0"/>
                <a:cs typeface="Arial" charset="0"/>
              </a:rPr>
              <a:t>Humility does not mean </a:t>
            </a:r>
            <a:br>
              <a:rPr lang="en-US" sz="2800" b="1">
                <a:solidFill>
                  <a:schemeClr val="tx2"/>
                </a:solidFill>
                <a:latin typeface="Arial" charset="0"/>
                <a:cs typeface="Arial" charset="0"/>
              </a:rPr>
            </a:br>
            <a:r>
              <a:rPr lang="en-US" sz="2800" b="1">
                <a:solidFill>
                  <a:schemeClr val="tx2"/>
                </a:solidFill>
                <a:latin typeface="Arial" charset="0"/>
                <a:cs typeface="Arial" charset="0"/>
              </a:rPr>
              <a:t>you think less of yourself.</a:t>
            </a:r>
          </a:p>
          <a:p>
            <a:pPr algn="ctr"/>
            <a:endParaRPr lang="en-US" sz="2800" b="1">
              <a:solidFill>
                <a:schemeClr val="tx2"/>
              </a:solidFill>
              <a:latin typeface="Arial" charset="0"/>
              <a:cs typeface="Arial" charset="0"/>
            </a:endParaRPr>
          </a:p>
          <a:p>
            <a:pPr algn="ctr"/>
            <a:r>
              <a:rPr lang="en-US" sz="2800" b="1">
                <a:solidFill>
                  <a:schemeClr val="tx2"/>
                </a:solidFill>
                <a:latin typeface="Arial" charset="0"/>
                <a:cs typeface="Arial" charset="0"/>
              </a:rPr>
              <a:t>It means </a:t>
            </a:r>
            <a:br>
              <a:rPr lang="en-US" sz="2800" b="1">
                <a:solidFill>
                  <a:schemeClr val="tx2"/>
                </a:solidFill>
                <a:latin typeface="Arial" charset="0"/>
                <a:cs typeface="Arial" charset="0"/>
              </a:rPr>
            </a:br>
            <a:r>
              <a:rPr lang="en-US" sz="2800" b="1">
                <a:solidFill>
                  <a:schemeClr val="tx2"/>
                </a:solidFill>
                <a:latin typeface="Arial" charset="0"/>
                <a:cs typeface="Arial" charset="0"/>
              </a:rPr>
              <a:t>you think of yourself less.</a:t>
            </a:r>
          </a:p>
          <a:p>
            <a:pPr algn="ctr"/>
            <a:endParaRPr lang="en-US" sz="2800" b="1">
              <a:solidFill>
                <a:schemeClr val="tx2"/>
              </a:solidFill>
              <a:latin typeface="Arial" charset="0"/>
              <a:cs typeface="Arial" charset="0"/>
            </a:endParaRPr>
          </a:p>
          <a:p>
            <a:pPr algn="ctr"/>
            <a:r>
              <a:rPr lang="en-US" sz="2800" b="1">
                <a:solidFill>
                  <a:schemeClr val="tx2"/>
                </a:solidFill>
                <a:latin typeface="Arial" charset="0"/>
                <a:cs typeface="Arial" charset="0"/>
              </a:rPr>
              <a:t>—Ken Blanchard—</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4417" name="Picture 1" descr="the-difficulty-of-the-decision-making-proces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638" y="414338"/>
            <a:ext cx="6464301" cy="644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4418" name="Title 2"/>
          <p:cNvSpPr>
            <a:spLocks noGrp="1"/>
          </p:cNvSpPr>
          <p:nvPr>
            <p:ph type="title" idx="4294967295"/>
          </p:nvPr>
        </p:nvSpPr>
        <p:spPr>
          <a:xfrm>
            <a:off x="685800" y="188913"/>
            <a:ext cx="7772400" cy="1143000"/>
          </a:xfrm>
        </p:spPr>
        <p:txBody>
          <a:bodyPr/>
          <a:lstStyle/>
          <a:p>
            <a:pPr eaLnBrk="1" hangingPunct="1"/>
            <a:r>
              <a:rPr lang="en-US" sz="6500" b="1">
                <a:solidFill>
                  <a:srgbClr val="FF0000"/>
                </a:solidFill>
                <a:latin typeface="Alan Den" charset="0"/>
              </a:rPr>
              <a:t>Những Khó Khăn</a:t>
            </a:r>
          </a:p>
        </p:txBody>
      </p:sp>
      <p:sp>
        <p:nvSpPr>
          <p:cNvPr id="4" name="Title 2"/>
          <p:cNvSpPr txBox="1">
            <a:spLocks/>
          </p:cNvSpPr>
          <p:nvPr/>
        </p:nvSpPr>
        <p:spPr bwMode="auto">
          <a:xfrm>
            <a:off x="4721225" y="1700213"/>
            <a:ext cx="4387850"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en-US" sz="7200" b="1">
                <a:solidFill>
                  <a:srgbClr val="000000"/>
                </a:solidFill>
                <a:latin typeface="Alan Den" charset="0"/>
              </a:rPr>
              <a:t>Làm sao chúng ta xử lý đây?</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6066" name="Title 1"/>
          <p:cNvSpPr>
            <a:spLocks noGrp="1"/>
          </p:cNvSpPr>
          <p:nvPr>
            <p:ph type="title"/>
          </p:nvPr>
        </p:nvSpPr>
        <p:spPr>
          <a:xfrm>
            <a:off x="0" y="0"/>
            <a:ext cx="9144000" cy="1052513"/>
          </a:xfrm>
          <a:solidFill>
            <a:schemeClr val="accent1">
              <a:lumMod val="75000"/>
            </a:schemeClr>
          </a:solidFill>
        </p:spPr>
        <p:txBody>
          <a:bodyPr/>
          <a:lstStyle/>
          <a:p>
            <a:pPr>
              <a:defRPr/>
            </a:pPr>
            <a:r>
              <a:rPr lang="en-US" sz="3600">
                <a:solidFill>
                  <a:srgbClr val="FFFF00"/>
                </a:solidFill>
                <a:effectLst>
                  <a:outerShdw blurRad="38100" dist="38100" dir="2700000" algn="tl">
                    <a:srgbClr val="000000"/>
                  </a:outerShdw>
                </a:effectLst>
                <a:latin typeface="Arial Black" charset="0"/>
                <a:ea typeface="MS PGothic" charset="0"/>
              </a:rPr>
              <a:t>Don</a:t>
            </a:r>
            <a:r>
              <a:rPr lang="fr-FR" sz="3600">
                <a:solidFill>
                  <a:srgbClr val="FFFF00"/>
                </a:solidFill>
                <a:effectLst>
                  <a:outerShdw blurRad="38100" dist="38100" dir="2700000" algn="tl">
                    <a:srgbClr val="000000"/>
                  </a:outerShdw>
                </a:effectLst>
                <a:latin typeface="Arial Black" charset="0"/>
                <a:ea typeface="MS PGothic" charset="0"/>
              </a:rPr>
              <a:t>'</a:t>
            </a:r>
            <a:r>
              <a:rPr lang="en-US" sz="3600">
                <a:solidFill>
                  <a:srgbClr val="FFFF00"/>
                </a:solidFill>
                <a:effectLst>
                  <a:outerShdw blurRad="38100" dist="38100" dir="2700000" algn="tl">
                    <a:srgbClr val="000000"/>
                  </a:outerShdw>
                </a:effectLst>
                <a:latin typeface="Arial Black" charset="0"/>
                <a:ea typeface="MS PGothic" charset="0"/>
              </a:rPr>
              <a:t>ts</a:t>
            </a:r>
            <a:r>
              <a:rPr lang="en-US" sz="3600">
                <a:effectLst>
                  <a:outerShdw blurRad="38100" dist="38100" dir="2700000" algn="tl">
                    <a:srgbClr val="000000"/>
                  </a:outerShdw>
                </a:effectLst>
                <a:latin typeface="Arial Black" charset="0"/>
                <a:ea typeface="MS PGothic" charset="0"/>
              </a:rPr>
              <a:t> and </a:t>
            </a:r>
            <a:r>
              <a:rPr lang="en-US" sz="3600">
                <a:solidFill>
                  <a:srgbClr val="CCFFCC"/>
                </a:solidFill>
                <a:effectLst>
                  <a:outerShdw blurRad="38100" dist="38100" dir="2700000" algn="tl">
                    <a:srgbClr val="000000"/>
                  </a:outerShdw>
                </a:effectLst>
                <a:latin typeface="Arial Black" charset="0"/>
                <a:ea typeface="MS PGothic" charset="0"/>
              </a:rPr>
              <a:t>Do</a:t>
            </a:r>
            <a:r>
              <a:rPr lang="fr-FR" sz="3600">
                <a:solidFill>
                  <a:srgbClr val="CCFFCC"/>
                </a:solidFill>
                <a:effectLst>
                  <a:outerShdw blurRad="38100" dist="38100" dir="2700000" algn="tl">
                    <a:srgbClr val="000000"/>
                  </a:outerShdw>
                </a:effectLst>
                <a:latin typeface="Arial Black" charset="0"/>
                <a:ea typeface="MS PGothic" charset="0"/>
              </a:rPr>
              <a:t>'</a:t>
            </a:r>
            <a:r>
              <a:rPr lang="en-US" sz="3600">
                <a:solidFill>
                  <a:srgbClr val="CCFFCC"/>
                </a:solidFill>
                <a:effectLst>
                  <a:outerShdw blurRad="38100" dist="38100" dir="2700000" algn="tl">
                    <a:srgbClr val="000000"/>
                  </a:outerShdw>
                </a:effectLst>
                <a:latin typeface="Arial Black" charset="0"/>
                <a:ea typeface="MS PGothic" charset="0"/>
              </a:rPr>
              <a:t>s</a:t>
            </a:r>
          </a:p>
        </p:txBody>
      </p:sp>
      <p:sp>
        <p:nvSpPr>
          <p:cNvPr id="594946" name="Title 1"/>
          <p:cNvSpPr txBox="1">
            <a:spLocks/>
          </p:cNvSpPr>
          <p:nvPr/>
        </p:nvSpPr>
        <p:spPr bwMode="auto">
          <a:xfrm>
            <a:off x="0" y="2060575"/>
            <a:ext cx="4211638"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en-US" sz="3600" b="1" baseline="30000">
                <a:solidFill>
                  <a:srgbClr val="FFFF00"/>
                </a:solidFill>
                <a:latin typeface="Arial Narrow" charset="0"/>
              </a:rPr>
              <a:t>3</a:t>
            </a:r>
            <a:r>
              <a:rPr lang="en-US" sz="3600" b="1">
                <a:solidFill>
                  <a:srgbClr val="FFFF00"/>
                </a:solidFill>
                <a:latin typeface="Arial Narrow" charset="0"/>
              </a:rPr>
              <a:t>Do</a:t>
            </a:r>
            <a:r>
              <a:rPr lang="en-US" sz="3600" b="1">
                <a:latin typeface="Arial Narrow" charset="0"/>
              </a:rPr>
              <a:t> </a:t>
            </a:r>
            <a:r>
              <a:rPr lang="en-US" sz="3600" b="1">
                <a:solidFill>
                  <a:srgbClr val="FFFF00"/>
                </a:solidFill>
                <a:latin typeface="Arial Narrow" charset="0"/>
              </a:rPr>
              <a:t>nothing</a:t>
            </a:r>
            <a:r>
              <a:rPr lang="en-US" sz="3600" b="1">
                <a:latin typeface="Arial Narrow" charset="0"/>
              </a:rPr>
              <a:t> from selfishness or empty conceit, </a:t>
            </a:r>
            <a:endParaRPr lang="en-US" sz="2000" b="1">
              <a:latin typeface="Arial Narrow" charset="0"/>
            </a:endParaRPr>
          </a:p>
        </p:txBody>
      </p:sp>
      <p:sp>
        <p:nvSpPr>
          <p:cNvPr id="5" name="Title 1"/>
          <p:cNvSpPr txBox="1">
            <a:spLocks/>
          </p:cNvSpPr>
          <p:nvPr/>
        </p:nvSpPr>
        <p:spPr bwMode="auto">
          <a:xfrm rot="10800000">
            <a:off x="19050" y="765175"/>
            <a:ext cx="9144000" cy="863600"/>
          </a:xfrm>
          <a:prstGeom prst="rect">
            <a:avLst/>
          </a:prstGeom>
          <a:solidFill>
            <a:schemeClr val="accent1">
              <a:lumMod val="75000"/>
            </a:schemeClr>
          </a:solidFill>
          <a:ln>
            <a:noFill/>
          </a:ln>
          <a:extLst/>
        </p:spPr>
        <p:txBody>
          <a:bodyPr lIns="91354" tIns="45678" rIns="91354" bIns="4567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sz="3600">
                <a:solidFill>
                  <a:schemeClr val="tx2"/>
                </a:solidFill>
                <a:latin typeface="Arial Black" charset="0"/>
              </a:rPr>
              <a:t>of Upside Down Living</a:t>
            </a:r>
          </a:p>
        </p:txBody>
      </p:sp>
      <p:sp>
        <p:nvSpPr>
          <p:cNvPr id="594948" name="Title 1"/>
          <p:cNvSpPr txBox="1">
            <a:spLocks/>
          </p:cNvSpPr>
          <p:nvPr/>
        </p:nvSpPr>
        <p:spPr bwMode="auto">
          <a:xfrm>
            <a:off x="4356100" y="2060575"/>
            <a:ext cx="4932363"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en-US" sz="3600" b="1">
                <a:solidFill>
                  <a:srgbClr val="FFFF00"/>
                </a:solidFill>
                <a:latin typeface="Arial Narrow" charset="0"/>
              </a:rPr>
              <a:t>but</a:t>
            </a:r>
            <a:r>
              <a:rPr lang="en-US" sz="3600" b="1">
                <a:latin typeface="Arial Narrow" charset="0"/>
              </a:rPr>
              <a:t> with humility of mind regard one another as more important than yourselves;</a:t>
            </a:r>
            <a:endParaRPr lang="en-US" sz="2000" b="1">
              <a:latin typeface="Arial Narrow" charset="0"/>
            </a:endParaRPr>
          </a:p>
        </p:txBody>
      </p:sp>
      <p:sp>
        <p:nvSpPr>
          <p:cNvPr id="594949" name="Title 1"/>
          <p:cNvSpPr txBox="1">
            <a:spLocks/>
          </p:cNvSpPr>
          <p:nvPr/>
        </p:nvSpPr>
        <p:spPr bwMode="auto">
          <a:xfrm>
            <a:off x="0" y="4652963"/>
            <a:ext cx="4211638"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en-US" sz="3600" b="1" baseline="30000">
                <a:solidFill>
                  <a:srgbClr val="FFFF00"/>
                </a:solidFill>
                <a:latin typeface="Arial Narrow" charset="0"/>
              </a:rPr>
              <a:t>4</a:t>
            </a:r>
            <a:r>
              <a:rPr lang="en-US" sz="3600" b="1">
                <a:solidFill>
                  <a:srgbClr val="FFFF00"/>
                </a:solidFill>
                <a:latin typeface="Arial Narrow" charset="0"/>
              </a:rPr>
              <a:t>do not </a:t>
            </a:r>
            <a:r>
              <a:rPr lang="en-US" sz="3600" b="1" i="1">
                <a:latin typeface="Arial Narrow" charset="0"/>
              </a:rPr>
              <a:t>merely</a:t>
            </a:r>
            <a:r>
              <a:rPr lang="en-US" sz="3600" b="1">
                <a:latin typeface="Arial Narrow" charset="0"/>
              </a:rPr>
              <a:t> look out for your own personal interests,</a:t>
            </a:r>
            <a:endParaRPr lang="en-US" sz="2000" b="1">
              <a:latin typeface="Arial Narrow" charset="0"/>
            </a:endParaRPr>
          </a:p>
        </p:txBody>
      </p:sp>
      <p:sp>
        <p:nvSpPr>
          <p:cNvPr id="594950" name="Title 1"/>
          <p:cNvSpPr txBox="1">
            <a:spLocks/>
          </p:cNvSpPr>
          <p:nvPr/>
        </p:nvSpPr>
        <p:spPr bwMode="auto">
          <a:xfrm>
            <a:off x="4356100" y="4652963"/>
            <a:ext cx="4211638"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en-US" sz="3600" b="1">
                <a:solidFill>
                  <a:srgbClr val="FFFF00"/>
                </a:solidFill>
                <a:latin typeface="Arial Narrow" charset="0"/>
              </a:rPr>
              <a:t>but</a:t>
            </a:r>
            <a:r>
              <a:rPr lang="en-US" sz="3600" b="1">
                <a:latin typeface="Arial Narrow" charset="0"/>
              </a:rPr>
              <a:t> also for the interests of others.</a:t>
            </a:r>
            <a:endParaRPr lang="en-US" sz="2000" b="1">
              <a:latin typeface="Arial Narrow" charset="0"/>
            </a:endParaRPr>
          </a:p>
        </p:txBody>
      </p:sp>
      <p:sp>
        <p:nvSpPr>
          <p:cNvPr id="594951" name="Curved Right Arrow 1"/>
          <p:cNvSpPr>
            <a:spLocks noChangeArrowheads="1"/>
          </p:cNvSpPr>
          <p:nvPr/>
        </p:nvSpPr>
        <p:spPr bwMode="auto">
          <a:xfrm rot="2928282">
            <a:off x="661988" y="-642938"/>
            <a:ext cx="1123950" cy="3130551"/>
          </a:xfrm>
          <a:prstGeom prst="curvedRightArrow">
            <a:avLst>
              <a:gd name="adj1" fmla="val 25003"/>
              <a:gd name="adj2" fmla="val 49994"/>
              <a:gd name="adj3" fmla="val 25000"/>
            </a:avLst>
          </a:prstGeom>
          <a:solidFill>
            <a:srgbClr val="FFFF00"/>
          </a:solidFill>
          <a:ln w="9525">
            <a:solidFill>
              <a:schemeClr val="tx1"/>
            </a:solidFill>
            <a:round/>
            <a:headEnd/>
            <a:tailEnd/>
          </a:ln>
        </p:spPr>
        <p:txBody>
          <a:bodyPr lIns="91365" tIns="45683" rIns="91365" bIns="45683"/>
          <a:lstStyle/>
          <a:p>
            <a:pPr eaLnBrk="0" hangingPunct="0"/>
            <a:endParaRPr lang="en-US">
              <a:latin typeface="BONES" charset="0"/>
            </a:endParaRPr>
          </a:p>
        </p:txBody>
      </p:sp>
      <p:sp>
        <p:nvSpPr>
          <p:cNvPr id="11" name="Curved Right Arrow 10"/>
          <p:cNvSpPr/>
          <p:nvPr/>
        </p:nvSpPr>
        <p:spPr bwMode="auto">
          <a:xfrm rot="7871718" flipV="1">
            <a:off x="7286625" y="-642937"/>
            <a:ext cx="1123950" cy="3130550"/>
          </a:xfrm>
          <a:prstGeom prst="curvedRightArrow">
            <a:avLst/>
          </a:prstGeom>
          <a:solidFill>
            <a:schemeClr val="accent6">
              <a:lumMod val="60000"/>
              <a:lumOff val="40000"/>
            </a:schemeClr>
          </a:solidFill>
          <a:ln w="9525" cap="flat" cmpd="sng" algn="ctr">
            <a:solidFill>
              <a:schemeClr val="tx1"/>
            </a:solidFill>
            <a:prstDash val="solid"/>
            <a:round/>
            <a:headEnd type="none" w="med" len="med"/>
            <a:tailEnd type="none" w="med" len="med"/>
          </a:ln>
          <a:effectLst/>
        </p:spPr>
        <p:txBody>
          <a:bodyPr lIns="91365" tIns="45683" rIns="91365" bIns="45683"/>
          <a:lstStyle/>
          <a:p>
            <a:pPr eaLnBrk="0" hangingPunct="0">
              <a:defRPr/>
            </a:pPr>
            <a:endParaRPr lang="en-US">
              <a:solidFill>
                <a:schemeClr val="accent1">
                  <a:lumMod val="60000"/>
                  <a:lumOff val="40000"/>
                </a:schemeClr>
              </a:solidFill>
              <a:latin typeface="BONES" pitchFamily="-105" charset="0"/>
              <a:ea typeface="ＭＳ Ｐゴシック" charset="0"/>
              <a:cs typeface="ＭＳ Ｐゴシック" charset="0"/>
            </a:endParaRPr>
          </a:p>
        </p:txBody>
      </p:sp>
      <p:pic>
        <p:nvPicPr>
          <p:cNvPr id="594953" name="Picture 2" descr="maternallove-775781.jpg"/>
          <p:cNvPicPr>
            <a:picLocks noChangeAspect="1"/>
          </p:cNvPicPr>
          <p:nvPr/>
        </p:nvPicPr>
        <p:blipFill>
          <a:blip r:embed="rId3">
            <a:extLst>
              <a:ext uri="{28A0092B-C50C-407E-A947-70E740481C1C}">
                <a14:useLocalDpi xmlns:a14="http://schemas.microsoft.com/office/drawing/2010/main" val="0"/>
              </a:ext>
            </a:extLst>
          </a:blip>
          <a:srcRect l="3920" b="14615"/>
          <a:stretch>
            <a:fillRect/>
          </a:stretch>
        </p:blipFill>
        <p:spPr bwMode="auto">
          <a:xfrm>
            <a:off x="1908175" y="3321050"/>
            <a:ext cx="2376488"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6993" name="Title 1"/>
          <p:cNvSpPr>
            <a:spLocks noGrp="1"/>
          </p:cNvSpPr>
          <p:nvPr>
            <p:ph type="title"/>
          </p:nvPr>
        </p:nvSpPr>
        <p:spPr>
          <a:xfrm>
            <a:off x="38100" y="260350"/>
            <a:ext cx="9070975" cy="1143000"/>
          </a:xfrm>
        </p:spPr>
        <p:txBody>
          <a:bodyPr/>
          <a:lstStyle/>
          <a:p>
            <a:r>
              <a:rPr lang="en-US">
                <a:effectLst/>
                <a:latin typeface="Arial Black" charset="0"/>
                <a:ea typeface="MS PGothic" charset="0"/>
              </a:rPr>
              <a:t>Who</a:t>
            </a:r>
            <a:r>
              <a:rPr lang="fr-FR">
                <a:effectLst/>
                <a:latin typeface="Arial Black" charset="0"/>
                <a:ea typeface="MS PGothic" charset="0"/>
              </a:rPr>
              <a:t>'</a:t>
            </a:r>
            <a:r>
              <a:rPr lang="en-US">
                <a:effectLst/>
                <a:latin typeface="Arial Black" charset="0"/>
                <a:ea typeface="MS PGothic" charset="0"/>
              </a:rPr>
              <a:t>s to wash the dishes?</a:t>
            </a:r>
          </a:p>
        </p:txBody>
      </p:sp>
      <p:pic>
        <p:nvPicPr>
          <p:cNvPr id="596994" name="Picture 1" descr="washing-dishes pas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28775"/>
            <a:ext cx="321945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6995" name="Picture 2" descr="washing_dishes present ma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03675" y="1628775"/>
            <a:ext cx="5148263"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8017" name="Title 1"/>
          <p:cNvSpPr>
            <a:spLocks noGrp="1"/>
          </p:cNvSpPr>
          <p:nvPr>
            <p:ph type="title"/>
          </p:nvPr>
        </p:nvSpPr>
        <p:spPr/>
        <p:txBody>
          <a:bodyPr/>
          <a:lstStyle/>
          <a:p>
            <a:r>
              <a:rPr lang="en-US">
                <a:effectLst/>
                <a:latin typeface="Arial Black" charset="0"/>
                <a:ea typeface="MS PGothic" charset="0"/>
              </a:rPr>
              <a:t>A rough start…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9041" name="Title 1"/>
          <p:cNvSpPr>
            <a:spLocks noGrp="1"/>
          </p:cNvSpPr>
          <p:nvPr>
            <p:ph type="title"/>
          </p:nvPr>
        </p:nvSpPr>
        <p:spPr>
          <a:xfrm>
            <a:off x="109538" y="260350"/>
            <a:ext cx="8926512" cy="2171700"/>
          </a:xfrm>
        </p:spPr>
        <p:txBody>
          <a:bodyPr/>
          <a:lstStyle/>
          <a:p>
            <a:pPr marL="808038" indent="-808038" algn="l"/>
            <a:r>
              <a:rPr lang="en-US">
                <a:effectLst/>
                <a:latin typeface="Arial Black" charset="0"/>
                <a:ea typeface="MS PGothic" charset="0"/>
              </a:rPr>
              <a:t>II. Crossroads can be truly </a:t>
            </a:r>
            <a:r>
              <a:rPr lang="en-US">
                <a:solidFill>
                  <a:srgbClr val="FFFF00"/>
                </a:solidFill>
                <a:effectLst/>
                <a:latin typeface="Arial Black" charset="0"/>
                <a:ea typeface="MS PGothic" charset="0"/>
              </a:rPr>
              <a:t>united</a:t>
            </a:r>
            <a:r>
              <a:rPr lang="en-US">
                <a:effectLst/>
                <a:latin typeface="Arial Black" charset="0"/>
                <a:ea typeface="MS PGothic" charset="0"/>
              </a:rPr>
              <a:t> only as long as we are truly </a:t>
            </a:r>
            <a:r>
              <a:rPr lang="en-US">
                <a:solidFill>
                  <a:srgbClr val="FFFF00"/>
                </a:solidFill>
                <a:effectLst/>
                <a:latin typeface="Arial Black" charset="0"/>
                <a:ea typeface="MS PGothic" charset="0"/>
              </a:rPr>
              <a:t>humble</a:t>
            </a:r>
            <a:r>
              <a:rPr lang="en-US">
                <a:effectLst/>
                <a:latin typeface="Arial Black" charset="0"/>
                <a:ea typeface="MS PGothic" charset="0"/>
              </a:rPr>
              <a:t>.</a:t>
            </a:r>
          </a:p>
        </p:txBody>
      </p:sp>
      <p:pic>
        <p:nvPicPr>
          <p:cNvPr id="59904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16163" y="2349500"/>
            <a:ext cx="48006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9043" name="Title 1"/>
          <p:cNvSpPr txBox="1">
            <a:spLocks/>
          </p:cNvSpPr>
          <p:nvPr/>
        </p:nvSpPr>
        <p:spPr bwMode="auto">
          <a:xfrm>
            <a:off x="-34925" y="5732463"/>
            <a:ext cx="9178925" cy="112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nchor="ctr"/>
          <a:lstStyle>
            <a:lvl1pPr marL="809625" indent="-809625"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en-US" altLang="zh-CN" sz="6000">
                <a:solidFill>
                  <a:schemeClr val="tx2"/>
                </a:solidFill>
                <a:latin typeface="Arial Black" charset="0"/>
              </a:rPr>
              <a:t>Humility</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3890" name="Title 1"/>
          <p:cNvSpPr>
            <a:spLocks noGrp="1"/>
          </p:cNvSpPr>
          <p:nvPr>
            <p:ph type="title"/>
          </p:nvPr>
        </p:nvSpPr>
        <p:spPr>
          <a:xfrm>
            <a:off x="684213" y="11113"/>
            <a:ext cx="7772400" cy="1473200"/>
          </a:xfrm>
          <a:solidFill>
            <a:srgbClr val="FF0000"/>
          </a:solidFill>
        </p:spPr>
        <p:txBody>
          <a:bodyPr/>
          <a:lstStyle/>
          <a:p>
            <a:pPr>
              <a:defRPr/>
            </a:pPr>
            <a:r>
              <a:rPr lang="en-US">
                <a:effectLst>
                  <a:outerShdw blurRad="38100" dist="38100" dir="2700000" algn="tl">
                    <a:srgbClr val="000000"/>
                  </a:outerShdw>
                </a:effectLst>
                <a:latin typeface="Arial Black" charset="0"/>
                <a:ea typeface="MS PGothic" charset="0"/>
              </a:rPr>
              <a:t>Are YOU Humble?  </a:t>
            </a:r>
            <a:br>
              <a:rPr lang="en-US">
                <a:effectLst>
                  <a:outerShdw blurRad="38100" dist="38100" dir="2700000" algn="tl">
                    <a:srgbClr val="000000"/>
                  </a:outerShdw>
                </a:effectLst>
                <a:latin typeface="Arial Black" charset="0"/>
                <a:ea typeface="MS PGothic" charset="0"/>
              </a:rPr>
            </a:br>
            <a:r>
              <a:rPr lang="en-US">
                <a:effectLst>
                  <a:outerShdw blurRad="38100" dist="38100" dir="2700000" algn="tl">
                    <a:srgbClr val="000000"/>
                  </a:outerShdw>
                </a:effectLst>
                <a:latin typeface="Arial Black" charset="0"/>
                <a:ea typeface="MS PGothic" charset="0"/>
              </a:rPr>
              <a:t>Four questions to ask…</a:t>
            </a:r>
          </a:p>
        </p:txBody>
      </p:sp>
      <p:sp>
        <p:nvSpPr>
          <p:cNvPr id="5" name="Rectangle 4"/>
          <p:cNvSpPr/>
          <p:nvPr/>
        </p:nvSpPr>
        <p:spPr>
          <a:xfrm rot="1234273">
            <a:off x="9234914" y="3335834"/>
            <a:ext cx="6725933" cy="1589851"/>
          </a:xfrm>
          <a:prstGeom prst="rect">
            <a:avLst/>
          </a:prstGeom>
          <a:solidFill>
            <a:srgbClr val="005D2B"/>
          </a:solidFill>
        </p:spPr>
        <p:txBody>
          <a:bodyPr lIns="91365" tIns="45683" rIns="91365" bIns="45683">
            <a:spAutoFit/>
            <a:scene3d>
              <a:camera prst="orthographicFront"/>
              <a:lightRig rig="balanced" dir="t">
                <a:rot lat="0" lon="0" rev="2100000"/>
              </a:lightRig>
            </a:scene3d>
            <a:sp3d extrusionH="57150" prstMaterial="metal">
              <a:bevelT w="38100" h="25400"/>
              <a:contourClr>
                <a:schemeClr val="bg2"/>
              </a:contourClr>
            </a:sp3d>
          </a:bodyPr>
          <a:lstStyle/>
          <a:p>
            <a:pPr algn="ctr" fontAlgn="auto">
              <a:spcBef>
                <a:spcPts val="0"/>
              </a:spcBef>
              <a:spcAft>
                <a:spcPts val="0"/>
              </a:spcAft>
              <a:defRPr/>
            </a:pPr>
            <a:r>
              <a:rPr lang="en-US" sz="9600" b="1" kern="0" dirty="0">
                <a:ln w="50800"/>
                <a:solidFill>
                  <a:sysClr val="window" lastClr="FFFFFF"/>
                </a:solidFill>
                <a:latin typeface="Arial"/>
                <a:ea typeface="ＭＳ Ｐゴシック" charset="0"/>
                <a:cs typeface="Arial"/>
              </a:rPr>
              <a:t>Humility</a:t>
            </a:r>
          </a:p>
        </p:txBody>
      </p:sp>
      <p:pic>
        <p:nvPicPr>
          <p:cNvPr id="60006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6125" y="1773238"/>
            <a:ext cx="7669213" cy="508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01089" name="Title 1"/>
          <p:cNvSpPr>
            <a:spLocks noGrp="1"/>
          </p:cNvSpPr>
          <p:nvPr>
            <p:ph type="title"/>
          </p:nvPr>
        </p:nvSpPr>
        <p:spPr>
          <a:xfrm>
            <a:off x="685800" y="44450"/>
            <a:ext cx="7772400" cy="2603500"/>
          </a:xfrm>
        </p:spPr>
        <p:txBody>
          <a:bodyPr/>
          <a:lstStyle/>
          <a:p>
            <a:r>
              <a:rPr lang="en-US">
                <a:effectLst/>
                <a:latin typeface="Arial Black" charset="0"/>
                <a:ea typeface="MS PGothic" charset="0"/>
              </a:rPr>
              <a:t>Question 1: </a:t>
            </a:r>
            <a:br>
              <a:rPr lang="en-US">
                <a:effectLst/>
                <a:latin typeface="Arial Black" charset="0"/>
                <a:ea typeface="MS PGothic" charset="0"/>
              </a:rPr>
            </a:br>
            <a:r>
              <a:rPr lang="en-US">
                <a:effectLst/>
                <a:latin typeface="Arial Black" charset="0"/>
                <a:ea typeface="MS PGothic" charset="0"/>
              </a:rPr>
              <a:t>How do you respond when someone treats you like a servant?</a:t>
            </a:r>
          </a:p>
        </p:txBody>
      </p:sp>
      <p:pic>
        <p:nvPicPr>
          <p:cNvPr id="601090" name="Picture 2" descr="Humility Chair on Beach.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43188" y="3068638"/>
            <a:ext cx="3657600" cy="342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02113" name="Title 1"/>
          <p:cNvSpPr>
            <a:spLocks noGrp="1"/>
          </p:cNvSpPr>
          <p:nvPr>
            <p:ph type="title"/>
          </p:nvPr>
        </p:nvSpPr>
        <p:spPr>
          <a:xfrm>
            <a:off x="684213" y="5516563"/>
            <a:ext cx="7772400" cy="1081087"/>
          </a:xfrm>
        </p:spPr>
        <p:txBody>
          <a:bodyPr/>
          <a:lstStyle/>
          <a:p>
            <a:r>
              <a:rPr lang="en-US">
                <a:effectLst/>
                <a:latin typeface="Arial Black" charset="0"/>
                <a:ea typeface="MS PGothic" charset="0"/>
              </a:rPr>
              <a:t>Flying First Class</a:t>
            </a:r>
          </a:p>
        </p:txBody>
      </p:sp>
      <p:pic>
        <p:nvPicPr>
          <p:cNvPr id="602114" name="Picture 4" descr="First Class Private Suites_media_545x320_12_tcm233-35437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 y="-26988"/>
            <a:ext cx="9150350" cy="5372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03137" name="Title 1"/>
          <p:cNvSpPr>
            <a:spLocks noGrp="1"/>
          </p:cNvSpPr>
          <p:nvPr>
            <p:ph type="title"/>
          </p:nvPr>
        </p:nvSpPr>
        <p:spPr>
          <a:xfrm>
            <a:off x="685800" y="44450"/>
            <a:ext cx="7772400" cy="2603500"/>
          </a:xfrm>
        </p:spPr>
        <p:txBody>
          <a:bodyPr/>
          <a:lstStyle/>
          <a:p>
            <a:r>
              <a:rPr lang="en-US">
                <a:effectLst/>
                <a:latin typeface="Arial Black" charset="0"/>
                <a:ea typeface="MS PGothic" charset="0"/>
              </a:rPr>
              <a:t>Question 2: </a:t>
            </a:r>
            <a:br>
              <a:rPr lang="en-US">
                <a:effectLst/>
                <a:latin typeface="Arial Black" charset="0"/>
                <a:ea typeface="MS PGothic" charset="0"/>
              </a:rPr>
            </a:br>
            <a:r>
              <a:rPr lang="en-US">
                <a:effectLst/>
                <a:latin typeface="Arial Black" charset="0"/>
                <a:ea typeface="MS PGothic" charset="0"/>
              </a:rPr>
              <a:t>How do you treat those who serve you?</a:t>
            </a:r>
          </a:p>
        </p:txBody>
      </p:sp>
      <p:pic>
        <p:nvPicPr>
          <p:cNvPr id="603138" name="Picture 1" descr="Humility hand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39975" y="2852738"/>
            <a:ext cx="4064000" cy="360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04161" name="Picture 2" descr="ugly american tourist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43325" y="1484313"/>
            <a:ext cx="5400675"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62" name="Title 1"/>
          <p:cNvSpPr>
            <a:spLocks noGrp="1"/>
          </p:cNvSpPr>
          <p:nvPr>
            <p:ph type="title"/>
          </p:nvPr>
        </p:nvSpPr>
        <p:spPr>
          <a:xfrm>
            <a:off x="0" y="125413"/>
            <a:ext cx="9144000" cy="1143000"/>
          </a:xfrm>
        </p:spPr>
        <p:txBody>
          <a:bodyPr/>
          <a:lstStyle/>
          <a:p>
            <a:r>
              <a:rPr lang="en-US" sz="6600">
                <a:effectLst/>
                <a:latin typeface="Arial Black" charset="0"/>
                <a:ea typeface="MS PGothic" charset="0"/>
              </a:rPr>
              <a:t>The Ugly </a:t>
            </a:r>
            <a:r>
              <a:rPr lang="en-US" sz="6600">
                <a:solidFill>
                  <a:srgbClr val="FF0000"/>
                </a:solidFill>
                <a:effectLst/>
                <a:latin typeface="Arial Black" charset="0"/>
                <a:ea typeface="MS PGothic" charset="0"/>
              </a:rPr>
              <a:t>A</a:t>
            </a:r>
            <a:r>
              <a:rPr lang="en-US" sz="6600">
                <a:effectLst/>
                <a:latin typeface="Arial Black" charset="0"/>
                <a:ea typeface="MS PGothic" charset="0"/>
              </a:rPr>
              <a:t>m</a:t>
            </a:r>
            <a:r>
              <a:rPr lang="en-US" sz="6600">
                <a:solidFill>
                  <a:srgbClr val="2970FF"/>
                </a:solidFill>
                <a:effectLst/>
                <a:latin typeface="Arial Black" charset="0"/>
                <a:ea typeface="MS PGothic" charset="0"/>
              </a:rPr>
              <a:t>e</a:t>
            </a:r>
            <a:r>
              <a:rPr lang="en-US" sz="6600">
                <a:solidFill>
                  <a:srgbClr val="FF0000"/>
                </a:solidFill>
                <a:effectLst/>
                <a:latin typeface="Arial Black" charset="0"/>
                <a:ea typeface="MS PGothic" charset="0"/>
              </a:rPr>
              <a:t>r</a:t>
            </a:r>
            <a:r>
              <a:rPr lang="en-US" sz="6600">
                <a:effectLst/>
                <a:latin typeface="Arial Black" charset="0"/>
                <a:ea typeface="MS PGothic" charset="0"/>
              </a:rPr>
              <a:t>i</a:t>
            </a:r>
            <a:r>
              <a:rPr lang="en-US" sz="6600">
                <a:solidFill>
                  <a:srgbClr val="2970FF"/>
                </a:solidFill>
                <a:effectLst/>
                <a:latin typeface="Arial Black" charset="0"/>
                <a:ea typeface="MS PGothic" charset="0"/>
              </a:rPr>
              <a:t>c</a:t>
            </a:r>
            <a:r>
              <a:rPr lang="en-US" sz="6600">
                <a:solidFill>
                  <a:srgbClr val="FF0000"/>
                </a:solidFill>
                <a:effectLst/>
                <a:latin typeface="Arial Black" charset="0"/>
                <a:ea typeface="MS PGothic" charset="0"/>
              </a:rPr>
              <a:t>a</a:t>
            </a:r>
            <a:r>
              <a:rPr lang="en-US" sz="6600">
                <a:effectLst/>
                <a:latin typeface="Arial Black" charset="0"/>
                <a:ea typeface="MS PGothic" charset="0"/>
              </a:rPr>
              <a:t>n</a:t>
            </a:r>
          </a:p>
        </p:txBody>
      </p:sp>
      <p:pic>
        <p:nvPicPr>
          <p:cNvPr id="604163" name="Picture 1" descr="ugly america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75" y="1484313"/>
            <a:ext cx="4352925" cy="539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05185" name="Title 1"/>
          <p:cNvSpPr>
            <a:spLocks noGrp="1"/>
          </p:cNvSpPr>
          <p:nvPr>
            <p:ph type="title"/>
          </p:nvPr>
        </p:nvSpPr>
        <p:spPr>
          <a:xfrm>
            <a:off x="323850" y="188913"/>
            <a:ext cx="3309938" cy="2027237"/>
          </a:xfrm>
        </p:spPr>
        <p:txBody>
          <a:bodyPr/>
          <a:lstStyle/>
          <a:p>
            <a:r>
              <a:rPr lang="en-US">
                <a:effectLst/>
                <a:latin typeface="Arial Black" charset="0"/>
                <a:ea typeface="MS PGothic" charset="0"/>
              </a:rPr>
              <a:t>Many serve you here…</a:t>
            </a:r>
          </a:p>
        </p:txBody>
      </p:sp>
      <p:pic>
        <p:nvPicPr>
          <p:cNvPr id="60518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08400" y="0"/>
            <a:ext cx="5435600"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5187" name="Picture 1" descr="Nurser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750" y="2636838"/>
            <a:ext cx="4064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5188"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4290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544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155651" name="Rectangle 3"/>
          <p:cNvSpPr>
            <a:spLocks noGrp="1" noChangeArrowheads="1"/>
          </p:cNvSpPr>
          <p:nvPr>
            <p:ph type="title"/>
          </p:nvPr>
        </p:nvSpPr>
        <p:spPr>
          <a:xfrm>
            <a:off x="0" y="0"/>
            <a:ext cx="8610600" cy="1524000"/>
          </a:xfrm>
          <a:solidFill>
            <a:schemeClr val="tx2">
              <a:lumMod val="50000"/>
            </a:schemeClr>
          </a:solidFill>
        </p:spPr>
        <p:txBody>
          <a:bodyPr>
            <a:normAutofit/>
          </a:bodyPr>
          <a:lstStyle/>
          <a:p>
            <a:pPr eaLnBrk="1" hangingPunct="1">
              <a:defRPr/>
            </a:pPr>
            <a:r>
              <a:rPr lang="en-US" altLang="ja-JP" sz="3600" b="1">
                <a:solidFill>
                  <a:schemeClr val="bg1"/>
                </a:solidFill>
                <a:latin typeface="Arial" charset="0"/>
                <a:cs typeface="Arial" charset="0"/>
              </a:rPr>
              <a:t>Cánh đồng truyền giáo tiếp theo của Phao-lô : Tây ban Nha (Rô15:23-29)</a:t>
            </a:r>
            <a:endParaRPr lang="en-US" sz="3600" b="1">
              <a:solidFill>
                <a:schemeClr val="bg1"/>
              </a:solidFill>
              <a:latin typeface="Arial" charset="0"/>
              <a:cs typeface="Arial" charset="0"/>
            </a:endParaRPr>
          </a:p>
        </p:txBody>
      </p:sp>
      <p:sp>
        <p:nvSpPr>
          <p:cNvPr id="1065988" name="AutoShape 4"/>
          <p:cNvSpPr>
            <a:spLocks noChangeArrowheads="1"/>
          </p:cNvSpPr>
          <p:nvPr/>
        </p:nvSpPr>
        <p:spPr bwMode="auto">
          <a:xfrm rot="1306951">
            <a:off x="4876800" y="3886200"/>
            <a:ext cx="2819400" cy="685800"/>
          </a:xfrm>
          <a:prstGeom prst="curvedDownArrow">
            <a:avLst>
              <a:gd name="adj1" fmla="val 82222"/>
              <a:gd name="adj2" fmla="val 164444"/>
              <a:gd name="adj3" fmla="val 33333"/>
            </a:avLst>
          </a:prstGeom>
          <a:solidFill>
            <a:schemeClr val="accent1"/>
          </a:solidFill>
          <a:ln w="9525">
            <a:solidFill>
              <a:schemeClr val="tx1"/>
            </a:solidFill>
            <a:miter lim="800000"/>
            <a:headEnd/>
            <a:tailEnd/>
          </a:ln>
        </p:spPr>
        <p:txBody>
          <a:bodyPr wrap="none" lIns="91354" tIns="45678" rIns="91354" bIns="45678" anchor="ctr"/>
          <a:lstStyle/>
          <a:p>
            <a:pPr algn="ctr" fontAlgn="auto">
              <a:spcBef>
                <a:spcPts val="0"/>
              </a:spcBef>
              <a:spcAft>
                <a:spcPts val="0"/>
              </a:spcAft>
              <a:defRPr/>
            </a:pPr>
            <a:endParaRPr lang="en-US" sz="1800">
              <a:solidFill>
                <a:srgbClr val="EAEAEA"/>
              </a:solidFill>
              <a:latin typeface="Calibri"/>
              <a:ea typeface="+mn-ea"/>
              <a:cs typeface="+mn-cs"/>
            </a:endParaRPr>
          </a:p>
        </p:txBody>
      </p:sp>
      <p:sp>
        <p:nvSpPr>
          <p:cNvPr id="1065989" name="AutoShape 5"/>
          <p:cNvSpPr>
            <a:spLocks noChangeArrowheads="1"/>
          </p:cNvSpPr>
          <p:nvPr/>
        </p:nvSpPr>
        <p:spPr bwMode="auto">
          <a:xfrm rot="12322975">
            <a:off x="1770063" y="4343400"/>
            <a:ext cx="5437187" cy="1292225"/>
          </a:xfrm>
          <a:prstGeom prst="curvedDownArrow">
            <a:avLst>
              <a:gd name="adj1" fmla="val 84152"/>
              <a:gd name="adj2" fmla="val 168305"/>
              <a:gd name="adj3" fmla="val 33333"/>
            </a:avLst>
          </a:prstGeom>
          <a:solidFill>
            <a:schemeClr val="accent1"/>
          </a:solidFill>
          <a:ln w="9525">
            <a:solidFill>
              <a:schemeClr val="tx1"/>
            </a:solidFill>
            <a:miter lim="800000"/>
            <a:headEnd/>
            <a:tailEnd/>
          </a:ln>
        </p:spPr>
        <p:txBody>
          <a:bodyPr wrap="none" lIns="91354" tIns="45678" rIns="91354" bIns="45678" anchor="ctr"/>
          <a:lstStyle/>
          <a:p>
            <a:pPr algn="ctr" fontAlgn="auto">
              <a:spcBef>
                <a:spcPts val="0"/>
              </a:spcBef>
              <a:spcAft>
                <a:spcPts val="0"/>
              </a:spcAft>
              <a:defRPr/>
            </a:pPr>
            <a:endParaRPr lang="en-US" sz="1800">
              <a:solidFill>
                <a:srgbClr val="EAEAEA"/>
              </a:solidFill>
              <a:latin typeface="Calibri"/>
              <a:ea typeface="+mn-ea"/>
              <a:cs typeface="+mn-cs"/>
            </a:endParaRPr>
          </a:p>
        </p:txBody>
      </p:sp>
      <p:sp>
        <p:nvSpPr>
          <p:cNvPr id="488454" name="AutoShape 6"/>
          <p:cNvSpPr>
            <a:spLocks noChangeArrowheads="1"/>
          </p:cNvSpPr>
          <p:nvPr/>
        </p:nvSpPr>
        <p:spPr bwMode="auto">
          <a:xfrm rot="21468871" flipH="1">
            <a:off x="685800" y="2590800"/>
            <a:ext cx="2819400" cy="685800"/>
          </a:xfrm>
          <a:prstGeom prst="curvedDownArrow">
            <a:avLst>
              <a:gd name="adj1" fmla="val 82222"/>
              <a:gd name="adj2" fmla="val 164444"/>
              <a:gd name="adj3" fmla="val 33333"/>
            </a:avLst>
          </a:prstGeom>
          <a:solidFill>
            <a:schemeClr val="accent1"/>
          </a:solidFill>
          <a:ln w="9525">
            <a:solidFill>
              <a:schemeClr val="tx1"/>
            </a:solidFill>
            <a:miter lim="800000"/>
            <a:headEnd/>
            <a:tailEnd/>
          </a:ln>
        </p:spPr>
        <p:txBody>
          <a:bodyPr wrap="none" lIns="91354" tIns="45678" rIns="91354" bIns="45678" anchor="ctr"/>
          <a:lstStyle/>
          <a:p>
            <a:pPr algn="ctr" fontAlgn="auto">
              <a:spcBef>
                <a:spcPts val="0"/>
              </a:spcBef>
              <a:spcAft>
                <a:spcPts val="0"/>
              </a:spcAft>
              <a:defRPr/>
            </a:pPr>
            <a:endParaRPr lang="en-US" sz="1800">
              <a:solidFill>
                <a:srgbClr val="EAEAEA"/>
              </a:solidFill>
              <a:latin typeface="Calibri"/>
              <a:ea typeface="+mn-ea"/>
              <a:cs typeface="+mn-cs"/>
            </a:endParaRPr>
          </a:p>
        </p:txBody>
      </p:sp>
      <p:sp>
        <p:nvSpPr>
          <p:cNvPr id="445446" name="Text Box 7"/>
          <p:cNvSpPr txBox="1">
            <a:spLocks noChangeArrowheads="1"/>
          </p:cNvSpPr>
          <p:nvPr/>
        </p:nvSpPr>
        <p:spPr bwMode="auto">
          <a:xfrm>
            <a:off x="9188450" y="0"/>
            <a:ext cx="658813" cy="369888"/>
          </a:xfrm>
          <a:prstGeom prst="rect">
            <a:avLst/>
          </a:prstGeom>
          <a:solidFill>
            <a:srgbClr val="000000"/>
          </a:solidFill>
          <a:ln>
            <a:noFill/>
          </a:ln>
          <a:effectLst>
            <a:outerShdw dist="35921" dir="2700000" algn="ctr" rotWithShape="0">
              <a:srgbClr val="80808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en-US" sz="1800" b="1">
                <a:solidFill>
                  <a:srgbClr val="FFFFFF"/>
                </a:solidFill>
                <a:latin typeface="Arial" charset="0"/>
                <a:ea typeface="ＭＳ Ｐゴシック" charset="0"/>
                <a:cs typeface="ＭＳ Ｐゴシック" charset="0"/>
              </a:rPr>
              <a:t>154f</a:t>
            </a:r>
          </a:p>
        </p:txBody>
      </p:sp>
    </p:spTree>
  </p:cSld>
  <p:clrMapOvr>
    <a:masterClrMapping/>
  </p:clrMapOvr>
  <p:transition xmlns:p14="http://schemas.microsoft.com/office/powerpoint/2010/main">
    <p:zo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65988"/>
                                        </p:tgtEl>
                                        <p:attrNameLst>
                                          <p:attrName>style.visibility</p:attrName>
                                        </p:attrNameLst>
                                      </p:cBhvr>
                                      <p:to>
                                        <p:strVal val="visible"/>
                                      </p:to>
                                    </p:set>
                                    <p:animEffect transition="in" filter="wipe(left)">
                                      <p:cBhvr>
                                        <p:cTn id="7" dur="500"/>
                                        <p:tgtEl>
                                          <p:spTgt spid="10659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065989"/>
                                        </p:tgtEl>
                                        <p:attrNameLst>
                                          <p:attrName>style.visibility</p:attrName>
                                        </p:attrNameLst>
                                      </p:cBhvr>
                                      <p:to>
                                        <p:strVal val="visible"/>
                                      </p:to>
                                    </p:set>
                                    <p:animEffect transition="in" filter="wipe(right)">
                                      <p:cBhvr>
                                        <p:cTn id="12" dur="500"/>
                                        <p:tgtEl>
                                          <p:spTgt spid="106598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488454"/>
                                        </p:tgtEl>
                                        <p:attrNameLst>
                                          <p:attrName>style.visibility</p:attrName>
                                        </p:attrNameLst>
                                      </p:cBhvr>
                                      <p:to>
                                        <p:strVal val="visible"/>
                                      </p:to>
                                    </p:set>
                                    <p:animEffect transition="in" filter="wipe(right)">
                                      <p:cBhvr>
                                        <p:cTn id="17" dur="500"/>
                                        <p:tgtEl>
                                          <p:spTgt spid="4884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988" grpId="0" animBg="1"/>
      <p:bldP spid="1065989" grpId="0" animBg="1"/>
      <p:bldP spid="488454" grpId="0" animBg="1"/>
    </p:bldLst>
  </p:timing>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06209" name="Title 1"/>
          <p:cNvSpPr>
            <a:spLocks noGrp="1"/>
          </p:cNvSpPr>
          <p:nvPr>
            <p:ph type="title"/>
          </p:nvPr>
        </p:nvSpPr>
        <p:spPr>
          <a:xfrm>
            <a:off x="685800" y="44450"/>
            <a:ext cx="7772400" cy="2232025"/>
          </a:xfrm>
        </p:spPr>
        <p:txBody>
          <a:bodyPr/>
          <a:lstStyle/>
          <a:p>
            <a:r>
              <a:rPr lang="en-US">
                <a:effectLst/>
                <a:latin typeface="Arial Black" charset="0"/>
                <a:ea typeface="MS PGothic" charset="0"/>
              </a:rPr>
              <a:t>Question 3: </a:t>
            </a:r>
            <a:br>
              <a:rPr lang="en-US">
                <a:effectLst/>
                <a:latin typeface="Arial Black" charset="0"/>
                <a:ea typeface="MS PGothic" charset="0"/>
              </a:rPr>
            </a:br>
            <a:r>
              <a:rPr lang="en-US">
                <a:effectLst/>
                <a:latin typeface="Arial Black" charset="0"/>
                <a:ea typeface="MS PGothic" charset="0"/>
              </a:rPr>
              <a:t>Are you proud about your humility?</a:t>
            </a:r>
          </a:p>
        </p:txBody>
      </p:sp>
      <p:sp>
        <p:nvSpPr>
          <p:cNvPr id="606210" name="Title 1"/>
          <p:cNvSpPr txBox="1">
            <a:spLocks/>
          </p:cNvSpPr>
          <p:nvPr/>
        </p:nvSpPr>
        <p:spPr bwMode="auto">
          <a:xfrm>
            <a:off x="615950" y="3500438"/>
            <a:ext cx="7988300" cy="2232025"/>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lIns="91354" tIns="45678" rIns="91354" bIns="45678"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en-US" sz="3200">
                <a:solidFill>
                  <a:schemeClr val="tx2"/>
                </a:solidFill>
                <a:latin typeface="Arial Black" charset="0"/>
              </a:rPr>
              <a:t>The strange thing about humility is the minute you think you’ve got it, you’ve lost it.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07233" name="Picture 3" descr="humility based on others.jpg"/>
          <p:cNvPicPr>
            <a:picLocks noChangeAspect="1"/>
          </p:cNvPicPr>
          <p:nvPr/>
        </p:nvPicPr>
        <p:blipFill>
          <a:blip r:embed="rId2">
            <a:extLst>
              <a:ext uri="{28A0092B-C50C-407E-A947-70E740481C1C}">
                <a14:useLocalDpi xmlns:a14="http://schemas.microsoft.com/office/drawing/2010/main" val="0"/>
              </a:ext>
            </a:extLst>
          </a:blip>
          <a:srcRect l="14034" t="10500" r="14359" b="32561"/>
          <a:stretch>
            <a:fillRect/>
          </a:stretch>
        </p:blipFill>
        <p:spPr bwMode="auto">
          <a:xfrm>
            <a:off x="403225" y="1773238"/>
            <a:ext cx="8121650" cy="484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7234" name="TextBox 1"/>
          <p:cNvSpPr txBox="1">
            <a:spLocks noChangeArrowheads="1"/>
          </p:cNvSpPr>
          <p:nvPr/>
        </p:nvSpPr>
        <p:spPr bwMode="auto">
          <a:xfrm>
            <a:off x="0" y="-171450"/>
            <a:ext cx="9072563" cy="197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5" tIns="45683" rIns="91365" bIns="45683">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en-US" sz="6600">
                <a:latin typeface="Times" charset="0"/>
              </a:rPr>
              <a:t>HUMILITY</a:t>
            </a:r>
            <a:r>
              <a:rPr lang="en-US" sz="2800">
                <a:latin typeface="Arial" charset="0"/>
                <a:cs typeface="Arial" charset="0"/>
              </a:rPr>
              <a:t/>
            </a:r>
            <a:br>
              <a:rPr lang="en-US" sz="2800">
                <a:latin typeface="Arial" charset="0"/>
                <a:cs typeface="Arial" charset="0"/>
              </a:rPr>
            </a:br>
            <a:r>
              <a:rPr lang="en-US" sz="2800">
                <a:latin typeface="Arial" charset="0"/>
                <a:cs typeface="Arial" charset="0"/>
              </a:rPr>
              <a:t> </a:t>
            </a:r>
            <a:r>
              <a:rPr lang="en-US" altLang="ja-JP" sz="2800">
                <a:latin typeface="Arial" charset="0"/>
                <a:cs typeface="Arial" charset="0"/>
              </a:rPr>
              <a:t>"If I have seen further, it is only by standing on the shoulders of giants" –Isaac Newton</a:t>
            </a:r>
            <a:endParaRPr lang="en-US" sz="2800">
              <a:latin typeface="Arial" charset="0"/>
              <a:cs typeface="Arial" charset="0"/>
            </a:endParaRPr>
          </a:p>
        </p:txBody>
      </p:sp>
      <p:sp>
        <p:nvSpPr>
          <p:cNvPr id="607235" name="Title 1"/>
          <p:cNvSpPr>
            <a:spLocks noGrp="1"/>
          </p:cNvSpPr>
          <p:nvPr>
            <p:ph type="title"/>
          </p:nvPr>
        </p:nvSpPr>
        <p:spPr>
          <a:xfrm>
            <a:off x="8243888" y="0"/>
            <a:ext cx="3673475" cy="2603500"/>
          </a:xfrm>
        </p:spPr>
        <p:txBody>
          <a:bodyPr/>
          <a:lstStyle/>
          <a:p>
            <a:pPr algn="r"/>
            <a:r>
              <a:rPr lang="en-US">
                <a:effectLst/>
                <a:latin typeface="Arial Black" charset="0"/>
                <a:ea typeface="MS PGothic" charset="0"/>
              </a:rPr>
              <a:t>Humility</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08257" name="Title 1"/>
          <p:cNvSpPr>
            <a:spLocks noGrp="1"/>
          </p:cNvSpPr>
          <p:nvPr>
            <p:ph type="title"/>
          </p:nvPr>
        </p:nvSpPr>
        <p:spPr>
          <a:xfrm>
            <a:off x="109538" y="44450"/>
            <a:ext cx="8926512" cy="2016125"/>
          </a:xfrm>
        </p:spPr>
        <p:txBody>
          <a:bodyPr/>
          <a:lstStyle/>
          <a:p>
            <a:r>
              <a:rPr lang="en-US">
                <a:effectLst/>
                <a:latin typeface="Arial Black" charset="0"/>
                <a:ea typeface="MS PGothic" charset="0"/>
              </a:rPr>
              <a:t>Question 4: </a:t>
            </a:r>
            <a:br>
              <a:rPr lang="en-US">
                <a:effectLst/>
                <a:latin typeface="Arial Black" charset="0"/>
                <a:ea typeface="MS PGothic" charset="0"/>
              </a:rPr>
            </a:br>
            <a:r>
              <a:rPr lang="en-US">
                <a:effectLst/>
                <a:latin typeface="Arial Black" charset="0"/>
                <a:ea typeface="MS PGothic" charset="0"/>
              </a:rPr>
              <a:t>Do you care for recognition?</a:t>
            </a:r>
          </a:p>
        </p:txBody>
      </p:sp>
      <p:pic>
        <p:nvPicPr>
          <p:cNvPr id="60825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1188" y="2852738"/>
            <a:ext cx="7629525" cy="400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09281" name="Title 1"/>
          <p:cNvSpPr>
            <a:spLocks noGrp="1"/>
          </p:cNvSpPr>
          <p:nvPr>
            <p:ph type="title"/>
          </p:nvPr>
        </p:nvSpPr>
        <p:spPr>
          <a:xfrm>
            <a:off x="2414588" y="609600"/>
            <a:ext cx="6729412" cy="1143000"/>
          </a:xfrm>
        </p:spPr>
        <p:txBody>
          <a:bodyPr/>
          <a:lstStyle/>
          <a:p>
            <a:r>
              <a:rPr lang="en-US">
                <a:effectLst/>
                <a:latin typeface="Arial Black" charset="0"/>
                <a:ea typeface="MS PGothic" charset="0"/>
              </a:rPr>
              <a:t>Recognition Quotes</a:t>
            </a:r>
          </a:p>
        </p:txBody>
      </p:sp>
      <p:sp>
        <p:nvSpPr>
          <p:cNvPr id="3" name="Title 1"/>
          <p:cNvSpPr txBox="1">
            <a:spLocks/>
          </p:cNvSpPr>
          <p:nvPr/>
        </p:nvSpPr>
        <p:spPr bwMode="auto">
          <a:xfrm>
            <a:off x="34925" y="1989138"/>
            <a:ext cx="9145588" cy="486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nchor="ctr"/>
          <a:lstStyle>
            <a:lvl1pPr marL="342900" indent="-342900" eaLnBrk="0" hangingPunct="0">
              <a:tabLst>
                <a:tab pos="628650" algn="l"/>
              </a:tabLst>
              <a:defRPr sz="2400">
                <a:solidFill>
                  <a:schemeClr val="tx1"/>
                </a:solidFill>
                <a:latin typeface="Times New Roman" charset="0"/>
                <a:ea typeface="MS PGothic" charset="0"/>
                <a:cs typeface="MS PGothic" charset="0"/>
              </a:defRPr>
            </a:lvl1pPr>
            <a:lvl2pPr marL="742950" indent="-285750" eaLnBrk="0" hangingPunct="0">
              <a:tabLst>
                <a:tab pos="628650" algn="l"/>
              </a:tabLst>
              <a:defRPr sz="2400">
                <a:solidFill>
                  <a:schemeClr val="tx1"/>
                </a:solidFill>
                <a:latin typeface="Times New Roman" charset="0"/>
                <a:ea typeface="MS PGothic" charset="0"/>
                <a:cs typeface="MS PGothic" charset="0"/>
              </a:defRPr>
            </a:lvl2pPr>
            <a:lvl3pPr marL="447675" indent="-431800" eaLnBrk="0" hangingPunct="0">
              <a:tabLst>
                <a:tab pos="628650" algn="l"/>
              </a:tabLst>
              <a:defRPr sz="2400">
                <a:solidFill>
                  <a:schemeClr val="tx1"/>
                </a:solidFill>
                <a:latin typeface="Times New Roman" charset="0"/>
                <a:ea typeface="MS PGothic" charset="0"/>
                <a:cs typeface="MS PGothic" charset="0"/>
              </a:defRPr>
            </a:lvl3pPr>
            <a:lvl4pPr marL="1600200" indent="-228600" eaLnBrk="0" hangingPunct="0">
              <a:tabLst>
                <a:tab pos="628650" algn="l"/>
              </a:tabLst>
              <a:defRPr sz="2400">
                <a:solidFill>
                  <a:schemeClr val="tx1"/>
                </a:solidFill>
                <a:latin typeface="Times New Roman" charset="0"/>
                <a:ea typeface="MS PGothic" charset="0"/>
                <a:cs typeface="MS PGothic" charset="0"/>
              </a:defRPr>
            </a:lvl4pPr>
            <a:lvl5pPr marL="2057400" indent="-228600" eaLnBrk="0" hangingPunct="0">
              <a:tabLst>
                <a:tab pos="628650" algn="l"/>
              </a:tabLst>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tabLst>
                <a:tab pos="628650" algn="l"/>
              </a:tabLs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tabLst>
                <a:tab pos="628650" algn="l"/>
              </a:tabLs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tabLst>
                <a:tab pos="628650" algn="l"/>
              </a:tabLs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tabLst>
                <a:tab pos="628650" algn="l"/>
              </a:tabLst>
              <a:defRPr sz="2400">
                <a:solidFill>
                  <a:schemeClr val="tx1"/>
                </a:solidFill>
                <a:latin typeface="Times New Roman" charset="0"/>
                <a:ea typeface="MS PGothic" charset="0"/>
                <a:cs typeface="MS PGothic" charset="0"/>
              </a:defRPr>
            </a:lvl9pPr>
          </a:lstStyle>
          <a:p>
            <a:pPr lvl="2">
              <a:buFont typeface="Arial" charset="0"/>
              <a:buChar char="•"/>
            </a:pPr>
            <a:r>
              <a:rPr lang="en-US" altLang="ja-JP" sz="3600" b="1">
                <a:solidFill>
                  <a:schemeClr val="tx2"/>
                </a:solidFill>
                <a:latin typeface="Arial" charset="0"/>
                <a:cs typeface="Arial" charset="0"/>
              </a:rPr>
              <a:t>"Do all the good you can in the world, and make as little noise about it as possible." </a:t>
            </a:r>
          </a:p>
          <a:p>
            <a:pPr lvl="2">
              <a:buFont typeface="Arial" charset="0"/>
              <a:buChar char="•"/>
            </a:pPr>
            <a:r>
              <a:rPr lang="en-US" altLang="ja-JP" sz="3600" b="1">
                <a:solidFill>
                  <a:srgbClr val="FFFF00"/>
                </a:solidFill>
                <a:latin typeface="Arial" charset="0"/>
                <a:cs typeface="Arial" charset="0"/>
              </a:rPr>
              <a:t>"There is no limit to the good that a man can do if he doesn</a:t>
            </a:r>
            <a:r>
              <a:rPr lang="fr-FR" altLang="ja-JP" sz="3600" b="1">
                <a:solidFill>
                  <a:srgbClr val="FFFF00"/>
                </a:solidFill>
                <a:latin typeface="Arial" charset="0"/>
                <a:cs typeface="Arial" charset="0"/>
              </a:rPr>
              <a:t>'</a:t>
            </a:r>
            <a:r>
              <a:rPr lang="en-US" altLang="ja-JP" sz="3600" b="1">
                <a:solidFill>
                  <a:srgbClr val="FFFF00"/>
                </a:solidFill>
                <a:latin typeface="Arial" charset="0"/>
                <a:cs typeface="Arial" charset="0"/>
              </a:rPr>
              <a:t>t care who gets the credit." </a:t>
            </a:r>
          </a:p>
          <a:p>
            <a:pPr lvl="2">
              <a:buFont typeface="Arial" charset="0"/>
              <a:buChar char="•"/>
            </a:pPr>
            <a:r>
              <a:rPr lang="en-US" altLang="ja-JP" sz="3600" b="1">
                <a:solidFill>
                  <a:schemeClr val="tx2"/>
                </a:solidFill>
                <a:latin typeface="Arial" charset="0"/>
                <a:cs typeface="Arial" charset="0"/>
              </a:rPr>
              <a:t>"When a man forgets himself, he usually does something everybody else remembers."</a:t>
            </a:r>
            <a:endParaRPr lang="en-US" sz="3600" b="1">
              <a:solidFill>
                <a:schemeClr val="tx2"/>
              </a:solidFill>
              <a:latin typeface="Arial" charset="0"/>
              <a:cs typeface="Arial" charset="0"/>
            </a:endParaRPr>
          </a:p>
        </p:txBody>
      </p:sp>
      <p:pic>
        <p:nvPicPr>
          <p:cNvPr id="609283" name="Picture 1" descr="humility titl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411413"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0305" name="Picture 2" descr="dangerous-courageous-selfless-christianity_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0306" name="Title 1"/>
          <p:cNvSpPr>
            <a:spLocks noGrp="1"/>
          </p:cNvSpPr>
          <p:nvPr>
            <p:ph type="title"/>
          </p:nvPr>
        </p:nvSpPr>
        <p:spPr>
          <a:xfrm>
            <a:off x="0" y="44450"/>
            <a:ext cx="9144000" cy="1368425"/>
          </a:xfrm>
        </p:spPr>
        <p:txBody>
          <a:bodyPr/>
          <a:lstStyle/>
          <a:p>
            <a:r>
              <a:rPr lang="en-US">
                <a:solidFill>
                  <a:srgbClr val="FFFF00"/>
                </a:solidFill>
                <a:effectLst/>
                <a:latin typeface="Arial Black" charset="0"/>
                <a:ea typeface="MS PGothic" charset="0"/>
              </a:rPr>
              <a:t>Selflessness </a:t>
            </a:r>
            <a:r>
              <a:rPr lang="en-US">
                <a:effectLst/>
                <a:latin typeface="Arial Black" charset="0"/>
                <a:ea typeface="MS PGothic" charset="0"/>
              </a:rPr>
              <a:t>leads to unity (Main Idea)</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5153" name="Title 1"/>
          <p:cNvSpPr>
            <a:spLocks noGrp="1"/>
          </p:cNvSpPr>
          <p:nvPr>
            <p:ph type="title"/>
          </p:nvPr>
        </p:nvSpPr>
        <p:spPr>
          <a:xfrm>
            <a:off x="2195513" y="260350"/>
            <a:ext cx="6553200" cy="1728788"/>
          </a:xfrm>
          <a:solidFill>
            <a:srgbClr val="800000"/>
          </a:solidFill>
          <a:ln>
            <a:solidFill>
              <a:srgbClr val="FFFFFF"/>
            </a:solidFill>
          </a:ln>
        </p:spPr>
        <p:txBody>
          <a:bodyPr/>
          <a:lstStyle/>
          <a:p>
            <a:pPr>
              <a:defRPr/>
            </a:pPr>
            <a:r>
              <a:rPr lang="en-US" sz="3600" dirty="0">
                <a:effectLst>
                  <a:outerShdw blurRad="38100" dist="38100" dir="2700000" algn="tl">
                    <a:srgbClr val="000000"/>
                  </a:outerShdw>
                </a:effectLst>
                <a:ea typeface="ＭＳ Ｐゴシック" charset="0"/>
                <a:cs typeface="ＭＳ Ｐゴシック" charset="0"/>
              </a:rPr>
              <a:t>Is your selflessness contributing to this church</a:t>
            </a:r>
            <a:r>
              <a:rPr lang="fr-FR" altLang="ja-JP" sz="3600" dirty="0">
                <a:effectLst>
                  <a:outerShdw blurRad="38100" dist="38100" dir="2700000" algn="tl">
                    <a:srgbClr val="000000"/>
                  </a:outerShdw>
                </a:effectLst>
                <a:ea typeface="ＭＳ Ｐゴシック" charset="0"/>
                <a:cs typeface="ＭＳ Ｐゴシック" charset="0"/>
              </a:rPr>
              <a:t>'</a:t>
            </a:r>
            <a:r>
              <a:rPr lang="en-US" altLang="ja-JP" sz="3600" dirty="0">
                <a:effectLst>
                  <a:outerShdw blurRad="38100" dist="38100" dir="2700000" algn="tl">
                    <a:srgbClr val="000000"/>
                  </a:outerShdw>
                </a:effectLst>
                <a:ea typeface="ＭＳ Ｐゴシック" charset="0"/>
                <a:cs typeface="ＭＳ Ｐゴシック" charset="0"/>
              </a:rPr>
              <a:t>s unity?</a:t>
            </a:r>
            <a:endParaRPr lang="en-US" sz="3600" dirty="0">
              <a:effectLst>
                <a:outerShdw blurRad="38100" dist="38100" dir="2700000" algn="tl">
                  <a:srgbClr val="000000"/>
                </a:outerShdw>
              </a:effectLst>
              <a:ea typeface="ＭＳ Ｐゴシック" charset="0"/>
              <a:cs typeface="ＭＳ Ｐゴシック" charset="0"/>
            </a:endParaRPr>
          </a:p>
        </p:txBody>
      </p:sp>
      <p:sp>
        <p:nvSpPr>
          <p:cNvPr id="611330" name="Title 1"/>
          <p:cNvSpPr txBox="1">
            <a:spLocks/>
          </p:cNvSpPr>
          <p:nvPr/>
        </p:nvSpPr>
        <p:spPr bwMode="auto">
          <a:xfrm>
            <a:off x="250825" y="2205038"/>
            <a:ext cx="8713788"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nchor="ctr"/>
          <a:lstStyle>
            <a:lvl1pPr marL="514350" indent="-514350"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buFont typeface="Wingdings" charset="0"/>
              <a:buAutoNum type="arabicPlain"/>
            </a:pPr>
            <a:r>
              <a:rPr lang="en-US" sz="3200">
                <a:solidFill>
                  <a:schemeClr val="tx2"/>
                </a:solidFill>
                <a:latin typeface="Arial Black" charset="0"/>
              </a:rPr>
              <a:t>How do you respond when someone treats you like a servant?</a:t>
            </a:r>
          </a:p>
          <a:p>
            <a:pPr>
              <a:buFont typeface="Wingdings" charset="0"/>
              <a:buAutoNum type="arabicPlain"/>
            </a:pPr>
            <a:r>
              <a:rPr lang="en-US" sz="3200">
                <a:solidFill>
                  <a:schemeClr val="tx2"/>
                </a:solidFill>
                <a:latin typeface="Arial Black" charset="0"/>
              </a:rPr>
              <a:t>How do you treat those who serve you?</a:t>
            </a:r>
          </a:p>
          <a:p>
            <a:pPr>
              <a:buFont typeface="Wingdings" charset="0"/>
              <a:buAutoNum type="arabicPlain"/>
            </a:pPr>
            <a:r>
              <a:rPr lang="en-US" sz="3200">
                <a:solidFill>
                  <a:schemeClr val="tx2"/>
                </a:solidFill>
                <a:latin typeface="Arial Black" charset="0"/>
              </a:rPr>
              <a:t>Are you proud about your humility?</a:t>
            </a:r>
          </a:p>
          <a:p>
            <a:pPr>
              <a:buFont typeface="Wingdings" charset="0"/>
              <a:buAutoNum type="arabicPlain"/>
            </a:pPr>
            <a:r>
              <a:rPr lang="en-US" sz="3200">
                <a:solidFill>
                  <a:schemeClr val="tx2"/>
                </a:solidFill>
                <a:latin typeface="Arial Black" charset="0"/>
              </a:rPr>
              <a:t>Do you care for recognition?</a:t>
            </a:r>
          </a:p>
        </p:txBody>
      </p:sp>
      <p:pic>
        <p:nvPicPr>
          <p:cNvPr id="611331" name="Picture 4" descr="humility kneelin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2447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2353" name="Picture 2" descr="moon “Humility, like darkness, reveals the heavenly lights.” – Henry David Thoreau.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6988"/>
            <a:ext cx="9144000" cy="511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2354" name="Title 1"/>
          <p:cNvSpPr>
            <a:spLocks noGrp="1"/>
          </p:cNvSpPr>
          <p:nvPr>
            <p:ph type="title"/>
          </p:nvPr>
        </p:nvSpPr>
        <p:spPr>
          <a:xfrm>
            <a:off x="0" y="4221163"/>
            <a:ext cx="9109075" cy="2314575"/>
          </a:xfrm>
        </p:spPr>
        <p:txBody>
          <a:bodyPr/>
          <a:lstStyle/>
          <a:p>
            <a:r>
              <a:rPr lang="en-US" altLang="ja-JP">
                <a:effectLst/>
                <a:latin typeface="Arial Black" charset="0"/>
                <a:ea typeface="MS PGothic" charset="0"/>
              </a:rPr>
              <a:t>"Humility, like darkness, reveals the heavenly lights." </a:t>
            </a:r>
            <a:br>
              <a:rPr lang="en-US" altLang="ja-JP">
                <a:effectLst/>
                <a:latin typeface="Arial Black" charset="0"/>
                <a:ea typeface="MS PGothic" charset="0"/>
              </a:rPr>
            </a:br>
            <a:r>
              <a:rPr lang="en-US" altLang="ja-JP">
                <a:effectLst/>
                <a:latin typeface="Arial Black" charset="0"/>
                <a:ea typeface="MS PGothic" charset="0"/>
              </a:rPr>
              <a:t>– Henry David Thoreau</a:t>
            </a:r>
            <a:endParaRPr lang="en-US">
              <a:effectLst/>
              <a:latin typeface="Arial Black" charset="0"/>
              <a:ea typeface="MS PGothic"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7" name="Title 1"/>
          <p:cNvSpPr>
            <a:spLocks noGrp="1"/>
          </p:cNvSpPr>
          <p:nvPr>
            <p:ph type="title"/>
          </p:nvPr>
        </p:nvSpPr>
        <p:spPr>
          <a:xfrm>
            <a:off x="1692275" y="-100013"/>
            <a:ext cx="9144000" cy="1143001"/>
          </a:xfrm>
        </p:spPr>
        <p:txBody>
          <a:bodyPr/>
          <a:lstStyle/>
          <a:p>
            <a:pPr algn="r"/>
            <a:r>
              <a:rPr lang="en-US">
                <a:latin typeface="Arial" charset="0"/>
                <a:ea typeface="MS PGothic" charset="0"/>
              </a:rPr>
              <a:t>Black</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4401" name="Picture 3" descr="hammer and nai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02" name="Title 1"/>
          <p:cNvSpPr>
            <a:spLocks noGrp="1"/>
          </p:cNvSpPr>
          <p:nvPr>
            <p:ph type="title"/>
          </p:nvPr>
        </p:nvSpPr>
        <p:spPr>
          <a:xfrm>
            <a:off x="762000" y="3352800"/>
            <a:ext cx="7772400" cy="2209800"/>
          </a:xfrm>
        </p:spPr>
        <p:txBody>
          <a:bodyPr/>
          <a:lstStyle/>
          <a:p>
            <a:r>
              <a:rPr lang="en-US" sz="7200">
                <a:effectLst/>
                <a:latin typeface="Arial Black" charset="0"/>
                <a:ea typeface="MS PGothic" charset="0"/>
              </a:rPr>
              <a:t>Christ-like Humility</a:t>
            </a:r>
          </a:p>
        </p:txBody>
      </p:sp>
      <p:sp>
        <p:nvSpPr>
          <p:cNvPr id="614403" name="Title 1"/>
          <p:cNvSpPr txBox="1">
            <a:spLocks/>
          </p:cNvSpPr>
          <p:nvPr/>
        </p:nvSpPr>
        <p:spPr bwMode="auto">
          <a:xfrm>
            <a:off x="685800" y="5715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en-US" sz="4400" i="1">
                <a:solidFill>
                  <a:srgbClr val="E3EBF1"/>
                </a:solidFill>
                <a:latin typeface="Arial Black" charset="0"/>
              </a:rPr>
              <a:t>Philippians 2:5-30</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5425" name="Picture 4" descr="Ntiochus IV0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5125" y="-2692400"/>
            <a:ext cx="10796588" cy="1526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250" name="Title 1"/>
          <p:cNvSpPr>
            <a:spLocks noGrp="1"/>
          </p:cNvSpPr>
          <p:nvPr>
            <p:ph type="title"/>
          </p:nvPr>
        </p:nvSpPr>
        <p:spPr>
          <a:xfrm>
            <a:off x="0" y="0"/>
            <a:ext cx="9144000" cy="981075"/>
          </a:xfrm>
          <a:solidFill>
            <a:srgbClr val="4B3118"/>
          </a:solidFill>
        </p:spPr>
        <p:txBody>
          <a:bodyPr/>
          <a:lstStyle/>
          <a:p>
            <a:pPr>
              <a:defRPr/>
            </a:pPr>
            <a:r>
              <a:rPr lang="en-US">
                <a:effectLst>
                  <a:outerShdw blurRad="38100" dist="38100" dir="2700000" algn="tl">
                    <a:srgbClr val="000000"/>
                  </a:outerShdw>
                </a:effectLst>
                <a:latin typeface="Arial Black" charset="0"/>
                <a:ea typeface="MS PGothic" charset="0"/>
              </a:rPr>
              <a:t>Conquerors Rode Horses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33" tIns="45667" rIns="91333" bIns="45667"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0"/>
            <a:ext cx="6799263"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67" rIns="0" bIns="45667">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defRPr/>
            </a:pPr>
            <a:r>
              <a:rPr lang="ja-JP" altLang="en-US" sz="2000" b="1">
                <a:solidFill>
                  <a:srgbClr val="000000"/>
                </a:solidFill>
                <a:latin typeface="Arial" charset="0"/>
                <a:cs typeface="Times New Roman" charset="0"/>
              </a:rPr>
              <a:t>“</a:t>
            </a:r>
            <a:r>
              <a:rPr lang="en-US" sz="2000" b="1">
                <a:solidFill>
                  <a:srgbClr val="000000"/>
                </a:solidFill>
                <a:latin typeface="Arial" charset="0"/>
                <a:cs typeface="Times New Roman" charset="0"/>
              </a:rPr>
              <a:t>Cho đến tận cùng trái đất</a:t>
            </a:r>
            <a:r>
              <a:rPr lang="ja-JP" altLang="en-US" sz="2000" b="1">
                <a:solidFill>
                  <a:srgbClr val="000000"/>
                </a:solidFill>
                <a:latin typeface="Arial" charset="0"/>
                <a:cs typeface="Times New Roman" charset="0"/>
              </a:rPr>
              <a:t>”</a:t>
            </a:r>
            <a:r>
              <a:rPr lang="en-US" sz="2000" b="1">
                <a:solidFill>
                  <a:srgbClr val="000000"/>
                </a:solidFill>
                <a:latin typeface="Arial" charset="0"/>
                <a:cs typeface="Times New Roman" charset="0"/>
              </a:rPr>
              <a:t> (Công vụ 1:8)</a:t>
            </a:r>
          </a:p>
          <a:p>
            <a:pPr eaLnBrk="1" hangingPunct="1">
              <a:defRPr/>
            </a:pPr>
            <a:r>
              <a:rPr lang="en-US" sz="1600" b="1">
                <a:solidFill>
                  <a:srgbClr val="000000"/>
                </a:solidFill>
                <a:latin typeface="Arial" charset="0"/>
                <a:cs typeface="Times New Roman" charset="0"/>
              </a:rPr>
              <a:t>CV </a:t>
            </a:r>
            <a:r>
              <a:rPr lang="en-US" sz="2000" b="1">
                <a:solidFill>
                  <a:srgbClr val="000000"/>
                </a:solidFill>
                <a:latin typeface="Arial" charset="0"/>
                <a:cs typeface="Times New Roman" charset="0"/>
              </a:rPr>
              <a:t>9  13       14    15  16          18           21     27     28</a:t>
            </a:r>
          </a:p>
        </p:txBody>
      </p:sp>
      <p:sp>
        <p:nvSpPr>
          <p:cNvPr id="446467"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pPr>
            <a:r>
              <a:rPr lang="en-US" sz="1200" b="1">
                <a:solidFill>
                  <a:srgbClr val="FFFFFF"/>
                </a:solidFill>
                <a:latin typeface="Arial Narrow" charset="0"/>
                <a:cs typeface="Times New Roman" charset="0"/>
              </a:rPr>
              <a:t>Thu 49</a:t>
            </a:r>
          </a:p>
          <a:p>
            <a:pPr algn="ctr" eaLnBrk="1" hangingPunct="1">
              <a:spcBef>
                <a:spcPct val="50000"/>
              </a:spcBef>
            </a:pPr>
            <a:r>
              <a:rPr lang="en-US" sz="1600" b="1">
                <a:solidFill>
                  <a:srgbClr val="FFFFFF"/>
                </a:solidFill>
                <a:latin typeface="Arial Narrow" charset="0"/>
                <a:cs typeface="Times New Roman" charset="0"/>
              </a:rPr>
              <a:t>Hội đồng</a:t>
            </a:r>
          </a:p>
        </p:txBody>
      </p:sp>
      <p:sp>
        <p:nvSpPr>
          <p:cNvPr id="446468"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pPr>
            <a:r>
              <a:rPr lang="en-US" sz="1200" b="1">
                <a:solidFill>
                  <a:srgbClr val="FFFFFF"/>
                </a:solidFill>
                <a:latin typeface="Arial Narrow" charset="0"/>
                <a:cs typeface="Times New Roman" charset="0"/>
              </a:rPr>
              <a:t>Năm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Tám 59</a:t>
            </a:r>
          </a:p>
          <a:p>
            <a:pPr algn="ctr" eaLnBrk="1" hangingPunct="1">
              <a:spcBef>
                <a:spcPct val="50000"/>
              </a:spcBef>
            </a:pPr>
            <a:r>
              <a:rPr lang="en-US" sz="1600" b="1">
                <a:solidFill>
                  <a:srgbClr val="FFFFFF"/>
                </a:solidFill>
                <a:latin typeface="Arial Narrow" charset="0"/>
                <a:cs typeface="Times New Roman" charset="0"/>
              </a:rPr>
              <a:t>Ra Tòa</a:t>
            </a:r>
            <a:endParaRPr lang="en-US" sz="1800" b="1">
              <a:solidFill>
                <a:srgbClr val="FFFFFF"/>
              </a:solidFill>
              <a:latin typeface="Arial Narrow" charset="0"/>
              <a:cs typeface="Times New Roman" charset="0"/>
            </a:endParaRPr>
          </a:p>
        </p:txBody>
      </p:sp>
      <p:sp>
        <p:nvSpPr>
          <p:cNvPr id="446469"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lIns="91333" tIns="45667" rIns="91333" bIns="45667"/>
          <a:lstStyle/>
          <a:p>
            <a:endParaRPr lang="en-US"/>
          </a:p>
        </p:txBody>
      </p:sp>
      <p:sp>
        <p:nvSpPr>
          <p:cNvPr id="446470" name="Text Box 20"/>
          <p:cNvSpPr txBox="1">
            <a:spLocks noChangeArrowheads="1"/>
          </p:cNvSpPr>
          <p:nvPr/>
        </p:nvSpPr>
        <p:spPr bwMode="auto">
          <a:xfrm>
            <a:off x="8296275" y="2324100"/>
            <a:ext cx="847725"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pPr>
            <a:r>
              <a:rPr lang="en-US" sz="1200" b="1">
                <a:solidFill>
                  <a:srgbClr val="FFFFFF"/>
                </a:solidFill>
                <a:latin typeface="Arial Narrow" charset="0"/>
                <a:cs typeface="Times New Roman" charset="0"/>
              </a:rPr>
              <a:t>Xuân 68</a:t>
            </a:r>
          </a:p>
          <a:p>
            <a:pPr algn="ctr" eaLnBrk="1" hangingPunct="1">
              <a:spcBef>
                <a:spcPct val="50000"/>
              </a:spcBef>
            </a:pPr>
            <a:r>
              <a:rPr lang="en-US" sz="1400" b="1">
                <a:solidFill>
                  <a:srgbClr val="FFFFFF"/>
                </a:solidFill>
                <a:latin typeface="Arial Narrow" charset="0"/>
                <a:cs typeface="Times New Roman" charset="0"/>
              </a:rPr>
              <a:t>Hội Thánh phát triển</a:t>
            </a:r>
            <a:endParaRPr lang="en-US" sz="1600" b="1">
              <a:solidFill>
                <a:srgbClr val="FFFFFF"/>
              </a:solidFill>
              <a:latin typeface="Arial Narrow" charset="0"/>
              <a:cs typeface="Times New Roman" charset="0"/>
            </a:endParaRPr>
          </a:p>
        </p:txBody>
      </p:sp>
      <p:sp>
        <p:nvSpPr>
          <p:cNvPr id="446471"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33" tIns="45667" rIns="91333" bIns="45667">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446472" name="Text Box 7"/>
          <p:cNvSpPr txBox="1">
            <a:spLocks noChangeArrowheads="1"/>
          </p:cNvSpPr>
          <p:nvPr/>
        </p:nvSpPr>
        <p:spPr bwMode="auto">
          <a:xfrm>
            <a:off x="914400" y="2019300"/>
            <a:ext cx="990600" cy="13160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67" bIns="0" anchor="b">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pPr>
            <a:r>
              <a:rPr lang="en-US" sz="1200" b="1">
                <a:solidFill>
                  <a:srgbClr val="000000"/>
                </a:solidFill>
                <a:latin typeface="Arial Narrow" charset="0"/>
                <a:cs typeface="Times New Roman" charset="0"/>
              </a:rPr>
              <a:t>Tư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Chín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t>
            </a:r>
          </a:p>
          <a:p>
            <a:pPr algn="ctr" eaLnBrk="1" hangingPunct="1">
              <a:spcBef>
                <a:spcPct val="50000"/>
              </a:spcBef>
            </a:pPr>
            <a:endParaRPr lang="en-US" sz="900" b="1">
              <a:solidFill>
                <a:srgbClr val="000000"/>
              </a:solidFill>
              <a:latin typeface="Arial Narrow" charset="0"/>
              <a:cs typeface="Times New Roman" charset="0"/>
            </a:endParaRPr>
          </a:p>
        </p:txBody>
      </p:sp>
      <p:sp>
        <p:nvSpPr>
          <p:cNvPr id="446473" name="Text Box 9"/>
          <p:cNvSpPr txBox="1">
            <a:spLocks noChangeArrowheads="1"/>
          </p:cNvSpPr>
          <p:nvPr/>
        </p:nvSpPr>
        <p:spPr bwMode="auto">
          <a:xfrm>
            <a:off x="3743325" y="1997075"/>
            <a:ext cx="990600" cy="133826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67" bIns="0" anchor="b">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pPr>
            <a:r>
              <a:rPr lang="en-US" sz="1200" b="1">
                <a:solidFill>
                  <a:srgbClr val="000000"/>
                </a:solidFill>
                <a:latin typeface="Arial Narrow" charset="0"/>
                <a:cs typeface="Times New Roman" charset="0"/>
              </a:rPr>
              <a:t>Xuân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Năm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97075"/>
            <a:ext cx="990600" cy="1338263"/>
          </a:xfrm>
          <a:prstGeom prst="rect">
            <a:avLst/>
          </a:prstGeom>
          <a:solidFill>
            <a:schemeClr val="accent4"/>
          </a:solidFill>
          <a:ln w="12700">
            <a:solidFill>
              <a:srgbClr val="FFFFFF"/>
            </a:solidFill>
            <a:miter lim="800000"/>
            <a:headEnd/>
            <a:tailEnd/>
          </a:ln>
          <a:effectLst/>
        </p:spPr>
        <p:txBody>
          <a:bodyPr lIns="0" tIns="0" rIns="45667"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dirty="0" err="1">
                <a:solidFill>
                  <a:srgbClr val="FFFFFF"/>
                </a:solidFill>
                <a:latin typeface="Arial Narrow" charset="0"/>
                <a:cs typeface="Times New Roman" charset="0"/>
              </a:rPr>
              <a:t>Hai</a:t>
            </a:r>
            <a:r>
              <a:rPr lang="en-US" sz="1200" b="1" dirty="0">
                <a:solidFill>
                  <a:srgbClr val="FFFFFF"/>
                </a:solidFill>
                <a:latin typeface="Arial Narrow" charset="0"/>
                <a:cs typeface="Times New Roman" charset="0"/>
              </a:rPr>
              <a:t> 60-</a:t>
            </a:r>
            <a:br>
              <a:rPr lang="en-US" sz="1200" b="1" dirty="0">
                <a:solidFill>
                  <a:srgbClr val="FFFFFF"/>
                </a:solidFill>
                <a:latin typeface="Arial Narrow" charset="0"/>
                <a:cs typeface="Times New Roman" charset="0"/>
              </a:rPr>
            </a:br>
            <a:r>
              <a:rPr lang="en-US" sz="1200" b="1" dirty="0" err="1">
                <a:solidFill>
                  <a:srgbClr val="FFFFFF"/>
                </a:solidFill>
                <a:latin typeface="Arial Narrow" charset="0"/>
                <a:cs typeface="Times New Roman" charset="0"/>
              </a:rPr>
              <a:t>Ba</a:t>
            </a:r>
            <a:r>
              <a:rPr lang="en-US" sz="1200" b="1" dirty="0">
                <a:solidFill>
                  <a:srgbClr val="FFFFFF"/>
                </a:solidFill>
                <a:latin typeface="Arial Narrow" charset="0"/>
                <a:cs typeface="Times New Roman" charset="0"/>
              </a:rPr>
              <a:t> 62</a:t>
            </a:r>
          </a:p>
          <a:p>
            <a:pPr algn="ctr" eaLnBrk="1" hangingPunct="1">
              <a:defRPr/>
            </a:pPr>
            <a:r>
              <a:rPr lang="en-US" b="1" dirty="0" smtClean="0">
                <a:solidFill>
                  <a:srgbClr val="FFFFFF"/>
                </a:solidFill>
                <a:latin typeface="Arial Narrow" charset="0"/>
                <a:cs typeface="Times New Roman" charset="0"/>
              </a:rPr>
              <a:t>1</a:t>
            </a:r>
            <a:br>
              <a:rPr lang="en-US" b="1" dirty="0" smtClean="0">
                <a:solidFill>
                  <a:srgbClr val="FFFFFF"/>
                </a:solidFill>
                <a:latin typeface="Arial Narrow" charset="0"/>
                <a:cs typeface="Times New Roman" charset="0"/>
              </a:rPr>
            </a:br>
            <a:r>
              <a:rPr lang="en-US" b="1" dirty="0" err="1" smtClean="0">
                <a:solidFill>
                  <a:srgbClr val="FFFFFF"/>
                </a:solidFill>
                <a:latin typeface="Arial Narrow" charset="0"/>
                <a:cs typeface="Times New Roman" charset="0"/>
              </a:rPr>
              <a:t>Rôma</a:t>
            </a:r>
            <a:endParaRPr lang="en-US" b="1" dirty="0" smtClean="0">
              <a:solidFill>
                <a:srgbClr val="FFFFFF"/>
              </a:solidFill>
              <a:latin typeface="Arial Narrow" charset="0"/>
              <a:cs typeface="Times New Roman" charset="0"/>
            </a:endParaRPr>
          </a:p>
          <a:p>
            <a:pPr algn="ctr" eaLnBrk="1" hangingPunct="1">
              <a:spcBef>
                <a:spcPct val="50000"/>
              </a:spcBef>
              <a:defRPr/>
            </a:pPr>
            <a:endParaRPr lang="en-US" sz="1000" b="1" dirty="0">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97075"/>
            <a:ext cx="990600" cy="1338263"/>
          </a:xfrm>
          <a:prstGeom prst="rect">
            <a:avLst/>
          </a:prstGeom>
          <a:solidFill>
            <a:schemeClr val="accent4"/>
          </a:solidFill>
          <a:ln w="12700">
            <a:solidFill>
              <a:srgbClr val="FFFFFF"/>
            </a:solidFill>
            <a:miter lim="800000"/>
            <a:headEnd/>
            <a:tailEnd/>
          </a:ln>
          <a:effectLst/>
        </p:spPr>
        <p:txBody>
          <a:bodyPr lIns="0" tIns="0" rIns="45667" bIns="0" anchor="b">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defRPr/>
            </a:pPr>
            <a:r>
              <a:rPr lang="en-US" sz="1200" b="1">
                <a:solidFill>
                  <a:srgbClr val="FFFFFF"/>
                </a:solidFill>
                <a:latin typeface="Arial Narrow" charset="0"/>
                <a:cs typeface="Times New Roman" charset="0"/>
              </a:rPr>
              <a:t>Tám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Xuân 68</a:t>
            </a:r>
          </a:p>
          <a:p>
            <a:pPr algn="ctr" eaLnBrk="1" hangingPunct="1">
              <a:defRPr/>
            </a:pPr>
            <a:r>
              <a:rPr lang="en-US" b="1" smtClean="0">
                <a:solidFill>
                  <a:srgbClr val="FFFFFF"/>
                </a:solidFill>
                <a:latin typeface="Arial Narrow" charset="0"/>
                <a:cs typeface="Times New Roman" charset="0"/>
              </a:rPr>
              <a:t>2</a:t>
            </a:r>
            <a:br>
              <a:rPr lang="en-US" b="1" smtClean="0">
                <a:solidFill>
                  <a:srgbClr val="FFFFFF"/>
                </a:solidFill>
                <a:latin typeface="Arial Narrow" charset="0"/>
                <a:cs typeface="Times New Roman" charset="0"/>
              </a:rPr>
            </a:br>
            <a:r>
              <a:rPr lang="en-US" b="1" smtClean="0">
                <a:solidFill>
                  <a:srgbClr val="FFFFFF"/>
                </a:solidFill>
                <a:latin typeface="Arial Narrow" charset="0"/>
                <a:cs typeface="Times New Roman" charset="0"/>
              </a:rPr>
              <a:t>Rôma</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46476" name="TextBox 27"/>
          <p:cNvSpPr txBox="1">
            <a:spLocks noChangeArrowheads="1"/>
          </p:cNvSpPr>
          <p:nvPr/>
        </p:nvSpPr>
        <p:spPr bwMode="auto">
          <a:xfrm>
            <a:off x="7924800" y="71438"/>
            <a:ext cx="11557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33" tIns="45667" rIns="91333" bIns="45667">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en-US" b="1">
                <a:solidFill>
                  <a:srgbClr val="FFFFFF"/>
                </a:solidFill>
                <a:latin typeface="Arial" charset="0"/>
                <a:cs typeface="Arial" charset="0"/>
              </a:rPr>
              <a:t>38</a:t>
            </a:r>
            <a:br>
              <a:rPr lang="en-US" b="1">
                <a:solidFill>
                  <a:srgbClr val="FFFFFF"/>
                </a:solidFill>
                <a:latin typeface="Arial" charset="0"/>
                <a:cs typeface="Arial" charset="0"/>
              </a:rPr>
            </a:br>
            <a:r>
              <a:rPr lang="en-US" b="1">
                <a:solidFill>
                  <a:srgbClr val="FFFFFF"/>
                </a:solidFill>
                <a:latin typeface="Arial" charset="0"/>
                <a:cs typeface="Arial" charset="0"/>
              </a:rPr>
              <a:t>124</a:t>
            </a:r>
            <a:br>
              <a:rPr lang="en-US" b="1">
                <a:solidFill>
                  <a:srgbClr val="FFFFFF"/>
                </a:solidFill>
                <a:latin typeface="Arial" charset="0"/>
                <a:cs typeface="Arial" charset="0"/>
              </a:rPr>
            </a:br>
            <a:r>
              <a:rPr lang="en-US" b="1">
                <a:solidFill>
                  <a:srgbClr val="FFFFFF"/>
                </a:solidFill>
                <a:latin typeface="Arial" charset="0"/>
                <a:cs typeface="Arial" charset="0"/>
              </a:rPr>
              <a:t>39-41</a:t>
            </a:r>
          </a:p>
        </p:txBody>
      </p:sp>
      <p:sp>
        <p:nvSpPr>
          <p:cNvPr id="446477" name="Text Box 9"/>
          <p:cNvSpPr txBox="1">
            <a:spLocks noChangeArrowheads="1"/>
          </p:cNvSpPr>
          <p:nvPr/>
        </p:nvSpPr>
        <p:spPr bwMode="auto">
          <a:xfrm>
            <a:off x="6324600" y="1997075"/>
            <a:ext cx="990600" cy="133826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67" bIns="0" anchor="b">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pPr>
            <a:r>
              <a:rPr lang="en-US" sz="1200" b="1">
                <a:solidFill>
                  <a:srgbClr val="000000"/>
                </a:solidFill>
                <a:latin typeface="Arial Narrow" charset="0"/>
                <a:cs typeface="Times New Roman" charset="0"/>
              </a:rPr>
              <a:t>Xuân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Thu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T.B.Nha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spcBef>
                <a:spcPct val="50000"/>
              </a:spcBef>
              <a:defRPr/>
            </a:pPr>
            <a:r>
              <a:rPr lang="en-US" sz="4000" b="1">
                <a:solidFill>
                  <a:srgbClr val="FFFFFF"/>
                </a:solidFill>
                <a:latin typeface="Arial" charset="0"/>
                <a:cs typeface="Times New Roman" charset="0"/>
              </a:rPr>
              <a:t>Tổng Quan T</a:t>
            </a:r>
            <a:r>
              <a:rPr lang="vi-VN" sz="4000" b="1">
                <a:solidFill>
                  <a:srgbClr val="FFFFFF"/>
                </a:solidFill>
                <a:latin typeface="Arial" charset="0"/>
                <a:cs typeface="Times New Roman" charset="0"/>
              </a:rPr>
              <a:t>ân Ước</a:t>
            </a:r>
            <a:r>
              <a:rPr lang="en-US" sz="4000" b="1">
                <a:solidFill>
                  <a:srgbClr val="FFFFFF"/>
                </a:solidFill>
                <a:latin typeface="Arial" charset="0"/>
                <a:cs typeface="Times New Roman" charset="0"/>
              </a:rPr>
              <a:t> </a:t>
            </a:r>
          </a:p>
        </p:txBody>
      </p:sp>
      <p:sp>
        <p:nvSpPr>
          <p:cNvPr id="446481"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667" rIns="0" bIns="45667">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pPr>
            <a:r>
              <a:rPr lang="en-US" sz="1800" b="1">
                <a:solidFill>
                  <a:srgbClr val="000000"/>
                </a:solidFill>
                <a:latin typeface="Arial Narrow" charset="0"/>
                <a:ea typeface="ＭＳ Ｐゴシック" charset="0"/>
                <a:cs typeface="Times New Roman" charset="0"/>
              </a:rPr>
              <a:t>Gal</a:t>
            </a:r>
            <a:endParaRPr lang="en-US" sz="1600">
              <a:solidFill>
                <a:srgbClr val="000000"/>
              </a:solidFill>
              <a:latin typeface="Arial Narrow" charset="0"/>
              <a:ea typeface="ＭＳ Ｐゴシック" charset="0"/>
              <a:cs typeface="Times New Roman" charset="0"/>
            </a:endParaRPr>
          </a:p>
        </p:txBody>
      </p:sp>
      <p:sp>
        <p:nvSpPr>
          <p:cNvPr id="446482"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667" rIns="0" bIns="45667">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pPr>
            <a:r>
              <a:rPr lang="en-US" sz="1800" b="1">
                <a:solidFill>
                  <a:srgbClr val="000000"/>
                </a:solidFill>
                <a:latin typeface="Arial Narrow" charset="0"/>
                <a:ea typeface="ＭＳ Ｐゴシック" charset="0"/>
                <a:cs typeface="Times New Roman" charset="0"/>
              </a:rPr>
              <a:t>1 Tê</a:t>
            </a:r>
            <a:endParaRPr lang="en-US" sz="1600">
              <a:solidFill>
                <a:srgbClr val="000000"/>
              </a:solidFill>
              <a:latin typeface="Arial Narrow" charset="0"/>
              <a:ea typeface="ＭＳ Ｐゴシック" charset="0"/>
              <a:cs typeface="Times New Roman" charset="0"/>
            </a:endParaRPr>
          </a:p>
        </p:txBody>
      </p:sp>
      <p:sp>
        <p:nvSpPr>
          <p:cNvPr id="446483"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667" rIns="0" bIns="45667">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pPr>
            <a:r>
              <a:rPr lang="en-US" sz="1800" b="1">
                <a:solidFill>
                  <a:srgbClr val="000000"/>
                </a:solidFill>
                <a:latin typeface="Arial Narrow" charset="0"/>
                <a:ea typeface="ＭＳ Ｐゴシック" charset="0"/>
                <a:cs typeface="Times New Roman" charset="0"/>
              </a:rPr>
              <a:t>2 Tê</a:t>
            </a:r>
            <a:endParaRPr lang="en-US" sz="1600">
              <a:solidFill>
                <a:srgbClr val="000000"/>
              </a:solidFill>
              <a:latin typeface="Arial Narrow" charset="0"/>
              <a:ea typeface="ＭＳ Ｐゴシック" charset="0"/>
              <a:cs typeface="Times New Roman" charset="0"/>
            </a:endParaRPr>
          </a:p>
        </p:txBody>
      </p:sp>
      <p:sp>
        <p:nvSpPr>
          <p:cNvPr id="446484"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667" rIns="0" bIns="45667">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pPr>
            <a:r>
              <a:rPr lang="en-US" sz="1800" b="1">
                <a:solidFill>
                  <a:srgbClr val="000000"/>
                </a:solidFill>
                <a:latin typeface="Arial Narrow" charset="0"/>
                <a:ea typeface="ＭＳ Ｐゴシック" charset="0"/>
                <a:cs typeface="Times New Roman" charset="0"/>
              </a:rPr>
              <a:t>1 Cô</a:t>
            </a:r>
            <a:endParaRPr lang="en-US" sz="1600">
              <a:solidFill>
                <a:srgbClr val="000000"/>
              </a:solidFill>
              <a:latin typeface="Arial Narrow" charset="0"/>
              <a:ea typeface="ＭＳ Ｐゴシック" charset="0"/>
              <a:cs typeface="Times New Roman" charset="0"/>
            </a:endParaRPr>
          </a:p>
        </p:txBody>
      </p:sp>
      <p:sp>
        <p:nvSpPr>
          <p:cNvPr id="446485" name="Text Box 23"/>
          <p:cNvSpPr txBox="1">
            <a:spLocks noChangeArrowheads="1"/>
          </p:cNvSpPr>
          <p:nvPr/>
        </p:nvSpPr>
        <p:spPr bwMode="auto">
          <a:xfrm>
            <a:off x="3810000" y="45720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667" rIns="0" bIns="45667">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pPr>
            <a:r>
              <a:rPr lang="en-US" sz="1800" b="1">
                <a:solidFill>
                  <a:srgbClr val="000000"/>
                </a:solidFill>
                <a:latin typeface="Arial Narrow" charset="0"/>
                <a:ea typeface="ＭＳ Ｐゴシック" charset="0"/>
                <a:cs typeface="Times New Roman" charset="0"/>
              </a:rPr>
              <a:t>2 Cô</a:t>
            </a:r>
            <a:endParaRPr lang="en-US" sz="1600">
              <a:solidFill>
                <a:srgbClr val="000000"/>
              </a:solidFill>
              <a:latin typeface="Arial Narrow" charset="0"/>
              <a:ea typeface="ＭＳ Ｐゴシック" charset="0"/>
              <a:cs typeface="Times New Roman" charset="0"/>
            </a:endParaRPr>
          </a:p>
        </p:txBody>
      </p:sp>
      <p:sp>
        <p:nvSpPr>
          <p:cNvPr id="446486" name="Text Box 24"/>
          <p:cNvSpPr txBox="1">
            <a:spLocks noChangeArrowheads="1"/>
          </p:cNvSpPr>
          <p:nvPr/>
        </p:nvSpPr>
        <p:spPr bwMode="auto">
          <a:xfrm>
            <a:off x="3810000" y="50292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667" rIns="0" bIns="45667">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pPr>
            <a:r>
              <a:rPr lang="en-US" sz="1800" b="1">
                <a:solidFill>
                  <a:srgbClr val="000000"/>
                </a:solidFill>
                <a:latin typeface="Arial Narrow" charset="0"/>
                <a:ea typeface="ＭＳ Ｐゴシック" charset="0"/>
                <a:cs typeface="Times New Roman" charset="0"/>
              </a:rPr>
              <a:t>Rôma</a:t>
            </a:r>
            <a:endParaRPr lang="en-US" sz="1600">
              <a:solidFill>
                <a:srgbClr val="000000"/>
              </a:solidFill>
              <a:latin typeface="Arial Narrow" charset="0"/>
              <a:ea typeface="ＭＳ Ｐゴシック" charset="0"/>
              <a:cs typeface="Times New Roman" charset="0"/>
            </a:endParaRPr>
          </a:p>
        </p:txBody>
      </p:sp>
      <p:sp>
        <p:nvSpPr>
          <p:cNvPr id="446487"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667" rIns="0" bIns="45667">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pPr>
            <a:r>
              <a:rPr lang="en-US" sz="1800" b="1">
                <a:solidFill>
                  <a:srgbClr val="000000"/>
                </a:solidFill>
                <a:latin typeface="Arial Narrow" charset="0"/>
                <a:ea typeface="ＭＳ Ｐゴシック" charset="0"/>
                <a:cs typeface="Times New Roman" charset="0"/>
              </a:rPr>
              <a:t>Eph</a:t>
            </a:r>
            <a:endParaRPr lang="en-US" sz="1600">
              <a:solidFill>
                <a:srgbClr val="000000"/>
              </a:solidFill>
              <a:latin typeface="Arial Narrow" charset="0"/>
              <a:ea typeface="ＭＳ Ｐゴシック" charset="0"/>
              <a:cs typeface="Times New Roman" charset="0"/>
            </a:endParaRPr>
          </a:p>
        </p:txBody>
      </p:sp>
      <p:sp>
        <p:nvSpPr>
          <p:cNvPr id="446488"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667" rIns="0" bIns="45667">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pPr>
            <a:r>
              <a:rPr lang="en-US" sz="1800" b="1">
                <a:solidFill>
                  <a:srgbClr val="000000"/>
                </a:solidFill>
                <a:latin typeface="Arial Narrow" charset="0"/>
                <a:ea typeface="ＭＳ Ｐゴシック" charset="0"/>
                <a:cs typeface="Times New Roman" charset="0"/>
              </a:rPr>
              <a:t>Col</a:t>
            </a:r>
            <a:endParaRPr lang="en-US" sz="1600">
              <a:solidFill>
                <a:srgbClr val="000000"/>
              </a:solidFill>
              <a:latin typeface="Arial Narrow" charset="0"/>
              <a:ea typeface="ＭＳ Ｐゴシック" charset="0"/>
              <a:cs typeface="Times New Roman" charset="0"/>
            </a:endParaRPr>
          </a:p>
        </p:txBody>
      </p:sp>
      <p:sp>
        <p:nvSpPr>
          <p:cNvPr id="446489" name="Text Box 27"/>
          <p:cNvSpPr txBox="1">
            <a:spLocks noChangeArrowheads="1"/>
          </p:cNvSpPr>
          <p:nvPr/>
        </p:nvSpPr>
        <p:spPr bwMode="auto">
          <a:xfrm>
            <a:off x="5486400" y="50292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667" rIns="0" bIns="45667">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pPr>
            <a:r>
              <a:rPr lang="en-US" sz="1800" b="1">
                <a:solidFill>
                  <a:srgbClr val="000000"/>
                </a:solidFill>
                <a:latin typeface="Arial Narrow" charset="0"/>
                <a:ea typeface="ＭＳ Ｐゴシック" charset="0"/>
                <a:cs typeface="Times New Roman" charset="0"/>
              </a:rPr>
              <a:t>Phlm</a:t>
            </a:r>
            <a:endParaRPr lang="en-US" sz="1600">
              <a:solidFill>
                <a:srgbClr val="000000"/>
              </a:solidFill>
              <a:latin typeface="Arial Narrow" charset="0"/>
              <a:ea typeface="ＭＳ Ｐゴシック" charset="0"/>
              <a:cs typeface="Times New Roman" charset="0"/>
            </a:endParaRPr>
          </a:p>
        </p:txBody>
      </p:sp>
      <p:sp>
        <p:nvSpPr>
          <p:cNvPr id="446490"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667" rIns="0" bIns="45667">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pPr>
            <a:r>
              <a:rPr lang="en-US" sz="1800" b="1">
                <a:solidFill>
                  <a:srgbClr val="000000"/>
                </a:solidFill>
                <a:latin typeface="Arial Narrow" charset="0"/>
                <a:ea typeface="ＭＳ Ｐゴシック" charset="0"/>
                <a:cs typeface="Times New Roman" charset="0"/>
              </a:rPr>
              <a:t>Phil</a:t>
            </a:r>
            <a:endParaRPr lang="en-US" sz="1600">
              <a:solidFill>
                <a:srgbClr val="000000"/>
              </a:solidFill>
              <a:latin typeface="Arial Narrow" charset="0"/>
              <a:ea typeface="ＭＳ Ｐゴシック" charset="0"/>
              <a:cs typeface="Times New Roman" charset="0"/>
            </a:endParaRPr>
          </a:p>
        </p:txBody>
      </p:sp>
      <p:sp>
        <p:nvSpPr>
          <p:cNvPr id="446491"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667" rIns="0" bIns="45667">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pPr>
            <a:r>
              <a:rPr lang="en-US" sz="1800" b="1">
                <a:solidFill>
                  <a:srgbClr val="000000"/>
                </a:solidFill>
                <a:latin typeface="Arial Narrow" charset="0"/>
                <a:ea typeface="ＭＳ Ｐゴシック" charset="0"/>
                <a:cs typeface="Times New Roman" charset="0"/>
              </a:rPr>
              <a:t>1 Ti</a:t>
            </a:r>
            <a:endParaRPr lang="en-US" sz="1600">
              <a:solidFill>
                <a:srgbClr val="000000"/>
              </a:solidFill>
              <a:latin typeface="Arial Narrow" charset="0"/>
              <a:ea typeface="ＭＳ Ｐゴシック" charset="0"/>
              <a:cs typeface="Times New Roman" charset="0"/>
            </a:endParaRPr>
          </a:p>
        </p:txBody>
      </p:sp>
      <p:sp>
        <p:nvSpPr>
          <p:cNvPr id="446492"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667" rIns="0" bIns="45667">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pPr>
            <a:r>
              <a:rPr lang="en-US" sz="1800" b="1">
                <a:solidFill>
                  <a:srgbClr val="000000"/>
                </a:solidFill>
                <a:latin typeface="Arial Narrow" charset="0"/>
                <a:cs typeface="Times New Roman" charset="0"/>
              </a:rPr>
              <a:t>Tít</a:t>
            </a:r>
            <a:endParaRPr lang="en-US" sz="1600">
              <a:solidFill>
                <a:srgbClr val="000000"/>
              </a:solidFill>
              <a:latin typeface="Arial Narrow" charset="0"/>
              <a:cs typeface="Times New Roman" charset="0"/>
            </a:endParaRPr>
          </a:p>
        </p:txBody>
      </p:sp>
      <p:sp>
        <p:nvSpPr>
          <p:cNvPr id="446493" name="Text Box 31"/>
          <p:cNvSpPr txBox="1">
            <a:spLocks noChangeArrowheads="1"/>
          </p:cNvSpPr>
          <p:nvPr/>
        </p:nvSpPr>
        <p:spPr bwMode="auto">
          <a:xfrm>
            <a:off x="73914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667" rIns="0" bIns="45667">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pPr>
            <a:r>
              <a:rPr lang="en-US" sz="1800" b="1">
                <a:solidFill>
                  <a:srgbClr val="000000"/>
                </a:solidFill>
                <a:latin typeface="Arial Narrow" charset="0"/>
                <a:ea typeface="ＭＳ Ｐゴシック" charset="0"/>
                <a:cs typeface="Times New Roman" charset="0"/>
              </a:rPr>
              <a:t>2 Ti</a:t>
            </a:r>
            <a:endParaRPr lang="en-US" sz="1600">
              <a:solidFill>
                <a:srgbClr val="000000"/>
              </a:solidFill>
              <a:latin typeface="Arial Narrow" charset="0"/>
              <a:ea typeface="ＭＳ Ｐゴシック" charset="0"/>
              <a:cs typeface="Times New Roman" charset="0"/>
            </a:endParaRPr>
          </a:p>
        </p:txBody>
      </p:sp>
      <p:sp>
        <p:nvSpPr>
          <p:cNvPr id="446494"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667" rIns="0" bIns="45667">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pPr>
            <a:r>
              <a:rPr lang="en-US" sz="1800" b="1">
                <a:solidFill>
                  <a:srgbClr val="FFFFFF"/>
                </a:solidFill>
                <a:latin typeface="Arial Narrow" charset="0"/>
                <a:ea typeface="ＭＳ Ｐゴシック" charset="0"/>
                <a:cs typeface="Times New Roman" charset="0"/>
              </a:rPr>
              <a:t>Mat</a:t>
            </a:r>
            <a:endParaRPr lang="en-US" sz="1600">
              <a:solidFill>
                <a:srgbClr val="FFFFFF"/>
              </a:solidFill>
              <a:latin typeface="Arial Narrow" charset="0"/>
              <a:ea typeface="ＭＳ Ｐゴシック" charset="0"/>
              <a:cs typeface="Times New Roman" charset="0"/>
            </a:endParaRPr>
          </a:p>
        </p:txBody>
      </p:sp>
      <p:sp>
        <p:nvSpPr>
          <p:cNvPr id="446495"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667" rIns="0" bIns="45667">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pPr>
            <a:r>
              <a:rPr lang="en-US" sz="1800" b="1">
                <a:solidFill>
                  <a:srgbClr val="FFFFFF"/>
                </a:solidFill>
                <a:latin typeface="Arial Narrow" charset="0"/>
                <a:ea typeface="ＭＳ Ｐゴシック" charset="0"/>
                <a:cs typeface="Times New Roman" charset="0"/>
              </a:rPr>
              <a:t>Luca</a:t>
            </a:r>
            <a:endParaRPr lang="en-US" sz="1600">
              <a:solidFill>
                <a:srgbClr val="FFFFFF"/>
              </a:solidFill>
              <a:latin typeface="Arial Narrow" charset="0"/>
              <a:ea typeface="ＭＳ Ｐゴシック" charset="0"/>
              <a:cs typeface="Times New Roman" charset="0"/>
            </a:endParaRPr>
          </a:p>
        </p:txBody>
      </p:sp>
      <p:sp>
        <p:nvSpPr>
          <p:cNvPr id="446496"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667" rIns="0" bIns="45667">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pPr>
            <a:r>
              <a:rPr lang="en-US" sz="1800" b="1">
                <a:solidFill>
                  <a:srgbClr val="FFFFFF"/>
                </a:solidFill>
                <a:latin typeface="Arial Narrow" charset="0"/>
                <a:ea typeface="ＭＳ Ｐゴシック" charset="0"/>
                <a:cs typeface="Times New Roman" charset="0"/>
              </a:rPr>
              <a:t>Giăng</a:t>
            </a:r>
            <a:endParaRPr lang="en-US" sz="1600">
              <a:solidFill>
                <a:srgbClr val="FFFFFF"/>
              </a:solidFill>
              <a:latin typeface="Arial Narrow" charset="0"/>
              <a:ea typeface="ＭＳ Ｐゴシック" charset="0"/>
              <a:cs typeface="Times New Roman" charset="0"/>
            </a:endParaRPr>
          </a:p>
        </p:txBody>
      </p:sp>
      <p:sp>
        <p:nvSpPr>
          <p:cNvPr id="446497" name="Text Box 29"/>
          <p:cNvSpPr txBox="1">
            <a:spLocks noChangeArrowheads="1"/>
          </p:cNvSpPr>
          <p:nvPr/>
        </p:nvSpPr>
        <p:spPr bwMode="auto">
          <a:xfrm>
            <a:off x="6372225" y="36449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667" rIns="0" bIns="45667">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pPr>
            <a:r>
              <a:rPr lang="en-US" sz="1800" b="1">
                <a:solidFill>
                  <a:srgbClr val="FFFFFF"/>
                </a:solidFill>
                <a:latin typeface="Arial Narrow" charset="0"/>
                <a:cs typeface="Times New Roman" charset="0"/>
              </a:rPr>
              <a:t>Mác</a:t>
            </a:r>
            <a:endParaRPr lang="en-US" sz="1600">
              <a:solidFill>
                <a:srgbClr val="FFFFFF"/>
              </a:solidFill>
              <a:latin typeface="Arial Narrow" charset="0"/>
              <a:cs typeface="Times New Roman" charset="0"/>
            </a:endParaRPr>
          </a:p>
        </p:txBody>
      </p:sp>
      <p:sp>
        <p:nvSpPr>
          <p:cNvPr id="446498" name="Text Box 19"/>
          <p:cNvSpPr txBox="1">
            <a:spLocks noChangeArrowheads="1"/>
          </p:cNvSpPr>
          <p:nvPr/>
        </p:nvSpPr>
        <p:spPr bwMode="auto">
          <a:xfrm>
            <a:off x="990600" y="45720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667" rIns="0" bIns="45667">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pPr>
            <a:r>
              <a:rPr lang="en-US" sz="1800" b="1">
                <a:solidFill>
                  <a:srgbClr val="000000"/>
                </a:solidFill>
                <a:latin typeface="Arial Narrow" charset="0"/>
                <a:ea typeface="ＭＳ Ｐゴシック" charset="0"/>
                <a:cs typeface="Times New Roman" charset="0"/>
              </a:rPr>
              <a:t>Giacơ</a:t>
            </a:r>
            <a:endParaRPr lang="en-US" sz="1600">
              <a:solidFill>
                <a:srgbClr val="000000"/>
              </a:solidFill>
              <a:latin typeface="Arial Narrow" charset="0"/>
              <a:ea typeface="ＭＳ Ｐゴシック" charset="0"/>
              <a:cs typeface="Times New Roman" charset="0"/>
            </a:endParaRPr>
          </a:p>
        </p:txBody>
      </p:sp>
      <p:sp>
        <p:nvSpPr>
          <p:cNvPr id="446499"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667" rIns="0" bIns="45667">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pPr>
            <a:r>
              <a:rPr lang="en-US" sz="1800" b="1">
                <a:solidFill>
                  <a:srgbClr val="000000"/>
                </a:solidFill>
                <a:latin typeface="Arial Narrow" charset="0"/>
                <a:ea typeface="ＭＳ Ｐゴシック" charset="0"/>
                <a:cs typeface="Times New Roman" charset="0"/>
              </a:rPr>
              <a:t>1 Phi</a:t>
            </a:r>
            <a:endParaRPr lang="en-US" sz="1600">
              <a:solidFill>
                <a:srgbClr val="000000"/>
              </a:solidFill>
              <a:latin typeface="Arial Narrow" charset="0"/>
              <a:ea typeface="ＭＳ Ｐゴシック" charset="0"/>
              <a:cs typeface="Times New Roman" charset="0"/>
            </a:endParaRPr>
          </a:p>
        </p:txBody>
      </p:sp>
      <p:sp>
        <p:nvSpPr>
          <p:cNvPr id="446500"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667" rIns="0" bIns="45667">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pPr>
            <a:r>
              <a:rPr lang="en-US" sz="1800" b="1">
                <a:solidFill>
                  <a:srgbClr val="000000"/>
                </a:solidFill>
                <a:latin typeface="Arial Narrow" charset="0"/>
                <a:ea typeface="ＭＳ Ｐゴシック" charset="0"/>
                <a:cs typeface="Times New Roman" charset="0"/>
              </a:rPr>
              <a:t>2 Phi</a:t>
            </a:r>
            <a:endParaRPr lang="en-US" sz="1600">
              <a:solidFill>
                <a:srgbClr val="000000"/>
              </a:solidFill>
              <a:latin typeface="Arial Narrow" charset="0"/>
              <a:ea typeface="ＭＳ Ｐゴシック" charset="0"/>
              <a:cs typeface="Times New Roman" charset="0"/>
            </a:endParaRPr>
          </a:p>
        </p:txBody>
      </p:sp>
      <p:sp>
        <p:nvSpPr>
          <p:cNvPr id="446501" name="Text Box 19"/>
          <p:cNvSpPr txBox="1">
            <a:spLocks noChangeArrowheads="1"/>
          </p:cNvSpPr>
          <p:nvPr/>
        </p:nvSpPr>
        <p:spPr bwMode="auto">
          <a:xfrm>
            <a:off x="7391400" y="45720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667" rIns="0" bIns="45667">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pPr>
            <a:r>
              <a:rPr lang="en-US" sz="1800" b="1">
                <a:solidFill>
                  <a:srgbClr val="000000"/>
                </a:solidFill>
                <a:latin typeface="Arial Narrow" charset="0"/>
                <a:ea typeface="ＭＳ Ｐゴシック" charset="0"/>
                <a:cs typeface="Times New Roman" charset="0"/>
              </a:rPr>
              <a:t>Hê</a:t>
            </a:r>
            <a:endParaRPr lang="en-US" sz="1600">
              <a:solidFill>
                <a:srgbClr val="000000"/>
              </a:solidFill>
              <a:latin typeface="Arial Narrow" charset="0"/>
              <a:ea typeface="ＭＳ Ｐゴシック" charset="0"/>
              <a:cs typeface="Times New Roman" charset="0"/>
            </a:endParaRPr>
          </a:p>
        </p:txBody>
      </p:sp>
      <p:sp>
        <p:nvSpPr>
          <p:cNvPr id="446502" name="Text Box 19"/>
          <p:cNvSpPr txBox="1">
            <a:spLocks noChangeArrowheads="1"/>
          </p:cNvSpPr>
          <p:nvPr/>
        </p:nvSpPr>
        <p:spPr bwMode="auto">
          <a:xfrm>
            <a:off x="8305800" y="41148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667" rIns="0" bIns="45667">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pPr>
            <a:r>
              <a:rPr lang="en-US" sz="1800" b="1">
                <a:solidFill>
                  <a:srgbClr val="000000"/>
                </a:solidFill>
                <a:latin typeface="Arial Narrow" charset="0"/>
                <a:ea typeface="ＭＳ Ｐゴシック" charset="0"/>
                <a:cs typeface="Times New Roman" charset="0"/>
              </a:rPr>
              <a:t>Giuđe</a:t>
            </a:r>
            <a:endParaRPr lang="en-US" sz="1600">
              <a:solidFill>
                <a:srgbClr val="000000"/>
              </a:solidFill>
              <a:latin typeface="Arial Narrow" charset="0"/>
              <a:ea typeface="ＭＳ Ｐゴシック" charset="0"/>
              <a:cs typeface="Times New Roman" charset="0"/>
            </a:endParaRPr>
          </a:p>
        </p:txBody>
      </p:sp>
      <p:sp>
        <p:nvSpPr>
          <p:cNvPr id="446503" name="Text Box 19"/>
          <p:cNvSpPr txBox="1">
            <a:spLocks noChangeArrowheads="1"/>
          </p:cNvSpPr>
          <p:nvPr/>
        </p:nvSpPr>
        <p:spPr bwMode="auto">
          <a:xfrm>
            <a:off x="8305800" y="45720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667" rIns="0" bIns="45667">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pPr>
            <a:r>
              <a:rPr lang="en-US" sz="1800" b="1">
                <a:solidFill>
                  <a:srgbClr val="000000"/>
                </a:solidFill>
                <a:latin typeface="Arial Narrow" charset="0"/>
                <a:ea typeface="ＭＳ Ｐゴシック" charset="0"/>
                <a:cs typeface="Times New Roman" charset="0"/>
              </a:rPr>
              <a:t>1 Gi</a:t>
            </a:r>
            <a:endParaRPr lang="en-US" sz="1600">
              <a:solidFill>
                <a:srgbClr val="000000"/>
              </a:solidFill>
              <a:latin typeface="Arial Narrow" charset="0"/>
              <a:ea typeface="ＭＳ Ｐゴシック" charset="0"/>
              <a:cs typeface="Times New Roman" charset="0"/>
            </a:endParaRPr>
          </a:p>
        </p:txBody>
      </p:sp>
      <p:sp>
        <p:nvSpPr>
          <p:cNvPr id="446504" name="Text Box 19"/>
          <p:cNvSpPr txBox="1">
            <a:spLocks noChangeArrowheads="1"/>
          </p:cNvSpPr>
          <p:nvPr/>
        </p:nvSpPr>
        <p:spPr bwMode="auto">
          <a:xfrm>
            <a:off x="8305800" y="50292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667" rIns="0" bIns="45667">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pPr>
            <a:r>
              <a:rPr lang="en-US" sz="1800" b="1">
                <a:solidFill>
                  <a:srgbClr val="000000"/>
                </a:solidFill>
                <a:latin typeface="Arial Narrow" charset="0"/>
                <a:ea typeface="ＭＳ Ｐゴシック" charset="0"/>
                <a:cs typeface="Times New Roman" charset="0"/>
              </a:rPr>
              <a:t>2 Gi</a:t>
            </a:r>
            <a:endParaRPr lang="en-US" sz="1600">
              <a:solidFill>
                <a:srgbClr val="000000"/>
              </a:solidFill>
              <a:latin typeface="Arial Narrow" charset="0"/>
              <a:ea typeface="ＭＳ Ｐゴシック" charset="0"/>
              <a:cs typeface="Times New Roman" charset="0"/>
            </a:endParaRPr>
          </a:p>
        </p:txBody>
      </p:sp>
      <p:sp>
        <p:nvSpPr>
          <p:cNvPr id="446505" name="Text Box 19"/>
          <p:cNvSpPr txBox="1">
            <a:spLocks noChangeArrowheads="1"/>
          </p:cNvSpPr>
          <p:nvPr/>
        </p:nvSpPr>
        <p:spPr bwMode="auto">
          <a:xfrm>
            <a:off x="8305800" y="54864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667" rIns="0" bIns="45667">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pPr>
            <a:r>
              <a:rPr lang="en-US" sz="1800" b="1">
                <a:solidFill>
                  <a:srgbClr val="000000"/>
                </a:solidFill>
                <a:latin typeface="Arial Narrow" charset="0"/>
                <a:ea typeface="ＭＳ Ｐゴシック" charset="0"/>
                <a:cs typeface="Times New Roman" charset="0"/>
              </a:rPr>
              <a:t>3 Gi</a:t>
            </a:r>
            <a:endParaRPr lang="en-US" sz="1600">
              <a:solidFill>
                <a:srgbClr val="000000"/>
              </a:solidFill>
              <a:latin typeface="Arial Narrow" charset="0"/>
              <a:ea typeface="ＭＳ Ｐゴシック" charset="0"/>
              <a:cs typeface="Times New Roman" charset="0"/>
            </a:endParaRPr>
          </a:p>
        </p:txBody>
      </p:sp>
      <p:sp>
        <p:nvSpPr>
          <p:cNvPr id="446506" name="Text Box 19"/>
          <p:cNvSpPr txBox="1">
            <a:spLocks noChangeArrowheads="1"/>
          </p:cNvSpPr>
          <p:nvPr/>
        </p:nvSpPr>
        <p:spPr bwMode="auto">
          <a:xfrm>
            <a:off x="8305800" y="59436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667" rIns="0" bIns="45667">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pPr>
            <a:r>
              <a:rPr lang="en-US" sz="1800" b="1">
                <a:solidFill>
                  <a:srgbClr val="000000"/>
                </a:solidFill>
                <a:latin typeface="Arial Narrow" charset="0"/>
                <a:ea typeface="ＭＳ Ｐゴシック" charset="0"/>
                <a:cs typeface="Times New Roman" charset="0"/>
              </a:rPr>
              <a:t>Rev</a:t>
            </a:r>
            <a:endParaRPr lang="en-US" sz="1600">
              <a:solidFill>
                <a:srgbClr val="000000"/>
              </a:solidFill>
              <a:latin typeface="Arial Narrow" charset="0"/>
              <a:ea typeface="ＭＳ Ｐゴシック" charset="0"/>
              <a:cs typeface="Times New Roman" charset="0"/>
            </a:endParaRPr>
          </a:p>
        </p:txBody>
      </p:sp>
      <p:sp>
        <p:nvSpPr>
          <p:cNvPr id="446507"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667" rIns="0" bIns="45667">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pPr>
            <a:r>
              <a:rPr lang="en-US" sz="1800" b="1">
                <a:solidFill>
                  <a:srgbClr val="FFFFFF"/>
                </a:solidFill>
                <a:latin typeface="Arial Narrow" charset="0"/>
                <a:cs typeface="Times New Roman" charset="0"/>
              </a:rPr>
              <a:t>Công vụ</a:t>
            </a:r>
            <a:endParaRPr lang="en-US" sz="1600">
              <a:solidFill>
                <a:srgbClr val="FFFFFF"/>
              </a:solidFill>
              <a:latin typeface="Arial Narrow" charset="0"/>
              <a:cs typeface="Times New Roman" charset="0"/>
            </a:endParaRPr>
          </a:p>
        </p:txBody>
      </p:sp>
      <p:sp>
        <p:nvSpPr>
          <p:cNvPr id="446508" name="Text Box 19"/>
          <p:cNvSpPr txBox="1">
            <a:spLocks noChangeArrowheads="1"/>
          </p:cNvSpPr>
          <p:nvPr/>
        </p:nvSpPr>
        <p:spPr bwMode="auto">
          <a:xfrm>
            <a:off x="152400" y="5486400"/>
            <a:ext cx="204311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667" rIns="0" bIns="45667">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pPr>
            <a:r>
              <a:rPr lang="en-US" sz="1800" b="1">
                <a:solidFill>
                  <a:srgbClr val="FFFFFF"/>
                </a:solidFill>
                <a:latin typeface="Arial Narrow" charset="0"/>
                <a:cs typeface="Times New Roman" charset="0"/>
              </a:rPr>
              <a:t>Phúc Âm  &amp; Công vụ</a:t>
            </a:r>
            <a:endParaRPr lang="en-US" sz="1600">
              <a:solidFill>
                <a:srgbClr val="FFFFFF"/>
              </a:solidFill>
              <a:latin typeface="Arial Narrow" charset="0"/>
              <a:cs typeface="Times New Roman" charset="0"/>
            </a:endParaRPr>
          </a:p>
        </p:txBody>
      </p:sp>
      <p:sp>
        <p:nvSpPr>
          <p:cNvPr id="446509" name="Text Box 19"/>
          <p:cNvSpPr txBox="1">
            <a:spLocks noChangeArrowheads="1"/>
          </p:cNvSpPr>
          <p:nvPr/>
        </p:nvSpPr>
        <p:spPr bwMode="auto">
          <a:xfrm>
            <a:off x="152400" y="5954713"/>
            <a:ext cx="1800225" cy="368300"/>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667" rIns="0" bIns="45667">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pPr>
            <a:r>
              <a:rPr lang="en-US" sz="1800" b="1">
                <a:solidFill>
                  <a:srgbClr val="000000"/>
                </a:solidFill>
                <a:latin typeface="Arial Narrow" charset="0"/>
                <a:cs typeface="Times New Roman" charset="0"/>
              </a:rPr>
              <a:t>Thư tín Phao-lô </a:t>
            </a:r>
            <a:endParaRPr lang="en-US" sz="1600">
              <a:solidFill>
                <a:srgbClr val="000000"/>
              </a:solidFill>
              <a:latin typeface="Arial Narrow" charset="0"/>
              <a:cs typeface="Times New Roman" charset="0"/>
            </a:endParaRPr>
          </a:p>
        </p:txBody>
      </p:sp>
      <p:sp>
        <p:nvSpPr>
          <p:cNvPr id="446510" name="Text Box 19"/>
          <p:cNvSpPr txBox="1">
            <a:spLocks noChangeArrowheads="1"/>
          </p:cNvSpPr>
          <p:nvPr/>
        </p:nvSpPr>
        <p:spPr bwMode="auto">
          <a:xfrm>
            <a:off x="152400" y="6421438"/>
            <a:ext cx="1800225" cy="369887"/>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667" rIns="0" bIns="45667">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pPr>
            <a:r>
              <a:rPr lang="en-US" sz="1800" b="1">
                <a:solidFill>
                  <a:srgbClr val="000000"/>
                </a:solidFill>
                <a:latin typeface="Arial Narrow" charset="0"/>
                <a:cs typeface="Times New Roman" charset="0"/>
              </a:rPr>
              <a:t>Thư tín Tổng quát</a:t>
            </a:r>
            <a:endParaRPr lang="en-US" sz="1600">
              <a:solidFill>
                <a:srgbClr val="000000"/>
              </a:solidFill>
              <a:latin typeface="Arial Narrow" charset="0"/>
              <a:cs typeface="Times New Roman" charset="0"/>
            </a:endParaRPr>
          </a:p>
        </p:txBody>
      </p:sp>
      <p:sp>
        <p:nvSpPr>
          <p:cNvPr id="446511"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r" eaLnBrk="1" hangingPunct="1">
              <a:spcBef>
                <a:spcPct val="50000"/>
              </a:spcBef>
            </a:pPr>
            <a:r>
              <a:rPr lang="en-US" sz="1200" b="1">
                <a:solidFill>
                  <a:srgbClr val="FFFFFF"/>
                </a:solidFill>
                <a:latin typeface="Arial Narrow" charset="0"/>
                <a:cs typeface="Times New Roman" charset="0"/>
              </a:rPr>
              <a:t>No Animations</a:t>
            </a:r>
            <a:endParaRPr lang="en-US" sz="1600" b="1">
              <a:solidFill>
                <a:srgbClr val="FFFFFF"/>
              </a:solidFill>
              <a:latin typeface="Arial Narrow" charset="0"/>
              <a:cs typeface="Times New Roman" charset="0"/>
            </a:endParaRPr>
          </a:p>
        </p:txBody>
      </p:sp>
      <p:sp>
        <p:nvSpPr>
          <p:cNvPr id="446512" name="Text Box 7"/>
          <p:cNvSpPr txBox="1">
            <a:spLocks noChangeArrowheads="1"/>
          </p:cNvSpPr>
          <p:nvPr/>
        </p:nvSpPr>
        <p:spPr bwMode="auto">
          <a:xfrm>
            <a:off x="2667000" y="1987550"/>
            <a:ext cx="990600" cy="13160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67" bIns="0" anchor="b">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pPr>
            <a:r>
              <a:rPr lang="en-US" sz="1200" b="1">
                <a:solidFill>
                  <a:srgbClr val="000000"/>
                </a:solidFill>
                <a:latin typeface="Arial Narrow" charset="0"/>
                <a:cs typeface="Times New Roman" charset="0"/>
              </a:rPr>
              <a:t>Tư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Chín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Êgiê</a:t>
            </a:r>
          </a:p>
          <a:p>
            <a:pPr algn="ctr" eaLnBrk="1" hangingPunct="1">
              <a:spcBef>
                <a:spcPct val="50000"/>
              </a:spcBef>
            </a:pPr>
            <a:endParaRPr lang="en-US" sz="900" b="1">
              <a:solidFill>
                <a:srgbClr val="000000"/>
              </a:solidFill>
              <a:latin typeface="Arial Narrow" charset="0"/>
              <a:cs typeface="Times New Roman" charset="0"/>
            </a:endParaRPr>
          </a:p>
        </p:txBody>
      </p:sp>
      <p:sp>
        <p:nvSpPr>
          <p:cNvPr id="446513"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pPr>
            <a:r>
              <a:rPr lang="en-US" sz="1200" b="1">
                <a:solidFill>
                  <a:srgbClr val="FFFFFF"/>
                </a:solidFill>
                <a:latin typeface="Arial Narrow" charset="0"/>
                <a:cs typeface="Times New Roman" charset="0"/>
              </a:rPr>
              <a:t>Hè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Damách</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Antiốt</a:t>
            </a:r>
          </a:p>
        </p:txBody>
      </p:sp>
      <p:sp>
        <p:nvSpPr>
          <p:cNvPr id="53"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667"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dirty="0" err="1" smtClean="0">
                <a:solidFill>
                  <a:srgbClr val="FFFFFF"/>
                </a:solidFill>
                <a:latin typeface="Arial Narrow" charset="0"/>
                <a:cs typeface="Times New Roman" charset="0"/>
              </a:rPr>
              <a:t>Rôma</a:t>
            </a:r>
            <a:endParaRPr lang="en-US" sz="1000" b="1" dirty="0">
              <a:solidFill>
                <a:srgbClr val="FFFFFF"/>
              </a:solidFill>
              <a:latin typeface="Arial Narrow" charset="0"/>
              <a:cs typeface="Times New Roman" charset="0"/>
            </a:endParaRPr>
          </a:p>
        </p:txBody>
      </p:sp>
      <p:sp>
        <p:nvSpPr>
          <p:cNvPr id="446515"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spcBef>
                <a:spcPct val="50000"/>
              </a:spcBef>
            </a:pPr>
            <a:r>
              <a:rPr lang="en-US" sz="1800" b="1">
                <a:solidFill>
                  <a:srgbClr val="FFFFFF"/>
                </a:solidFill>
                <a:latin typeface="Arial Narrow" charset="0"/>
                <a:cs typeface="Times New Roman" charset="0"/>
              </a:rPr>
              <a:t>Hành trình</a:t>
            </a:r>
            <a:endParaRPr lang="en-US" b="1">
              <a:solidFill>
                <a:srgbClr val="FFFFFF"/>
              </a:solidFill>
              <a:latin typeface="Arial Narrow" charset="0"/>
              <a:cs typeface="Times New Roman" charset="0"/>
            </a:endParaRPr>
          </a:p>
        </p:txBody>
      </p:sp>
      <p:sp>
        <p:nvSpPr>
          <p:cNvPr id="446516"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67" bIns="0" anchor="b">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446517" name="Text Box 20"/>
          <p:cNvSpPr txBox="1">
            <a:spLocks noChangeArrowheads="1"/>
          </p:cNvSpPr>
          <p:nvPr/>
        </p:nvSpPr>
        <p:spPr bwMode="auto">
          <a:xfrm>
            <a:off x="3352800" y="6370638"/>
            <a:ext cx="1600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spcBef>
                <a:spcPct val="50000"/>
              </a:spcBef>
            </a:pPr>
            <a:r>
              <a:rPr lang="en-US" b="1">
                <a:solidFill>
                  <a:srgbClr val="FFFFFF"/>
                </a:solidFill>
                <a:latin typeface="Arial Narrow" charset="0"/>
                <a:cs typeface="Times New Roman" charset="0"/>
              </a:rPr>
              <a:t>Bị tù</a:t>
            </a:r>
          </a:p>
        </p:txBody>
      </p:sp>
    </p:spTree>
  </p:cSld>
  <p:clrMapOvr>
    <a:masterClrMapping/>
  </p:clrMapOvr>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6449" name="Picture 1030" descr="triumphal-entry-zoom"/>
          <p:cNvPicPr>
            <a:picLocks noChangeAspect="1" noChangeArrowheads="1"/>
          </p:cNvPicPr>
          <p:nvPr/>
        </p:nvPicPr>
        <p:blipFill>
          <a:blip r:embed="rId2">
            <a:extLst>
              <a:ext uri="{28A0092B-C50C-407E-A947-70E740481C1C}">
                <a14:useLocalDpi xmlns:a14="http://schemas.microsoft.com/office/drawing/2010/main" val="0"/>
              </a:ext>
            </a:extLst>
          </a:blip>
          <a:srcRect l="833" t="6224" r="1666" b="13762"/>
          <a:stretch>
            <a:fillRect/>
          </a:stretch>
        </p:blipFill>
        <p:spPr bwMode="auto">
          <a:xfrm>
            <a:off x="0" y="51117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6" name="Rectangle 1026"/>
          <p:cNvSpPr>
            <a:spLocks noGrp="1" noChangeArrowheads="1"/>
          </p:cNvSpPr>
          <p:nvPr>
            <p:ph type="ctrTitle"/>
          </p:nvPr>
        </p:nvSpPr>
        <p:spPr>
          <a:xfrm>
            <a:off x="0" y="0"/>
            <a:ext cx="9144000" cy="762000"/>
          </a:xfrm>
          <a:solidFill>
            <a:srgbClr val="000090"/>
          </a:solidFill>
          <a:effectLst>
            <a:outerShdw blurRad="63500" dist="35921" dir="2700000" algn="ctr" rotWithShape="0">
              <a:srgbClr val="000000">
                <a:alpha val="74997"/>
              </a:srgbClr>
            </a:outerShdw>
          </a:effectLst>
        </p:spPr>
        <p:txBody>
          <a:bodyPr/>
          <a:lstStyle/>
          <a:p>
            <a:pPr>
              <a:defRPr/>
            </a:pPr>
            <a:r>
              <a:rPr lang="en-US" sz="4000">
                <a:effectLst>
                  <a:outerShdw blurRad="38100" dist="38100" dir="2700000" algn="tl">
                    <a:srgbClr val="000000"/>
                  </a:outerShdw>
                </a:effectLst>
                <a:latin typeface="Arial" charset="0"/>
                <a:ea typeface="MS PGothic" charset="0"/>
                <a:cs typeface="Arial" charset="0"/>
              </a:rPr>
              <a:t>Welcomed Leaders Rode Donkeys</a:t>
            </a:r>
          </a:p>
        </p:txBody>
      </p:sp>
      <p:sp>
        <p:nvSpPr>
          <p:cNvPr id="98311" name="Rectangle 1031"/>
          <p:cNvSpPr>
            <a:spLocks noChangeArrowheads="1"/>
          </p:cNvSpPr>
          <p:nvPr/>
        </p:nvSpPr>
        <p:spPr bwMode="auto">
          <a:xfrm>
            <a:off x="4378325" y="6070600"/>
            <a:ext cx="4572000" cy="762000"/>
          </a:xfrm>
          <a:prstGeom prst="rect">
            <a:avLst/>
          </a:prstGeom>
          <a:noFill/>
          <a:ln w="9525">
            <a:noFill/>
            <a:miter lim="800000"/>
            <a:headEnd/>
            <a:tailEnd/>
          </a:ln>
          <a:effectLst>
            <a:outerShdw dist="35921" dir="2700000" algn="ctr" rotWithShape="0">
              <a:srgbClr val="808080">
                <a:alpha val="74997"/>
              </a:srgbClr>
            </a:outerShdw>
          </a:effectLst>
        </p:spPr>
        <p:txBody>
          <a:bodyPr lIns="92000" tIns="46000" rIns="92000" bIns="46000" anchor="ctr"/>
          <a:lstStyle/>
          <a:p>
            <a:pPr algn="r" eaLnBrk="0" hangingPunct="0">
              <a:defRPr/>
            </a:pPr>
            <a:r>
              <a:rPr lang="en-US" sz="4400" b="1">
                <a:solidFill>
                  <a:srgbClr val="FFFFCC"/>
                </a:solidFill>
                <a:effectLst>
                  <a:outerShdw blurRad="38100" dist="38100" dir="2700000" algn="tl">
                    <a:srgbClr val="000000"/>
                  </a:outerShdw>
                </a:effectLst>
                <a:latin typeface="Arial" charset="0"/>
              </a:rPr>
              <a:t>Zech. 9:9</a:t>
            </a:r>
          </a:p>
        </p:txBody>
      </p:sp>
      <p:sp>
        <p:nvSpPr>
          <p:cNvPr id="5" name="Rectangle 1026"/>
          <p:cNvSpPr txBox="1">
            <a:spLocks noChangeArrowheads="1"/>
          </p:cNvSpPr>
          <p:nvPr/>
        </p:nvSpPr>
        <p:spPr bwMode="auto">
          <a:xfrm>
            <a:off x="0" y="6070600"/>
            <a:ext cx="4572000" cy="762000"/>
          </a:xfrm>
          <a:prstGeom prst="rect">
            <a:avLst/>
          </a:prstGeom>
          <a:noFill/>
          <a:ln w="9525">
            <a:noFill/>
            <a:miter lim="800000"/>
            <a:headEnd/>
            <a:tailEnd/>
          </a:ln>
          <a:effectLst>
            <a:outerShdw dist="35921" dir="2700000" algn="ctr" rotWithShape="0">
              <a:srgbClr val="808080">
                <a:alpha val="74997"/>
              </a:srgbClr>
            </a:outerShdw>
          </a:effectLst>
        </p:spPr>
        <p:txBody>
          <a:bodyPr lIns="92000" tIns="46000" rIns="92000" bIns="46000" anchor="ctr"/>
          <a:lstStyle>
            <a:lvl1pPr defTabSz="457200" eaLnBrk="0" hangingPunct="0">
              <a:defRPr sz="2400">
                <a:solidFill>
                  <a:schemeClr val="tx1"/>
                </a:solidFill>
                <a:latin typeface="Times New Roman" charset="0"/>
                <a:ea typeface="MS PGothic" charset="0"/>
                <a:cs typeface="MS PGothic" charset="0"/>
              </a:defRPr>
            </a:lvl1pPr>
            <a:lvl2pPr marL="742950" indent="-285750" defTabSz="457200" eaLnBrk="0" hangingPunct="0">
              <a:defRPr sz="2400">
                <a:solidFill>
                  <a:schemeClr val="tx1"/>
                </a:solidFill>
                <a:latin typeface="Times New Roman" charset="0"/>
                <a:ea typeface="MS PGothic" charset="0"/>
                <a:cs typeface="MS PGothic" charset="0"/>
              </a:defRPr>
            </a:lvl2pPr>
            <a:lvl3pPr marL="1143000" indent="-228600" defTabSz="457200" eaLnBrk="0" hangingPunct="0">
              <a:defRPr sz="2400">
                <a:solidFill>
                  <a:schemeClr val="tx1"/>
                </a:solidFill>
                <a:latin typeface="Times New Roman" charset="0"/>
                <a:ea typeface="MS PGothic" charset="0"/>
                <a:cs typeface="MS PGothic" charset="0"/>
              </a:defRPr>
            </a:lvl3pPr>
            <a:lvl4pPr marL="1600200" indent="-228600" defTabSz="457200" eaLnBrk="0" hangingPunct="0">
              <a:defRPr sz="2400">
                <a:solidFill>
                  <a:schemeClr val="tx1"/>
                </a:solidFill>
                <a:latin typeface="Times New Roman" charset="0"/>
                <a:ea typeface="MS PGothic" charset="0"/>
                <a:cs typeface="MS PGothic" charset="0"/>
              </a:defRPr>
            </a:lvl4pPr>
            <a:lvl5pPr marL="2057400" indent="-228600" defTabSz="4572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defRPr/>
            </a:pPr>
            <a:r>
              <a:rPr lang="en-US" sz="4400" b="1">
                <a:solidFill>
                  <a:srgbClr val="FFFFCC"/>
                </a:solidFill>
                <a:effectLst>
                  <a:outerShdw blurRad="38100" dist="38100" dir="2700000" algn="tl">
                    <a:srgbClr val="000000"/>
                  </a:outerShdw>
                </a:effectLst>
                <a:latin typeface="Arial" charset="0"/>
              </a:rPr>
              <a:t>Triumphal Entry</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7473" name="Title 1"/>
          <p:cNvSpPr>
            <a:spLocks noGrp="1"/>
          </p:cNvSpPr>
          <p:nvPr>
            <p:ph type="title"/>
          </p:nvPr>
        </p:nvSpPr>
        <p:spPr>
          <a:xfrm>
            <a:off x="0" y="0"/>
            <a:ext cx="9144000" cy="981075"/>
          </a:xfrm>
          <a:solidFill>
            <a:schemeClr val="bg1"/>
          </a:solidFill>
        </p:spPr>
        <p:txBody>
          <a:bodyPr/>
          <a:lstStyle/>
          <a:p>
            <a:r>
              <a:rPr lang="en-US">
                <a:effectLst/>
                <a:latin typeface="Arial Black" charset="0"/>
                <a:ea typeface="MS PGothic" charset="0"/>
              </a:rPr>
              <a:t>Conquerors Ride Tanks Today</a:t>
            </a:r>
          </a:p>
        </p:txBody>
      </p:sp>
      <p:pic>
        <p:nvPicPr>
          <p:cNvPr id="617474" name="Picture 1" descr="russian-tank-460b_790115c.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0975" y="908050"/>
            <a:ext cx="9502775" cy="594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8497" name="Picture 1" descr="kennedyopenlim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63538"/>
            <a:ext cx="9144000" cy="646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2322" name="Title 1"/>
          <p:cNvSpPr>
            <a:spLocks noGrp="1"/>
          </p:cNvSpPr>
          <p:nvPr>
            <p:ph type="title"/>
          </p:nvPr>
        </p:nvSpPr>
        <p:spPr>
          <a:xfrm>
            <a:off x="0" y="0"/>
            <a:ext cx="9144000" cy="981075"/>
          </a:xfrm>
          <a:solidFill>
            <a:srgbClr val="000090"/>
          </a:solidFill>
        </p:spPr>
        <p:txBody>
          <a:bodyPr/>
          <a:lstStyle/>
          <a:p>
            <a:pPr>
              <a:defRPr/>
            </a:pPr>
            <a:r>
              <a:rPr lang="en-US">
                <a:effectLst>
                  <a:outerShdw blurRad="38100" dist="38100" dir="2700000" algn="tl">
                    <a:srgbClr val="000000"/>
                  </a:outerShdw>
                </a:effectLst>
                <a:latin typeface="Arial Black" charset="0"/>
                <a:ea typeface="MS PGothic" charset="0"/>
              </a:rPr>
              <a:t>Welcomed Leaders Ride Limos</a:t>
            </a:r>
          </a:p>
        </p:txBody>
      </p:sp>
      <p:pic>
        <p:nvPicPr>
          <p:cNvPr id="618499" name="Picture 2" descr="kennedyaut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32363" y="2852738"/>
            <a:ext cx="414337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9521" name="Picture 1" descr="Leonard-Bernstein-00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492375"/>
            <a:ext cx="7261225"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3346" name="Title 1"/>
          <p:cNvSpPr>
            <a:spLocks noGrp="1"/>
          </p:cNvSpPr>
          <p:nvPr>
            <p:ph type="title"/>
          </p:nvPr>
        </p:nvSpPr>
        <p:spPr>
          <a:xfrm>
            <a:off x="0" y="0"/>
            <a:ext cx="9144000" cy="981075"/>
          </a:xfrm>
          <a:solidFill>
            <a:srgbClr val="660066"/>
          </a:solidFill>
        </p:spPr>
        <p:txBody>
          <a:bodyPr/>
          <a:lstStyle/>
          <a:p>
            <a:pPr>
              <a:defRPr/>
            </a:pPr>
            <a:r>
              <a:rPr lang="en-US">
                <a:effectLst>
                  <a:outerShdw blurRad="38100" dist="38100" dir="2700000" algn="tl">
                    <a:srgbClr val="000000"/>
                  </a:outerShdw>
                </a:effectLst>
                <a:latin typeface="Arial Black" charset="0"/>
                <a:ea typeface="MS PGothic" charset="0"/>
              </a:rPr>
              <a:t>Question to Leonard Bernstein:</a:t>
            </a:r>
          </a:p>
        </p:txBody>
      </p:sp>
      <p:sp>
        <p:nvSpPr>
          <p:cNvPr id="619523" name="Title 1"/>
          <p:cNvSpPr txBox="1">
            <a:spLocks/>
          </p:cNvSpPr>
          <p:nvPr/>
        </p:nvSpPr>
        <p:spPr bwMode="auto">
          <a:xfrm>
            <a:off x="0" y="1125538"/>
            <a:ext cx="9144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en-US" sz="4400">
                <a:solidFill>
                  <a:srgbClr val="E3EBF1"/>
                </a:solidFill>
                <a:latin typeface="Arial Black" charset="0"/>
              </a:rPr>
              <a:t>"What is the most difficult instrument to play?"</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20545" name="Picture 1" descr="scottish-regional-fiddle-styles-800X800.jpg"/>
          <p:cNvPicPr>
            <a:picLocks noChangeAspect="1"/>
          </p:cNvPicPr>
          <p:nvPr/>
        </p:nvPicPr>
        <p:blipFill>
          <a:blip r:embed="rId2">
            <a:extLst>
              <a:ext uri="{28A0092B-C50C-407E-A947-70E740481C1C}">
                <a14:useLocalDpi xmlns:a14="http://schemas.microsoft.com/office/drawing/2010/main" val="0"/>
              </a:ext>
            </a:extLst>
          </a:blip>
          <a:srcRect l="10825"/>
          <a:stretch>
            <a:fillRect/>
          </a:stretch>
        </p:blipFill>
        <p:spPr bwMode="auto">
          <a:xfrm>
            <a:off x="0" y="20638"/>
            <a:ext cx="9180513"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4370" name="Title 1"/>
          <p:cNvSpPr>
            <a:spLocks noGrp="1"/>
          </p:cNvSpPr>
          <p:nvPr>
            <p:ph type="title"/>
          </p:nvPr>
        </p:nvSpPr>
        <p:spPr>
          <a:xfrm>
            <a:off x="684213" y="-1169988"/>
            <a:ext cx="7772400" cy="1143000"/>
          </a:xfrm>
        </p:spPr>
        <p:txBody>
          <a:bodyPr/>
          <a:lstStyle/>
          <a:p>
            <a:pPr>
              <a:defRPr/>
            </a:pPr>
            <a:r>
              <a:rPr lang="en-US">
                <a:effectLst>
                  <a:outerShdw blurRad="38100" dist="38100" dir="2700000" algn="tl">
                    <a:srgbClr val="FFFFFF"/>
                  </a:outerShdw>
                </a:effectLst>
                <a:latin typeface="Arial Black" charset="0"/>
                <a:ea typeface="MS PGothic" charset="0"/>
              </a:rPr>
              <a:t>Leonard Bernstein</a:t>
            </a:r>
          </a:p>
        </p:txBody>
      </p:sp>
      <p:sp>
        <p:nvSpPr>
          <p:cNvPr id="3" name="Title 1"/>
          <p:cNvSpPr txBox="1">
            <a:spLocks/>
          </p:cNvSpPr>
          <p:nvPr/>
        </p:nvSpPr>
        <p:spPr bwMode="auto">
          <a:xfrm>
            <a:off x="0" y="-26988"/>
            <a:ext cx="9144000" cy="3743326"/>
          </a:xfrm>
          <a:prstGeom prst="rect">
            <a:avLst/>
          </a:prstGeom>
          <a:noFill/>
          <a:ln>
            <a:noFill/>
          </a:ln>
          <a:effectLst/>
          <a:extLst/>
        </p:spPr>
        <p:txBody>
          <a:bodyPr lIns="91354" tIns="45678" rIns="91354" bIns="4567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sz="3600" dirty="0">
                <a:solidFill>
                  <a:srgbClr val="E3EBF1"/>
                </a:solidFill>
                <a:effectLst>
                  <a:glow rad="101600">
                    <a:schemeClr val="bg1"/>
                  </a:glow>
                </a:effectLst>
                <a:latin typeface="Arial Black" charset="0"/>
              </a:rPr>
              <a:t>"The second fiddle.  I can get plenty of first violinists, but to find someone who can play the second fiddle with enthusiasm—that</a:t>
            </a:r>
            <a:r>
              <a:rPr lang="fr-FR" sz="3600" dirty="0">
                <a:solidFill>
                  <a:srgbClr val="E3EBF1"/>
                </a:solidFill>
                <a:effectLst>
                  <a:glow rad="101600">
                    <a:schemeClr val="bg1"/>
                  </a:glow>
                </a:effectLst>
                <a:latin typeface="Arial Black" charset="0"/>
              </a:rPr>
              <a:t>'</a:t>
            </a:r>
            <a:r>
              <a:rPr lang="en-US" sz="3600" dirty="0">
                <a:solidFill>
                  <a:srgbClr val="E3EBF1"/>
                </a:solidFill>
                <a:effectLst>
                  <a:glow rad="101600">
                    <a:schemeClr val="bg1"/>
                  </a:glow>
                </a:effectLst>
                <a:latin typeface="Arial Black" charset="0"/>
              </a:rPr>
              <a:t>s a problem.  And if we have no second fiddle, we have no harmony."</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21569" name="Picture 3" descr="violi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944688"/>
            <a:ext cx="9144000" cy="611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5394" name="Title 1"/>
          <p:cNvSpPr>
            <a:spLocks noGrp="1"/>
          </p:cNvSpPr>
          <p:nvPr>
            <p:ph type="title"/>
          </p:nvPr>
        </p:nvSpPr>
        <p:spPr>
          <a:xfrm>
            <a:off x="684213" y="-1169988"/>
            <a:ext cx="7772400" cy="1143000"/>
          </a:xfrm>
        </p:spPr>
        <p:txBody>
          <a:bodyPr/>
          <a:lstStyle/>
          <a:p>
            <a:pPr>
              <a:defRPr/>
            </a:pPr>
            <a:r>
              <a:rPr lang="en-US">
                <a:effectLst>
                  <a:outerShdw blurRad="38100" dist="38100" dir="2700000" algn="tl">
                    <a:srgbClr val="FFFFFF"/>
                  </a:outerShdw>
                </a:effectLst>
                <a:latin typeface="Arial Black" charset="0"/>
                <a:ea typeface="MS PGothic" charset="0"/>
              </a:rPr>
              <a:t>Spurgeon</a:t>
            </a:r>
          </a:p>
        </p:txBody>
      </p:sp>
      <p:sp>
        <p:nvSpPr>
          <p:cNvPr id="621571" name="Title 1"/>
          <p:cNvSpPr txBox="1">
            <a:spLocks/>
          </p:cNvSpPr>
          <p:nvPr/>
        </p:nvSpPr>
        <p:spPr bwMode="auto">
          <a:xfrm>
            <a:off x="0" y="7938"/>
            <a:ext cx="9144000"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en-US" altLang="ja-JP" sz="3600">
                <a:solidFill>
                  <a:srgbClr val="E3EBF1"/>
                </a:solidFill>
                <a:latin typeface="Arial Black" charset="0"/>
              </a:rPr>
              <a:t>"It takes more skill than I can tell</a:t>
            </a:r>
          </a:p>
          <a:p>
            <a:pPr algn="ctr"/>
            <a:r>
              <a:rPr lang="en-US" sz="3600">
                <a:solidFill>
                  <a:srgbClr val="E3EBF1"/>
                </a:solidFill>
                <a:latin typeface="Arial Black" charset="0"/>
              </a:rPr>
              <a:t>   to play the second fiddle well</a:t>
            </a:r>
            <a:r>
              <a:rPr lang="en-US" altLang="ja-JP" sz="3600">
                <a:solidFill>
                  <a:srgbClr val="E3EBF1"/>
                </a:solidFill>
                <a:latin typeface="Arial Black" charset="0"/>
              </a:rPr>
              <a:t>"</a:t>
            </a:r>
          </a:p>
          <a:p>
            <a:pPr algn="ctr"/>
            <a:r>
              <a:rPr lang="en-US" sz="3600">
                <a:solidFill>
                  <a:srgbClr val="E3EBF1"/>
                </a:solidFill>
                <a:latin typeface="Arial Black" charset="0"/>
              </a:rPr>
              <a:t>––Charles Spurgeon</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22593" name="Picture 1" descr="Wrestlin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67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2594" name="Title 1"/>
          <p:cNvSpPr>
            <a:spLocks noGrp="1"/>
          </p:cNvSpPr>
          <p:nvPr>
            <p:ph type="title"/>
          </p:nvPr>
        </p:nvSpPr>
        <p:spPr>
          <a:xfrm>
            <a:off x="4248150" y="260350"/>
            <a:ext cx="4860925" cy="1655763"/>
          </a:xfrm>
        </p:spPr>
        <p:txBody>
          <a:bodyPr/>
          <a:lstStyle/>
          <a:p>
            <a:r>
              <a:rPr lang="en-US">
                <a:effectLst/>
                <a:latin typeface="Arial Black" charset="0"/>
                <a:ea typeface="MS PGothic" charset="0"/>
              </a:rPr>
              <a:t>World Wrestling </a:t>
            </a:r>
            <a:br>
              <a:rPr lang="en-US">
                <a:effectLst/>
                <a:latin typeface="Arial Black" charset="0"/>
                <a:ea typeface="MS PGothic" charset="0"/>
              </a:rPr>
            </a:br>
            <a:r>
              <a:rPr lang="en-US">
                <a:effectLst/>
                <a:latin typeface="Arial Black" charset="0"/>
                <a:ea typeface="MS PGothic" charset="0"/>
              </a:rPr>
              <a:t>All-Stars</a:t>
            </a:r>
          </a:p>
        </p:txBody>
      </p:sp>
      <p:pic>
        <p:nvPicPr>
          <p:cNvPr id="622595" name="Picture 2" descr="WW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92950" y="5732463"/>
            <a:ext cx="19145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7441" name="Title 1"/>
          <p:cNvSpPr>
            <a:spLocks noGrp="1"/>
          </p:cNvSpPr>
          <p:nvPr>
            <p:ph type="title"/>
          </p:nvPr>
        </p:nvSpPr>
        <p:spPr/>
        <p:txBody>
          <a:bodyPr/>
          <a:lstStyle/>
          <a:p>
            <a:pPr>
              <a:defRPr/>
            </a:pPr>
            <a:r>
              <a:rPr lang="en-US">
                <a:effectLst>
                  <a:outerShdw blurRad="38100" dist="38100" dir="2700000" algn="tl">
                    <a:srgbClr val="FFFFFF"/>
                  </a:outerShdw>
                </a:effectLst>
                <a:latin typeface="Arial Black" charset="0"/>
                <a:ea typeface="MS PGothic" charset="0"/>
              </a:rPr>
              <a:t>Curly Locks</a:t>
            </a:r>
          </a:p>
        </p:txBody>
      </p:sp>
      <p:pic>
        <p:nvPicPr>
          <p:cNvPr id="623618" name="Picture 1" descr="wrestler jericho12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8" y="7938"/>
            <a:ext cx="9129712" cy="684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24641" name="Picture 1" descr="mike-tyson-on-humility.jpg"/>
          <p:cNvPicPr>
            <a:picLocks noChangeAspect="1"/>
          </p:cNvPicPr>
          <p:nvPr/>
        </p:nvPicPr>
        <p:blipFill>
          <a:blip r:embed="rId2">
            <a:extLst>
              <a:ext uri="{28A0092B-C50C-407E-A947-70E740481C1C}">
                <a14:useLocalDpi xmlns:a14="http://schemas.microsoft.com/office/drawing/2010/main" val="0"/>
              </a:ext>
            </a:extLst>
          </a:blip>
          <a:srcRect l="2483" r="7620" b="22456"/>
          <a:stretch>
            <a:fillRect/>
          </a:stretch>
        </p:blipFill>
        <p:spPr bwMode="auto">
          <a:xfrm>
            <a:off x="0" y="188913"/>
            <a:ext cx="9144000" cy="502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42" name="Rectangle 2"/>
          <p:cNvSpPr>
            <a:spLocks noChangeArrowheads="1"/>
          </p:cNvSpPr>
          <p:nvPr/>
        </p:nvSpPr>
        <p:spPr bwMode="auto">
          <a:xfrm>
            <a:off x="4500563" y="2708275"/>
            <a:ext cx="1800225" cy="865188"/>
          </a:xfrm>
          <a:prstGeom prst="rect">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365" tIns="45683" rIns="91365" bIns="45683"/>
          <a:lstStyle/>
          <a:p>
            <a:pPr eaLnBrk="0" hangingPunct="0"/>
            <a:endParaRPr lang="en-US">
              <a:solidFill>
                <a:srgbClr val="FFFFFF"/>
              </a:solidFill>
              <a:latin typeface="BONES" charset="0"/>
            </a:endParaRPr>
          </a:p>
        </p:txBody>
      </p:sp>
      <p:sp>
        <p:nvSpPr>
          <p:cNvPr id="624643" name="Title 1"/>
          <p:cNvSpPr txBox="1">
            <a:spLocks/>
          </p:cNvSpPr>
          <p:nvPr/>
        </p:nvSpPr>
        <p:spPr bwMode="auto">
          <a:xfrm>
            <a:off x="115888" y="2565400"/>
            <a:ext cx="5680075" cy="3600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en-US" sz="3200">
                <a:solidFill>
                  <a:srgbClr val="E3EBF1"/>
                </a:solidFill>
                <a:latin typeface="Arial Black" charset="0"/>
              </a:rPr>
              <a:t>"My power is discombobulatingly devastating.  I could feel his muscle tissues collapse under my force.  It</a:t>
            </a:r>
            <a:r>
              <a:rPr lang="fr-FR" sz="3200">
                <a:solidFill>
                  <a:srgbClr val="E3EBF1"/>
                </a:solidFill>
                <a:latin typeface="Arial Black" charset="0"/>
              </a:rPr>
              <a:t>'</a:t>
            </a:r>
            <a:r>
              <a:rPr lang="en-US" sz="3200">
                <a:solidFill>
                  <a:srgbClr val="E3EBF1"/>
                </a:solidFill>
                <a:latin typeface="Arial Black" charset="0"/>
              </a:rPr>
              <a:t>s ludicrous these mortals even attempt to enter my realm.</a:t>
            </a:r>
            <a:r>
              <a:rPr lang="en-US" altLang="ja-JP" sz="3200">
                <a:solidFill>
                  <a:srgbClr val="E3EBF1"/>
                </a:solidFill>
                <a:latin typeface="Arial Black" charset="0"/>
              </a:rPr>
              <a:t>"</a:t>
            </a:r>
            <a:endParaRPr lang="en-US" sz="3200">
              <a:solidFill>
                <a:srgbClr val="E3EBF1"/>
              </a:solidFill>
              <a:latin typeface="Arial Black" charset="0"/>
            </a:endParaRPr>
          </a:p>
        </p:txBody>
      </p:sp>
      <p:sp>
        <p:nvSpPr>
          <p:cNvPr id="624644" name="Title 1"/>
          <p:cNvSpPr txBox="1">
            <a:spLocks/>
          </p:cNvSpPr>
          <p:nvPr/>
        </p:nvSpPr>
        <p:spPr bwMode="auto">
          <a:xfrm>
            <a:off x="11113" y="-1755775"/>
            <a:ext cx="6376987" cy="23050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en-US" sz="6600" b="1">
                <a:solidFill>
                  <a:schemeClr val="tx2"/>
                </a:solidFill>
                <a:latin typeface="Times" charset="0"/>
              </a:rPr>
              <a:t>On Humility:</a:t>
            </a:r>
          </a:p>
        </p:txBody>
      </p:sp>
      <p:sp>
        <p:nvSpPr>
          <p:cNvPr id="624645" name="Title 1"/>
          <p:cNvSpPr>
            <a:spLocks noGrp="1"/>
          </p:cNvSpPr>
          <p:nvPr>
            <p:ph type="title"/>
          </p:nvPr>
        </p:nvSpPr>
        <p:spPr>
          <a:xfrm>
            <a:off x="5953125" y="5445125"/>
            <a:ext cx="3205163" cy="1143000"/>
          </a:xfrm>
        </p:spPr>
        <p:txBody>
          <a:bodyPr/>
          <a:lstStyle/>
          <a:p>
            <a:r>
              <a:rPr lang="en-US">
                <a:effectLst/>
                <a:latin typeface="Arial Black" charset="0"/>
                <a:ea typeface="MS PGothic" charset="0"/>
              </a:rPr>
              <a:t>Mike Tyson</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25665" name="Picture 1" descr="Humilit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93763"/>
            <a:ext cx="9144000" cy="596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5666" name="Title 1"/>
          <p:cNvSpPr>
            <a:spLocks noGrp="1"/>
          </p:cNvSpPr>
          <p:nvPr>
            <p:ph type="title"/>
          </p:nvPr>
        </p:nvSpPr>
        <p:spPr>
          <a:xfrm>
            <a:off x="109538" y="-26988"/>
            <a:ext cx="8926512" cy="863601"/>
          </a:xfrm>
        </p:spPr>
        <p:txBody>
          <a:bodyPr/>
          <a:lstStyle/>
          <a:p>
            <a:r>
              <a:rPr lang="en-US">
                <a:effectLst/>
                <a:latin typeface="Arial Black" charset="0"/>
                <a:ea typeface="MS PGothic" charset="0"/>
              </a:rPr>
              <a:t>Humility is Rare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23000" b="-23000"/>
          </a:stretch>
        </a:blipFill>
        <a:effectLst/>
      </p:bgPr>
    </p:bg>
    <p:spTree>
      <p:nvGrpSpPr>
        <p:cNvPr id="1" name=""/>
        <p:cNvGrpSpPr/>
        <p:nvPr/>
      </p:nvGrpSpPr>
      <p:grpSpPr>
        <a:xfrm>
          <a:off x="0" y="0"/>
          <a:ext cx="0" cy="0"/>
          <a:chOff x="0" y="0"/>
          <a:chExt cx="0" cy="0"/>
        </a:xfrm>
      </p:grpSpPr>
      <p:sp>
        <p:nvSpPr>
          <p:cNvPr id="157698" name="Rectangle 2"/>
          <p:cNvSpPr>
            <a:spLocks noChangeArrowheads="1"/>
          </p:cNvSpPr>
          <p:nvPr/>
        </p:nvSpPr>
        <p:spPr bwMode="auto">
          <a:xfrm>
            <a:off x="2733675" y="2805113"/>
            <a:ext cx="9144000" cy="369887"/>
          </a:xfrm>
          <a:prstGeom prst="rect">
            <a:avLst/>
          </a:prstGeom>
          <a:noFill/>
          <a:ln w="12700" cap="sq">
            <a:noFill/>
            <a:miter lim="800000"/>
            <a:headEnd type="none" w="sm" len="sm"/>
            <a:tailEnd type="none" w="sm" len="sm"/>
          </a:ln>
        </p:spPr>
        <p:txBody>
          <a:bodyPr lIns="91354" tIns="45678" rIns="91354" bIns="45678">
            <a:spAutoFit/>
          </a:bodyPr>
          <a:lstStyle/>
          <a:p>
            <a:pPr fontAlgn="auto">
              <a:spcBef>
                <a:spcPts val="0"/>
              </a:spcBef>
              <a:spcAft>
                <a:spcPts val="0"/>
              </a:spcAft>
              <a:defRPr/>
            </a:pPr>
            <a:endParaRPr lang="en-US" sz="1800">
              <a:solidFill>
                <a:prstClr val="black"/>
              </a:solidFill>
              <a:latin typeface="Calibri"/>
              <a:ea typeface="+mn-ea"/>
              <a:cs typeface="+mn-cs"/>
            </a:endParaRPr>
          </a:p>
        </p:txBody>
      </p:sp>
      <p:sp>
        <p:nvSpPr>
          <p:cNvPr id="18441" name="Text Box 9"/>
          <p:cNvSpPr txBox="1">
            <a:spLocks noChangeArrowheads="1"/>
          </p:cNvSpPr>
          <p:nvPr/>
        </p:nvSpPr>
        <p:spPr bwMode="auto">
          <a:xfrm rot="-1200000">
            <a:off x="928688" y="1757363"/>
            <a:ext cx="3208337" cy="522287"/>
          </a:xfrm>
          <a:prstGeom prst="rect">
            <a:avLst/>
          </a:prstGeom>
          <a:solidFill>
            <a:schemeClr val="bg1"/>
          </a:solidFill>
          <a:ln w="12700" cap="sq">
            <a:solidFill>
              <a:srgbClr val="000000"/>
            </a:solidFill>
            <a:miter lim="800000"/>
            <a:headEnd type="none" w="sm" len="sm"/>
            <a:tailEnd type="none" w="sm" len="sm"/>
          </a:ln>
        </p:spPr>
        <p:txBody>
          <a:bodyPr wrap="none"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en-US" altLang="zh-CN" sz="2800" b="1">
                <a:solidFill>
                  <a:srgbClr val="000000"/>
                </a:solidFill>
                <a:latin typeface="Arial" charset="0"/>
                <a:ea typeface="SimSun" charset="0"/>
                <a:cs typeface="SimSun" charset="0"/>
              </a:rPr>
              <a:t>Sống đời </a:t>
            </a:r>
            <a:r>
              <a:rPr lang="vi-VN" altLang="zh-CN" sz="2800" b="1">
                <a:solidFill>
                  <a:srgbClr val="000000"/>
                </a:solidFill>
                <a:latin typeface="Arial" charset="0"/>
                <a:ea typeface="SimSun" charset="0"/>
                <a:cs typeface="SimSun" charset="0"/>
              </a:rPr>
              <a:t>Cơ đốc</a:t>
            </a:r>
            <a:r>
              <a:rPr lang="en-US" altLang="zh-CN" sz="2800" b="1">
                <a:solidFill>
                  <a:srgbClr val="000000"/>
                </a:solidFill>
                <a:latin typeface="Arial" charset="0"/>
                <a:ea typeface="SimSun" charset="0"/>
                <a:cs typeface="SimSun" charset="0"/>
              </a:rPr>
              <a:t> </a:t>
            </a:r>
            <a:endParaRPr lang="en-US" sz="2800" b="1">
              <a:solidFill>
                <a:srgbClr val="000000"/>
              </a:solidFill>
              <a:latin typeface="Arial" charset="0"/>
              <a:ea typeface="SimSun" charset="0"/>
              <a:cs typeface="SimSun" charset="0"/>
            </a:endParaRPr>
          </a:p>
        </p:txBody>
      </p:sp>
      <p:sp>
        <p:nvSpPr>
          <p:cNvPr id="18442" name="Text Box 10"/>
          <p:cNvSpPr txBox="1">
            <a:spLocks noChangeArrowheads="1"/>
          </p:cNvSpPr>
          <p:nvPr/>
        </p:nvSpPr>
        <p:spPr bwMode="auto">
          <a:xfrm rot="-1200000">
            <a:off x="2347913" y="2901950"/>
            <a:ext cx="1422400" cy="522288"/>
          </a:xfrm>
          <a:prstGeom prst="rect">
            <a:avLst/>
          </a:prstGeom>
          <a:solidFill>
            <a:schemeClr val="bg1"/>
          </a:solidFill>
          <a:ln w="12700" cap="sq">
            <a:solidFill>
              <a:srgbClr val="000000"/>
            </a:solidFill>
            <a:miter lim="800000"/>
            <a:headEnd type="none" w="sm" len="sm"/>
            <a:tailEnd type="none" w="sm" len="sm"/>
          </a:ln>
        </p:spPr>
        <p:txBody>
          <a:bodyPr wrap="none"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en-US" altLang="zh-CN" sz="2800" b="1">
                <a:solidFill>
                  <a:srgbClr val="000000"/>
                </a:solidFill>
                <a:latin typeface="Arial" charset="0"/>
                <a:ea typeface="SimSun" charset="0"/>
                <a:cs typeface="SimSun" charset="0"/>
              </a:rPr>
              <a:t>Mục vụ </a:t>
            </a:r>
            <a:endParaRPr lang="en-US" sz="2800" b="1">
              <a:solidFill>
                <a:srgbClr val="000000"/>
              </a:solidFill>
              <a:latin typeface="Arial" charset="0"/>
              <a:ea typeface="SimSun" charset="0"/>
              <a:cs typeface="SimSun" charset="0"/>
            </a:endParaRPr>
          </a:p>
        </p:txBody>
      </p:sp>
      <p:sp>
        <p:nvSpPr>
          <p:cNvPr id="18443" name="Text Box 11"/>
          <p:cNvSpPr txBox="1">
            <a:spLocks noChangeArrowheads="1"/>
          </p:cNvSpPr>
          <p:nvPr/>
        </p:nvSpPr>
        <p:spPr bwMode="auto">
          <a:xfrm rot="-1200000">
            <a:off x="1685925" y="4464050"/>
            <a:ext cx="2635250" cy="522288"/>
          </a:xfrm>
          <a:prstGeom prst="rect">
            <a:avLst/>
          </a:prstGeom>
          <a:solidFill>
            <a:schemeClr val="bg1"/>
          </a:solidFill>
          <a:ln w="12700" cap="sq">
            <a:solidFill>
              <a:srgbClr val="000000"/>
            </a:solidFill>
            <a:miter lim="800000"/>
            <a:headEnd type="none" w="sm" len="sm"/>
            <a:tailEnd type="none" w="sm" len="sm"/>
          </a:ln>
        </p:spPr>
        <p:txBody>
          <a:bodyPr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en-US" altLang="zh-CN" sz="2800" b="1">
                <a:solidFill>
                  <a:srgbClr val="000000"/>
                </a:solidFill>
                <a:latin typeface="Arial" charset="0"/>
                <a:ea typeface="SimSun" charset="0"/>
                <a:cs typeface="SimSun" charset="0"/>
              </a:rPr>
              <a:t>Vui mừng</a:t>
            </a:r>
            <a:endParaRPr lang="en-US" sz="2800" b="1">
              <a:solidFill>
                <a:srgbClr val="000000"/>
              </a:solidFill>
              <a:latin typeface="Arial" charset="0"/>
              <a:ea typeface="SimSun" charset="0"/>
              <a:cs typeface="SimSun" charset="0"/>
            </a:endParaRPr>
          </a:p>
        </p:txBody>
      </p:sp>
      <p:sp>
        <p:nvSpPr>
          <p:cNvPr id="157702" name="Text Box 8"/>
          <p:cNvSpPr txBox="1">
            <a:spLocks noChangeArrowheads="1"/>
          </p:cNvSpPr>
          <p:nvPr/>
        </p:nvSpPr>
        <p:spPr bwMode="auto">
          <a:xfrm>
            <a:off x="7667625" y="87313"/>
            <a:ext cx="1031875" cy="369887"/>
          </a:xfrm>
          <a:prstGeom prst="rect">
            <a:avLst/>
          </a:prstGeom>
          <a:noFill/>
          <a:ln w="12700" cap="sq">
            <a:noFill/>
            <a:miter lim="800000"/>
            <a:headEnd type="none" w="sm" len="sm"/>
            <a:tailEnd type="none" w="sm" len="sm"/>
          </a:ln>
        </p:spPr>
        <p:txBody>
          <a:bodyPr wrap="none" lIns="91354" tIns="45678" rIns="91354" bIns="45678">
            <a:spAutoFit/>
          </a:bodyPr>
          <a:lstStyle/>
          <a:p>
            <a:pPr fontAlgn="auto">
              <a:spcBef>
                <a:spcPts val="0"/>
              </a:spcBef>
              <a:spcAft>
                <a:spcPts val="0"/>
              </a:spcAft>
              <a:defRPr/>
            </a:pPr>
            <a:r>
              <a:rPr lang="en-US" sz="1800" b="1">
                <a:solidFill>
                  <a:prstClr val="black"/>
                </a:solidFill>
                <a:latin typeface="Arial" pitchFamily="34" charset="0"/>
                <a:ea typeface="+mn-ea"/>
                <a:cs typeface="Arial" pitchFamily="34" charset="0"/>
              </a:rPr>
              <a:t>183-184</a:t>
            </a:r>
          </a:p>
        </p:txBody>
      </p:sp>
      <p:sp>
        <p:nvSpPr>
          <p:cNvPr id="447495" name="Title 1"/>
          <p:cNvSpPr>
            <a:spLocks noGrp="1"/>
          </p:cNvSpPr>
          <p:nvPr>
            <p:ph type="title" idx="4294967295"/>
          </p:nvPr>
        </p:nvSpPr>
        <p:spPr>
          <a:xfrm>
            <a:off x="2776538" y="273050"/>
            <a:ext cx="3740150" cy="708025"/>
          </a:xfrm>
          <a:solidFill>
            <a:schemeClr val="tx2"/>
          </a:solidFill>
          <a:ln>
            <a:solidFill>
              <a:srgbClr val="000000"/>
            </a:solidFill>
            <a:miter lim="800000"/>
            <a:headEnd/>
            <a:tailEnd/>
          </a:ln>
        </p:spPr>
        <p:txBody>
          <a:bodyPr>
            <a:spAutoFit/>
          </a:bodyPr>
          <a:lstStyle/>
          <a:p>
            <a:pPr eaLnBrk="1" hangingPunct="1"/>
            <a:r>
              <a:rPr lang="en-US" sz="4000" b="1">
                <a:solidFill>
                  <a:schemeClr val="bg2"/>
                </a:solidFill>
                <a:latin typeface="Arial" charset="0"/>
                <a:ea typeface="SimSun" charset="0"/>
                <a:cs typeface="SimSun" charset="0"/>
              </a:rPr>
              <a:t>Chủ đề chính</a:t>
            </a:r>
          </a:p>
        </p:txBody>
      </p:sp>
      <p:pic>
        <p:nvPicPr>
          <p:cNvPr id="447496" name="Picture 2" descr="https://encrypted-tbn2.gstatic.com/images?q=tbn:ANd9GcShk27LTkIS9A1Ip3LKcebNY9dWaMuhpkc6KJDZuFBxfqdRCqd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9463" y="3048000"/>
            <a:ext cx="4554537"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8"/>
          <p:cNvSpPr/>
          <p:nvPr/>
        </p:nvSpPr>
        <p:spPr>
          <a:xfrm>
            <a:off x="6400800" y="3352800"/>
            <a:ext cx="2743200" cy="15240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lIns="91365" tIns="45683" rIns="91365" bIns="45683" anchor="ctr"/>
          <a:lstStyle/>
          <a:p>
            <a:pPr algn="ctr">
              <a:defRPr/>
            </a:pPr>
            <a:r>
              <a:rPr lang="en-US" sz="2800">
                <a:solidFill>
                  <a:srgbClr val="FFFFFF"/>
                </a:solidFill>
                <a:latin typeface="Calibri" charset="0"/>
                <a:ea typeface="MS PGothic" charset="0"/>
                <a:cs typeface="MS PGothic" charset="0"/>
              </a:rPr>
              <a:t>Hãy có đồng một tâm tình như Đấng Christ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41"/>
                                        </p:tgtEl>
                                        <p:attrNameLst>
                                          <p:attrName>style.visibility</p:attrName>
                                        </p:attrNameLst>
                                      </p:cBhvr>
                                      <p:to>
                                        <p:strVal val="visible"/>
                                      </p:to>
                                    </p:set>
                                    <p:anim calcmode="lin" valueType="num">
                                      <p:cBhvr additive="base">
                                        <p:cTn id="7" dur="500" fill="hold"/>
                                        <p:tgtEl>
                                          <p:spTgt spid="18441"/>
                                        </p:tgtEl>
                                        <p:attrNameLst>
                                          <p:attrName>ppt_x</p:attrName>
                                        </p:attrNameLst>
                                      </p:cBhvr>
                                      <p:tavLst>
                                        <p:tav tm="0">
                                          <p:val>
                                            <p:strVal val="0-#ppt_w/2"/>
                                          </p:val>
                                        </p:tav>
                                        <p:tav tm="100000">
                                          <p:val>
                                            <p:strVal val="#ppt_x"/>
                                          </p:val>
                                        </p:tav>
                                      </p:tavLst>
                                    </p:anim>
                                    <p:anim calcmode="lin" valueType="num">
                                      <p:cBhvr additive="base">
                                        <p:cTn id="8" dur="500" fill="hold"/>
                                        <p:tgtEl>
                                          <p:spTgt spid="1844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8442"/>
                                        </p:tgtEl>
                                        <p:attrNameLst>
                                          <p:attrName>style.visibility</p:attrName>
                                        </p:attrNameLst>
                                      </p:cBhvr>
                                      <p:to>
                                        <p:strVal val="visible"/>
                                      </p:to>
                                    </p:set>
                                    <p:anim calcmode="lin" valueType="num">
                                      <p:cBhvr additive="base">
                                        <p:cTn id="13" dur="500" fill="hold"/>
                                        <p:tgtEl>
                                          <p:spTgt spid="18442"/>
                                        </p:tgtEl>
                                        <p:attrNameLst>
                                          <p:attrName>ppt_x</p:attrName>
                                        </p:attrNameLst>
                                      </p:cBhvr>
                                      <p:tavLst>
                                        <p:tav tm="0">
                                          <p:val>
                                            <p:strVal val="0-#ppt_w/2"/>
                                          </p:val>
                                        </p:tav>
                                        <p:tav tm="100000">
                                          <p:val>
                                            <p:strVal val="#ppt_x"/>
                                          </p:val>
                                        </p:tav>
                                      </p:tavLst>
                                    </p:anim>
                                    <p:anim calcmode="lin" valueType="num">
                                      <p:cBhvr additive="base">
                                        <p:cTn id="14" dur="500" fill="hold"/>
                                        <p:tgtEl>
                                          <p:spTgt spid="1844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8443"/>
                                        </p:tgtEl>
                                        <p:attrNameLst>
                                          <p:attrName>style.visibility</p:attrName>
                                        </p:attrNameLst>
                                      </p:cBhvr>
                                      <p:to>
                                        <p:strVal val="visible"/>
                                      </p:to>
                                    </p:set>
                                    <p:anim calcmode="lin" valueType="num">
                                      <p:cBhvr additive="base">
                                        <p:cTn id="19" dur="500" fill="hold"/>
                                        <p:tgtEl>
                                          <p:spTgt spid="18443"/>
                                        </p:tgtEl>
                                        <p:attrNameLst>
                                          <p:attrName>ppt_x</p:attrName>
                                        </p:attrNameLst>
                                      </p:cBhvr>
                                      <p:tavLst>
                                        <p:tav tm="0">
                                          <p:val>
                                            <p:strVal val="0-#ppt_w/2"/>
                                          </p:val>
                                        </p:tav>
                                        <p:tav tm="100000">
                                          <p:val>
                                            <p:strVal val="#ppt_x"/>
                                          </p:val>
                                        </p:tav>
                                      </p:tavLst>
                                    </p:anim>
                                    <p:anim calcmode="lin" valueType="num">
                                      <p:cBhvr additive="base">
                                        <p:cTn id="20" dur="500" fill="hold"/>
                                        <p:tgtEl>
                                          <p:spTgt spid="184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1" grpId="0" animBg="1" autoUpdateAnimBg="0"/>
      <p:bldP spid="18442" grpId="0" animBg="1" autoUpdateAnimBg="0"/>
      <p:bldP spid="18443" grpId="0" animBg="1" autoUpdateAnimBg="0"/>
    </p:bldLst>
  </p:timing>
</p:sld>
</file>

<file path=ppt/slides/slide1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bwMode="auto">
          <a:xfrm>
            <a:off x="0" y="0"/>
            <a:ext cx="9144000" cy="6858000"/>
          </a:xfrm>
          <a:prstGeom prst="rect">
            <a:avLst/>
          </a:prstGeom>
          <a:gradFill flip="none" rotWithShape="1">
            <a:gsLst>
              <a:gs pos="47000">
                <a:srgbClr val="FFD271"/>
              </a:gs>
              <a:gs pos="100000">
                <a:srgbClr val="FF0000"/>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lIns="91365" tIns="45683" rIns="91365" bIns="45683"/>
          <a:lstStyle/>
          <a:p>
            <a:pPr eaLnBrk="0" hangingPunct="0">
              <a:defRPr/>
            </a:pPr>
            <a:endParaRPr lang="en-US">
              <a:latin typeface="BONES" pitchFamily="-105" charset="0"/>
              <a:ea typeface="ＭＳ Ｐゴシック" charset="0"/>
              <a:cs typeface="ＭＳ Ｐゴシック" charset="0"/>
            </a:endParaRPr>
          </a:p>
        </p:txBody>
      </p:sp>
      <p:sp>
        <p:nvSpPr>
          <p:cNvPr id="320513" name="Title 1"/>
          <p:cNvSpPr>
            <a:spLocks noGrp="1"/>
          </p:cNvSpPr>
          <p:nvPr>
            <p:ph type="title"/>
          </p:nvPr>
        </p:nvSpPr>
        <p:spPr>
          <a:xfrm>
            <a:off x="2052638" y="44450"/>
            <a:ext cx="7127875" cy="2016125"/>
          </a:xfrm>
        </p:spPr>
        <p:txBody>
          <a:bodyPr/>
          <a:lstStyle/>
          <a:p>
            <a:pPr>
              <a:defRPr/>
            </a:pPr>
            <a:r>
              <a:rPr lang="en-US" sz="11500" b="1" dirty="0">
                <a:solidFill>
                  <a:srgbClr val="FF0000"/>
                </a:solidFill>
                <a:effectLst>
                  <a:glow rad="228600">
                    <a:schemeClr val="tx1"/>
                  </a:glow>
                  <a:outerShdw blurRad="38100" dist="38100" dir="2700000" algn="tl">
                    <a:srgbClr val="FFFFFF"/>
                  </a:outerShdw>
                </a:effectLst>
                <a:latin typeface="Arial Rounded MT Bold"/>
                <a:ea typeface="ＭＳ Ｐゴシック" charset="0"/>
                <a:cs typeface="Arial Rounded MT Bold"/>
              </a:rPr>
              <a:t>H</a:t>
            </a:r>
            <a:r>
              <a:rPr lang="en-US" sz="8800" b="1" u="sng" dirty="0">
                <a:solidFill>
                  <a:srgbClr val="FF0000"/>
                </a:solidFill>
                <a:effectLst>
                  <a:glow rad="228600">
                    <a:schemeClr val="tx1"/>
                  </a:glow>
                  <a:outerShdw blurRad="38100" dist="38100" dir="2700000" algn="tl">
                    <a:srgbClr val="FFFFFF"/>
                  </a:outerShdw>
                </a:effectLst>
                <a:latin typeface="Arial Rounded MT Bold"/>
                <a:ea typeface="ＭＳ Ｐゴシック" charset="0"/>
                <a:cs typeface="Arial Rounded MT Bold"/>
              </a:rPr>
              <a:t>umilit</a:t>
            </a:r>
            <a:r>
              <a:rPr lang="en-US" sz="8800" b="1" dirty="0">
                <a:solidFill>
                  <a:srgbClr val="FF0000"/>
                </a:solidFill>
                <a:effectLst>
                  <a:glow rad="228600">
                    <a:schemeClr val="tx1"/>
                  </a:glow>
                  <a:outerShdw blurRad="38100" dist="38100" dir="2700000" algn="tl">
                    <a:srgbClr val="FFFFFF"/>
                  </a:outerShdw>
                </a:effectLst>
                <a:latin typeface="Arial Rounded MT Bold"/>
                <a:ea typeface="ＭＳ Ｐゴシック" charset="0"/>
                <a:cs typeface="Arial Rounded MT Bold"/>
              </a:rPr>
              <a:t>y</a:t>
            </a:r>
            <a:endParaRPr lang="en-US" sz="4800" b="1" dirty="0">
              <a:solidFill>
                <a:srgbClr val="FF0000"/>
              </a:solidFill>
              <a:effectLst>
                <a:glow rad="228600">
                  <a:schemeClr val="tx1"/>
                </a:glow>
                <a:outerShdw blurRad="38100" dist="38100" dir="2700000" algn="tl">
                  <a:srgbClr val="FFFFFF"/>
                </a:outerShdw>
              </a:effectLst>
              <a:latin typeface="Arial Rounded MT Bold"/>
              <a:ea typeface="ＭＳ Ｐゴシック" charset="0"/>
              <a:cs typeface="Arial Rounded MT Bold"/>
            </a:endParaRPr>
          </a:p>
        </p:txBody>
      </p:sp>
      <p:sp>
        <p:nvSpPr>
          <p:cNvPr id="5" name="Title 1"/>
          <p:cNvSpPr txBox="1">
            <a:spLocks/>
          </p:cNvSpPr>
          <p:nvPr/>
        </p:nvSpPr>
        <p:spPr bwMode="auto">
          <a:xfrm>
            <a:off x="3276600" y="2205038"/>
            <a:ext cx="5670550" cy="3816350"/>
          </a:xfrm>
          <a:prstGeom prst="rect">
            <a:avLst/>
          </a:prstGeom>
          <a:noFill/>
          <a:ln w="9525">
            <a:noFill/>
            <a:miter lim="800000"/>
            <a:headEnd/>
            <a:tailEnd/>
          </a:ln>
        </p:spPr>
        <p:txBody>
          <a:bodyPr lIns="91354" tIns="45678" rIns="91354" bIns="45678"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defRPr/>
            </a:pPr>
            <a:r>
              <a:rPr lang="en-US" sz="4800">
                <a:solidFill>
                  <a:srgbClr val="800000"/>
                </a:solidFill>
                <a:effectLst>
                  <a:outerShdw blurRad="38100" dist="38100" dir="2700000" algn="tl">
                    <a:srgbClr val="FFFFFF"/>
                  </a:outerShdw>
                </a:effectLst>
                <a:latin typeface="Arial Black" charset="0"/>
              </a:rPr>
              <a:t>—putting others first by giving up what you think you deserve</a:t>
            </a:r>
          </a:p>
        </p:txBody>
      </p:sp>
      <p:grpSp>
        <p:nvGrpSpPr>
          <p:cNvPr id="626694" name="Group 2"/>
          <p:cNvGrpSpPr>
            <a:grpSpLocks/>
          </p:cNvGrpSpPr>
          <p:nvPr/>
        </p:nvGrpSpPr>
        <p:grpSpPr bwMode="auto">
          <a:xfrm>
            <a:off x="179388" y="836613"/>
            <a:ext cx="3087687" cy="5562600"/>
            <a:chOff x="179512" y="836712"/>
            <a:chExt cx="3087281" cy="5561856"/>
          </a:xfrm>
        </p:grpSpPr>
        <p:pic>
          <p:nvPicPr>
            <p:cNvPr id="62669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512" y="836712"/>
              <a:ext cx="3087281" cy="5561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6697" name="Picture 6"/>
            <p:cNvPicPr>
              <a:picLocks noChangeAspect="1"/>
            </p:cNvPicPr>
            <p:nvPr/>
          </p:nvPicPr>
          <p:blipFill>
            <a:blip r:embed="rId2">
              <a:extLst>
                <a:ext uri="{28A0092B-C50C-407E-A947-70E740481C1C}">
                  <a14:useLocalDpi xmlns:a14="http://schemas.microsoft.com/office/drawing/2010/main" val="0"/>
                </a:ext>
              </a:extLst>
            </a:blip>
            <a:srcRect l="21700" t="53572" r="54422" b="34897"/>
            <a:stretch>
              <a:fillRect/>
            </a:stretch>
          </p:blipFill>
          <p:spPr bwMode="auto">
            <a:xfrm>
              <a:off x="1115616" y="1628800"/>
              <a:ext cx="1358348" cy="1181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6698" name="Picture 7"/>
            <p:cNvPicPr>
              <a:picLocks noChangeAspect="1"/>
            </p:cNvPicPr>
            <p:nvPr/>
          </p:nvPicPr>
          <p:blipFill>
            <a:blip r:embed="rId2">
              <a:extLst>
                <a:ext uri="{28A0092B-C50C-407E-A947-70E740481C1C}">
                  <a14:useLocalDpi xmlns:a14="http://schemas.microsoft.com/office/drawing/2010/main" val="0"/>
                </a:ext>
              </a:extLst>
            </a:blip>
            <a:srcRect l="21700" t="53572" r="54422" b="34897"/>
            <a:stretch>
              <a:fillRect/>
            </a:stretch>
          </p:blipFill>
          <p:spPr bwMode="auto">
            <a:xfrm>
              <a:off x="1259632" y="2204864"/>
              <a:ext cx="998308" cy="868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26695" name="TextBox 5"/>
          <p:cNvSpPr txBox="1">
            <a:spLocks noChangeArrowheads="1"/>
          </p:cNvSpPr>
          <p:nvPr/>
        </p:nvSpPr>
        <p:spPr bwMode="auto">
          <a:xfrm>
            <a:off x="1109663" y="1125538"/>
            <a:ext cx="1401762"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5" tIns="45683" rIns="91365" bIns="45683">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en-US" sz="9600" b="1">
                <a:cs typeface="Times New Roman" charset="0"/>
              </a:rPr>
              <a:t>1</a:t>
            </a:r>
            <a:r>
              <a:rPr lang="en-US" sz="4800" b="1" baseline="86000">
                <a:cs typeface="Times New Roman" charset="0"/>
              </a:rPr>
              <a:t>st</a:t>
            </a:r>
            <a:r>
              <a:rPr lang="en-US" sz="6600" b="1" baseline="86000">
                <a:cs typeface="Times New Roman" charset="0"/>
              </a:rPr>
              <a:t/>
            </a:r>
            <a:br>
              <a:rPr lang="en-US" sz="6600" b="1" baseline="86000">
                <a:cs typeface="Times New Roman" charset="0"/>
              </a:rPr>
            </a:br>
            <a:r>
              <a:rPr lang="en-US" sz="2800" b="1">
                <a:latin typeface="Arial" charset="0"/>
                <a:cs typeface="Arial" charset="0"/>
              </a:rPr>
              <a:t>PLACE</a:t>
            </a:r>
            <a:endParaRPr lang="en-US" sz="2000" b="1">
              <a:latin typeface="Arial" charset="0"/>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27713" name="Picture 1" descr="dais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265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7266" name="Title 1"/>
          <p:cNvSpPr>
            <a:spLocks noGrp="1"/>
          </p:cNvSpPr>
          <p:nvPr>
            <p:ph type="title"/>
          </p:nvPr>
        </p:nvSpPr>
        <p:spPr>
          <a:xfrm>
            <a:off x="3779838" y="2997200"/>
            <a:ext cx="5364162" cy="3860800"/>
          </a:xfrm>
          <a:effectLst>
            <a:outerShdw blurRad="63500" dist="38100" dir="2700000" rotWithShape="0">
              <a:srgbClr val="000000">
                <a:alpha val="42998"/>
              </a:srgbClr>
            </a:outerShdw>
          </a:effectLst>
        </p:spPr>
        <p:txBody>
          <a:bodyPr/>
          <a:lstStyle/>
          <a:p>
            <a:pPr>
              <a:defRPr/>
            </a:pPr>
            <a:r>
              <a:rPr lang="en-US">
                <a:solidFill>
                  <a:schemeClr val="tx1"/>
                </a:solidFill>
                <a:effectLst>
                  <a:outerShdw blurRad="38100" dist="38100" dir="2700000" algn="tl">
                    <a:srgbClr val="336699"/>
                  </a:outerShdw>
                </a:effectLst>
                <a:latin typeface="Arial Black" charset="0"/>
                <a:ea typeface="MS PGothic" charset="0"/>
              </a:rPr>
              <a:t>Humility is the only flower which, when put on display, will whither.</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28737" name="Title 1"/>
          <p:cNvSpPr>
            <a:spLocks noGrp="1"/>
          </p:cNvSpPr>
          <p:nvPr>
            <p:ph type="title"/>
          </p:nvPr>
        </p:nvSpPr>
        <p:spPr>
          <a:xfrm>
            <a:off x="0" y="-1143000"/>
            <a:ext cx="9144000" cy="1143000"/>
          </a:xfrm>
        </p:spPr>
        <p:txBody>
          <a:bodyPr/>
          <a:lstStyle/>
          <a:p>
            <a:pPr algn="r"/>
            <a:r>
              <a:rPr lang="en-US">
                <a:solidFill>
                  <a:schemeClr val="bg1"/>
                </a:solidFill>
                <a:effectLst/>
                <a:latin typeface="Arial Black" charset="0"/>
                <a:ea typeface="MS PGothic" charset="0"/>
              </a:rPr>
              <a:t>Watermelon Seed</a:t>
            </a:r>
          </a:p>
        </p:txBody>
      </p:sp>
      <p:pic>
        <p:nvPicPr>
          <p:cNvPr id="628738" name="Picture 2" descr="worker_seed_watermelon_landscap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01875" y="15875"/>
            <a:ext cx="6842125"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29761" name="Picture 3" descr="I dont Deserve you.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05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3586" name="Title 1"/>
          <p:cNvSpPr>
            <a:spLocks noGrp="1"/>
          </p:cNvSpPr>
          <p:nvPr>
            <p:ph type="title"/>
          </p:nvPr>
        </p:nvSpPr>
        <p:spPr>
          <a:xfrm>
            <a:off x="31750" y="-1035050"/>
            <a:ext cx="9144000" cy="1143000"/>
          </a:xfrm>
        </p:spPr>
        <p:txBody>
          <a:bodyPr/>
          <a:lstStyle/>
          <a:p>
            <a:pPr>
              <a:defRPr/>
            </a:pPr>
            <a:r>
              <a:rPr lang="en-US">
                <a:effectLst>
                  <a:outerShdw blurRad="38100" dist="38100" dir="2700000" algn="tl">
                    <a:srgbClr val="FFFFFF"/>
                  </a:outerShdw>
                </a:effectLst>
                <a:latin typeface="Arial Black" charset="0"/>
                <a:ea typeface="MS PGothic" charset="0"/>
              </a:rPr>
              <a:t>True Humility</a:t>
            </a:r>
          </a:p>
        </p:txBody>
      </p:sp>
      <p:sp>
        <p:nvSpPr>
          <p:cNvPr id="384003" name="Title 1"/>
          <p:cNvSpPr txBox="1">
            <a:spLocks/>
          </p:cNvSpPr>
          <p:nvPr/>
        </p:nvSpPr>
        <p:spPr bwMode="auto">
          <a:xfrm>
            <a:off x="0" y="7"/>
            <a:ext cx="9144000" cy="2276475"/>
          </a:xfrm>
          <a:prstGeom prst="rect">
            <a:avLst/>
          </a:prstGeom>
          <a:noFill/>
          <a:ln>
            <a:noFill/>
          </a:ln>
          <a:extLst/>
        </p:spPr>
        <p:txBody>
          <a:bodyPr lIns="91354" tIns="45678" rIns="91354" bIns="45678"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sz="6000" dirty="0">
                <a:solidFill>
                  <a:srgbClr val="000000"/>
                </a:solidFill>
                <a:effectLst>
                  <a:glow rad="228600">
                    <a:srgbClr val="FFFF00"/>
                  </a:glow>
                </a:effectLst>
                <a:latin typeface="Arial Black" charset="0"/>
              </a:rPr>
              <a:t>Is humility thinking poorly of yourself?</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30785" name="Picture 1" descr="forest imprisonmen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0786" name="Title 1"/>
          <p:cNvSpPr>
            <a:spLocks noGrp="1"/>
          </p:cNvSpPr>
          <p:nvPr>
            <p:ph type="title"/>
          </p:nvPr>
        </p:nvSpPr>
        <p:spPr>
          <a:xfrm>
            <a:off x="0" y="-26988"/>
            <a:ext cx="9144000" cy="863601"/>
          </a:xfrm>
          <a:solidFill>
            <a:srgbClr val="000000"/>
          </a:solidFill>
        </p:spPr>
        <p:txBody>
          <a:bodyPr/>
          <a:lstStyle/>
          <a:p>
            <a:r>
              <a:rPr lang="en-US">
                <a:effectLst/>
                <a:latin typeface="Arial Black" charset="0"/>
                <a:ea typeface="MS PGothic" charset="0"/>
              </a:rPr>
              <a:t>What is Humility?</a:t>
            </a:r>
          </a:p>
        </p:txBody>
      </p:sp>
      <p:sp>
        <p:nvSpPr>
          <p:cNvPr id="4" name="Title 1"/>
          <p:cNvSpPr txBox="1">
            <a:spLocks/>
          </p:cNvSpPr>
          <p:nvPr/>
        </p:nvSpPr>
        <p:spPr bwMode="auto">
          <a:xfrm>
            <a:off x="1187450" y="1196982"/>
            <a:ext cx="7956550" cy="5400675"/>
          </a:xfrm>
          <a:prstGeom prst="rect">
            <a:avLst/>
          </a:prstGeom>
          <a:noFill/>
          <a:ln>
            <a:noFill/>
          </a:ln>
          <a:extLst/>
        </p:spPr>
        <p:txBody>
          <a:bodyPr lIns="91354" tIns="45678" rIns="91354" bIns="45678" anchor="ctr"/>
          <a:lstStyle>
            <a:lvl1pPr marL="715963" indent="-715963"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altLang="ja-JP" sz="4000" dirty="0">
                <a:solidFill>
                  <a:srgbClr val="E3EBF1"/>
                </a:solidFill>
                <a:effectLst>
                  <a:glow rad="228600">
                    <a:schemeClr val="bg1"/>
                  </a:glow>
                </a:effectLst>
                <a:latin typeface="Arial Black" charset="0"/>
              </a:rPr>
              <a:t>"Humility is perfect quietness of heart.  </a:t>
            </a:r>
          </a:p>
          <a:p>
            <a:pPr>
              <a:defRPr/>
            </a:pPr>
            <a:r>
              <a:rPr lang="en-US" sz="4000" dirty="0">
                <a:solidFill>
                  <a:srgbClr val="E3EBF1"/>
                </a:solidFill>
                <a:effectLst>
                  <a:glow rad="228600">
                    <a:schemeClr val="bg1"/>
                  </a:glow>
                </a:effectLst>
                <a:latin typeface="Arial Black" charset="0"/>
              </a:rPr>
              <a:t>It is </a:t>
            </a:r>
          </a:p>
          <a:p>
            <a:pPr>
              <a:defRPr/>
            </a:pPr>
            <a:r>
              <a:rPr lang="en-US" sz="4000" dirty="0">
                <a:solidFill>
                  <a:srgbClr val="FFFF00"/>
                </a:solidFill>
                <a:effectLst>
                  <a:glow rad="228600">
                    <a:schemeClr val="bg1"/>
                  </a:glow>
                </a:effectLst>
                <a:latin typeface="Arial Black" charset="0"/>
              </a:rPr>
              <a:t>to expect nothing</a:t>
            </a:r>
            <a:r>
              <a:rPr lang="en-US" sz="4000" dirty="0">
                <a:solidFill>
                  <a:srgbClr val="E3EBF1"/>
                </a:solidFill>
                <a:effectLst>
                  <a:glow rad="228600">
                    <a:schemeClr val="bg1"/>
                  </a:glow>
                </a:effectLst>
                <a:latin typeface="Arial Black" charset="0"/>
              </a:rPr>
              <a:t>, </a:t>
            </a:r>
          </a:p>
          <a:p>
            <a:pPr>
              <a:defRPr/>
            </a:pPr>
            <a:r>
              <a:rPr lang="en-US" sz="4000" dirty="0">
                <a:solidFill>
                  <a:srgbClr val="FFFF00"/>
                </a:solidFill>
                <a:effectLst>
                  <a:glow rad="228600">
                    <a:schemeClr val="bg1"/>
                  </a:glow>
                </a:effectLst>
                <a:latin typeface="Arial Black" charset="0"/>
              </a:rPr>
              <a:t>to wonder at nothing </a:t>
            </a:r>
            <a:r>
              <a:rPr lang="en-US" sz="4000" dirty="0">
                <a:solidFill>
                  <a:srgbClr val="E3EBF1"/>
                </a:solidFill>
                <a:effectLst>
                  <a:glow rad="228600">
                    <a:schemeClr val="bg1"/>
                  </a:glow>
                </a:effectLst>
                <a:latin typeface="Arial Black" charset="0"/>
              </a:rPr>
              <a:t>that is done to me, </a:t>
            </a:r>
          </a:p>
          <a:p>
            <a:pPr>
              <a:defRPr/>
            </a:pPr>
            <a:r>
              <a:rPr lang="en-US" sz="4000" dirty="0">
                <a:solidFill>
                  <a:srgbClr val="FFFF00"/>
                </a:solidFill>
                <a:effectLst>
                  <a:glow rad="228600">
                    <a:schemeClr val="bg1"/>
                  </a:glow>
                </a:effectLst>
                <a:latin typeface="Arial Black" charset="0"/>
              </a:rPr>
              <a:t>to feel nothing </a:t>
            </a:r>
            <a:r>
              <a:rPr lang="en-US" sz="4000" dirty="0">
                <a:solidFill>
                  <a:srgbClr val="E3EBF1"/>
                </a:solidFill>
                <a:effectLst>
                  <a:glow rad="228600">
                    <a:schemeClr val="bg1"/>
                  </a:glow>
                </a:effectLst>
                <a:latin typeface="Arial Black" charset="0"/>
              </a:rPr>
              <a:t>done against me.</a:t>
            </a:r>
            <a:r>
              <a:rPr lang="en-US" altLang="ja-JP" sz="4000" dirty="0">
                <a:solidFill>
                  <a:srgbClr val="E3EBF1"/>
                </a:solidFill>
                <a:effectLst>
                  <a:glow rad="228600">
                    <a:schemeClr val="bg1"/>
                  </a:glow>
                </a:effectLst>
                <a:latin typeface="Arial Black" charset="0"/>
              </a:rPr>
              <a:t>"</a:t>
            </a:r>
          </a:p>
          <a:p>
            <a:pPr algn="r">
              <a:defRPr/>
            </a:pPr>
            <a:r>
              <a:rPr lang="en-US" sz="4000" dirty="0">
                <a:solidFill>
                  <a:srgbClr val="E3EBF1"/>
                </a:solidFill>
                <a:effectLst>
                  <a:glow rad="228600">
                    <a:schemeClr val="bg1"/>
                  </a:glow>
                </a:effectLst>
                <a:latin typeface="Arial Black" charset="0"/>
              </a:rPr>
              <a:t>—Andrew Murray</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5633" name="Title 1"/>
          <p:cNvSpPr>
            <a:spLocks noGrp="1"/>
          </p:cNvSpPr>
          <p:nvPr>
            <p:ph type="title"/>
          </p:nvPr>
        </p:nvSpPr>
        <p:spPr>
          <a:xfrm>
            <a:off x="31750" y="-1035050"/>
            <a:ext cx="9144000" cy="1143000"/>
          </a:xfrm>
        </p:spPr>
        <p:txBody>
          <a:bodyPr/>
          <a:lstStyle/>
          <a:p>
            <a:pPr>
              <a:defRPr/>
            </a:pPr>
            <a:r>
              <a:rPr lang="en-US">
                <a:effectLst>
                  <a:outerShdw blurRad="38100" dist="38100" dir="2700000" algn="tl">
                    <a:srgbClr val="FFFFFF"/>
                  </a:outerShdw>
                </a:effectLst>
                <a:latin typeface="Arial Black" charset="0"/>
                <a:ea typeface="MS PGothic" charset="0"/>
              </a:rPr>
              <a:t>True Humility</a:t>
            </a:r>
          </a:p>
        </p:txBody>
      </p:sp>
      <p:pic>
        <p:nvPicPr>
          <p:cNvPr id="631810" name="Picture 1" descr="gi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5588" y="-215900"/>
            <a:ext cx="5565776" cy="832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1811" name="Title 1"/>
          <p:cNvSpPr txBox="1">
            <a:spLocks/>
          </p:cNvSpPr>
          <p:nvPr/>
        </p:nvSpPr>
        <p:spPr bwMode="auto">
          <a:xfrm>
            <a:off x="3276600" y="1484313"/>
            <a:ext cx="5686425"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en-US" altLang="ja-JP" sz="4400">
                <a:solidFill>
                  <a:srgbClr val="E3EBF1"/>
                </a:solidFill>
                <a:latin typeface="Arial Black" charset="0"/>
              </a:rPr>
              <a:t>"True humility is not to think low of oneself but to think rightly, truthfully of oneself."</a:t>
            </a:r>
            <a:endParaRPr lang="en-US" sz="4400">
              <a:solidFill>
                <a:srgbClr val="E3EBF1"/>
              </a:solidFill>
              <a:latin typeface="Arial Black"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32833" name="Picture 3" descr="sermons_pic.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318000"/>
            <a:ext cx="4064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2834" name="Title 1"/>
          <p:cNvSpPr txBox="1">
            <a:spLocks/>
          </p:cNvSpPr>
          <p:nvPr/>
        </p:nvSpPr>
        <p:spPr bwMode="auto">
          <a:xfrm>
            <a:off x="179388" y="188913"/>
            <a:ext cx="8712200" cy="410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en-US" sz="4000">
                <a:solidFill>
                  <a:srgbClr val="E3EBF1"/>
                </a:solidFill>
                <a:latin typeface="Arial Black" charset="0"/>
              </a:rPr>
              <a:t>"Do not think of yourself more highly than you ought, but rather think of yourself with sober judgment, in accordance with the measure of faith God has given you."</a:t>
            </a:r>
          </a:p>
        </p:txBody>
      </p:sp>
      <p:sp>
        <p:nvSpPr>
          <p:cNvPr id="326659" name="Title 1"/>
          <p:cNvSpPr>
            <a:spLocks noGrp="1"/>
          </p:cNvSpPr>
          <p:nvPr>
            <p:ph type="title"/>
          </p:nvPr>
        </p:nvSpPr>
        <p:spPr>
          <a:xfrm>
            <a:off x="2411413" y="4733925"/>
            <a:ext cx="6477000" cy="1143000"/>
          </a:xfrm>
        </p:spPr>
        <p:txBody>
          <a:bodyPr/>
          <a:lstStyle/>
          <a:p>
            <a:pPr algn="r">
              <a:defRPr/>
            </a:pPr>
            <a:r>
              <a:rPr lang="en-US" sz="3600">
                <a:effectLst>
                  <a:outerShdw blurRad="38100" dist="38100" dir="2700000" algn="tl">
                    <a:srgbClr val="FFFFFF"/>
                  </a:outerShdw>
                </a:effectLst>
                <a:latin typeface="Arial Black" charset="0"/>
                <a:ea typeface="MS PGothic" charset="0"/>
              </a:rPr>
              <a:t>Romans 12:3 (NIV)</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33857" name="Picture 1" descr="selfless hands in hear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2225"/>
            <a:ext cx="9144000" cy="699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682" name="Title 1"/>
          <p:cNvSpPr>
            <a:spLocks noGrp="1"/>
          </p:cNvSpPr>
          <p:nvPr>
            <p:ph type="title"/>
          </p:nvPr>
        </p:nvSpPr>
        <p:spPr>
          <a:xfrm>
            <a:off x="2627313" y="2276475"/>
            <a:ext cx="4537075" cy="2089150"/>
          </a:xfrm>
        </p:spPr>
        <p:txBody>
          <a:bodyPr/>
          <a:lstStyle/>
          <a:p>
            <a:pPr>
              <a:defRPr/>
            </a:pPr>
            <a:r>
              <a:rPr lang="en-US">
                <a:solidFill>
                  <a:srgbClr val="000000"/>
                </a:solidFill>
                <a:effectLst>
                  <a:outerShdw blurRad="38100" dist="38100" dir="2700000" algn="tl">
                    <a:srgbClr val="FFFFFF"/>
                  </a:outerShdw>
                </a:effectLst>
                <a:latin typeface="Arial Black" charset="0"/>
                <a:ea typeface="MS PGothic" charset="0"/>
              </a:rPr>
              <a:t>Why is </a:t>
            </a:r>
            <a:r>
              <a:rPr lang="en-US">
                <a:solidFill>
                  <a:srgbClr val="FF0000"/>
                </a:solidFill>
                <a:effectLst>
                  <a:outerShdw blurRad="38100" dist="38100" dir="2700000" algn="tl">
                    <a:srgbClr val="FFFFFF"/>
                  </a:outerShdw>
                </a:effectLst>
                <a:latin typeface="Arial Black" charset="0"/>
                <a:ea typeface="MS PGothic" charset="0"/>
              </a:rPr>
              <a:t>humility </a:t>
            </a:r>
            <a:r>
              <a:rPr lang="en-US">
                <a:solidFill>
                  <a:srgbClr val="000000"/>
                </a:solidFill>
                <a:effectLst>
                  <a:outerShdw blurRad="38100" dist="38100" dir="2700000" algn="tl">
                    <a:srgbClr val="FFFFFF"/>
                  </a:outerShdw>
                </a:effectLst>
                <a:latin typeface="Arial Black" charset="0"/>
                <a:ea typeface="MS PGothic" charset="0"/>
              </a:rPr>
              <a:t>so vital?</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4034" name="SN00276_.mid">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1295400" y="1143000"/>
            <a:ext cx="2444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882" name="Text Box 3"/>
          <p:cNvSpPr txBox="1">
            <a:spLocks noChangeArrowheads="1"/>
          </p:cNvSpPr>
          <p:nvPr/>
        </p:nvSpPr>
        <p:spPr bwMode="auto">
          <a:xfrm>
            <a:off x="7683500" y="227013"/>
            <a:ext cx="13128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en-US" b="1">
                <a:solidFill>
                  <a:srgbClr val="EAEAEA"/>
                </a:solidFill>
                <a:latin typeface="Arial" charset="0"/>
              </a:rPr>
              <a:t>184-185</a:t>
            </a:r>
          </a:p>
        </p:txBody>
      </p:sp>
      <p:sp>
        <p:nvSpPr>
          <p:cNvPr id="44037" name="Text Box 5"/>
          <p:cNvSpPr txBox="1">
            <a:spLocks noChangeArrowheads="1"/>
          </p:cNvSpPr>
          <p:nvPr/>
        </p:nvSpPr>
        <p:spPr bwMode="auto">
          <a:xfrm>
            <a:off x="1722438" y="3305175"/>
            <a:ext cx="2606675" cy="528638"/>
          </a:xfrm>
          <a:prstGeom prst="rect">
            <a:avLst/>
          </a:prstGeom>
          <a:solidFill>
            <a:srgbClr val="B2B2B2"/>
          </a:solidFill>
          <a:ln w="9525">
            <a:solidFill>
              <a:srgbClr val="000000"/>
            </a:solidFill>
            <a:miter lim="800000"/>
            <a:headEnd/>
            <a:tailEnd/>
          </a:ln>
        </p:spPr>
        <p:txBody>
          <a:bodyPr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just" eaLnBrk="1" hangingPunct="1"/>
            <a:r>
              <a:rPr lang="en-US" altLang="zh-CN" sz="2800" b="1">
                <a:solidFill>
                  <a:srgbClr val="000000"/>
                </a:solidFill>
                <a:latin typeface="Arial" charset="0"/>
                <a:ea typeface="SimSun" charset="0"/>
                <a:cs typeface="SimSun" charset="0"/>
              </a:rPr>
              <a:t>2	Humility</a:t>
            </a:r>
          </a:p>
        </p:txBody>
      </p:sp>
      <p:sp>
        <p:nvSpPr>
          <p:cNvPr id="634884" name="Text Box 6"/>
          <p:cNvSpPr txBox="1">
            <a:spLocks noChangeArrowheads="1"/>
          </p:cNvSpPr>
          <p:nvPr/>
        </p:nvSpPr>
        <p:spPr bwMode="auto">
          <a:xfrm>
            <a:off x="304800" y="1909763"/>
            <a:ext cx="1828800" cy="528637"/>
          </a:xfrm>
          <a:prstGeom prst="rect">
            <a:avLst/>
          </a:prstGeom>
          <a:solidFill>
            <a:srgbClr val="B2B2B2"/>
          </a:solidFill>
          <a:ln w="9525">
            <a:solidFill>
              <a:srgbClr val="000000"/>
            </a:solidFill>
            <a:miter lim="800000"/>
            <a:headEnd/>
            <a:tailEnd/>
          </a:ln>
        </p:spPr>
        <p:txBody>
          <a:bodyPr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just" eaLnBrk="1" hangingPunct="1"/>
            <a:r>
              <a:rPr lang="en-US" altLang="zh-CN" sz="2800" b="1">
                <a:solidFill>
                  <a:srgbClr val="000000"/>
                </a:solidFill>
                <a:latin typeface="Arial" charset="0"/>
                <a:ea typeface="SimSun" charset="0"/>
                <a:cs typeface="SimSun" charset="0"/>
              </a:rPr>
              <a:t>1	Joy</a:t>
            </a:r>
          </a:p>
        </p:txBody>
      </p:sp>
      <p:sp>
        <p:nvSpPr>
          <p:cNvPr id="634885" name="Text Box 9"/>
          <p:cNvSpPr txBox="1">
            <a:spLocks noChangeArrowheads="1"/>
          </p:cNvSpPr>
          <p:nvPr/>
        </p:nvSpPr>
        <p:spPr bwMode="auto">
          <a:xfrm>
            <a:off x="1295400" y="990600"/>
            <a:ext cx="6553200" cy="51911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en-US" altLang="zh-CN" sz="2800" b="1">
                <a:solidFill>
                  <a:srgbClr val="EAEAEA"/>
                </a:solidFill>
                <a:latin typeface="Arial" charset="0"/>
                <a:ea typeface="SimSun" charset="0"/>
                <a:cs typeface="SimSun" charset="0"/>
              </a:rPr>
              <a:t>Results of imitating Christ</a:t>
            </a:r>
            <a:r>
              <a:rPr lang="fr-FR" altLang="zh-CN" sz="2800" b="1">
                <a:solidFill>
                  <a:srgbClr val="EAEAEA"/>
                </a:solidFill>
                <a:latin typeface="Arial" charset="0"/>
                <a:ea typeface="SimSun" charset="0"/>
                <a:cs typeface="SimSun" charset="0"/>
              </a:rPr>
              <a:t>'</a:t>
            </a:r>
            <a:r>
              <a:rPr lang="en-US" altLang="zh-CN" sz="2800" b="1">
                <a:solidFill>
                  <a:srgbClr val="EAEAEA"/>
                </a:solidFill>
                <a:latin typeface="Arial" charset="0"/>
                <a:ea typeface="SimSun" charset="0"/>
                <a:cs typeface="SimSun" charset="0"/>
              </a:rPr>
              <a:t>s attitude</a:t>
            </a:r>
          </a:p>
        </p:txBody>
      </p:sp>
      <p:pic>
        <p:nvPicPr>
          <p:cNvPr id="634886" name="Picture 10" descr="j03432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2438400"/>
            <a:ext cx="12541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7" name="Picture 15" descr="j024049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5163" y="1752600"/>
            <a:ext cx="1824037" cy="160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8" name="Picture 16" descr="j028098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8163" y="4578350"/>
            <a:ext cx="2287587"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9" name="Picture 17" descr="j029558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09763" y="1600200"/>
            <a:ext cx="1706562"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50" name="Picture 18" descr="j029749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98663" y="3743325"/>
            <a:ext cx="1511300"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3635375" y="260350"/>
            <a:ext cx="1881188" cy="523875"/>
          </a:xfrm>
          <a:solidFill>
            <a:srgbClr val="000000"/>
          </a:solidFill>
        </p:spPr>
        <p:txBody>
          <a:bodyPr wrap="none">
            <a:spAutoFit/>
          </a:bodyPr>
          <a:lstStyle/>
          <a:p>
            <a:pPr algn="ctr" eaLnBrk="1" hangingPunct="1">
              <a:defRPr/>
            </a:pPr>
            <a:r>
              <a:rPr lang="en-US" sz="2800" b="1" kern="1200" dirty="0">
                <a:solidFill>
                  <a:srgbClr val="FFFFFF"/>
                </a:solidFill>
                <a:latin typeface="Arial" charset="0"/>
                <a:ea typeface="SimSun" charset="0"/>
                <a:cs typeface="SimSun" charset="0"/>
              </a:rPr>
              <a:t>Synthesis</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4037"/>
                                        </p:tgtEl>
                                        <p:attrNameLst>
                                          <p:attrName>style.visibility</p:attrName>
                                        </p:attrNameLst>
                                      </p:cBhvr>
                                      <p:to>
                                        <p:strVal val="visible"/>
                                      </p:to>
                                    </p:set>
                                    <p:anim calcmode="lin" valueType="num">
                                      <p:cBhvr additive="base">
                                        <p:cTn id="7" dur="500" fill="hold"/>
                                        <p:tgtEl>
                                          <p:spTgt spid="44037"/>
                                        </p:tgtEl>
                                        <p:attrNameLst>
                                          <p:attrName>ppt_x</p:attrName>
                                        </p:attrNameLst>
                                      </p:cBhvr>
                                      <p:tavLst>
                                        <p:tav tm="0">
                                          <p:val>
                                            <p:strVal val="0-#ppt_w/2"/>
                                          </p:val>
                                        </p:tav>
                                        <p:tav tm="100000">
                                          <p:val>
                                            <p:strVal val="#ppt_x"/>
                                          </p:val>
                                        </p:tav>
                                      </p:tavLst>
                                    </p:anim>
                                    <p:anim calcmode="lin" valueType="num">
                                      <p:cBhvr additive="base">
                                        <p:cTn id="8" dur="500" fill="hold"/>
                                        <p:tgtEl>
                                          <p:spTgt spid="4403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31" presetClass="entr" presetSubtype="0" fill="hold" nodeType="afterEffect">
                                  <p:stCondLst>
                                    <p:cond delay="0"/>
                                  </p:stCondLst>
                                  <p:iterate type="lt">
                                    <p:tmPct val="5000"/>
                                  </p:iterate>
                                  <p:childTnLst>
                                    <p:set>
                                      <p:cBhvr>
                                        <p:cTn id="11" dur="1" fill="hold">
                                          <p:stCondLst>
                                            <p:cond delay="0"/>
                                          </p:stCondLst>
                                        </p:cTn>
                                        <p:tgtEl>
                                          <p:spTgt spid="44049"/>
                                        </p:tgtEl>
                                        <p:attrNameLst>
                                          <p:attrName>style.visibility</p:attrName>
                                        </p:attrNameLst>
                                      </p:cBhvr>
                                      <p:to>
                                        <p:strVal val="visible"/>
                                      </p:to>
                                    </p:set>
                                    <p:anim calcmode="lin" valueType="num">
                                      <p:cBhvr>
                                        <p:cTn id="12" dur="1000" fill="hold"/>
                                        <p:tgtEl>
                                          <p:spTgt spid="44049"/>
                                        </p:tgtEl>
                                        <p:attrNameLst>
                                          <p:attrName>ppt_w</p:attrName>
                                        </p:attrNameLst>
                                      </p:cBhvr>
                                      <p:tavLst>
                                        <p:tav tm="0">
                                          <p:val>
                                            <p:fltVal val="0"/>
                                          </p:val>
                                        </p:tav>
                                        <p:tav tm="100000">
                                          <p:val>
                                            <p:strVal val="#ppt_w"/>
                                          </p:val>
                                        </p:tav>
                                      </p:tavLst>
                                    </p:anim>
                                    <p:anim calcmode="lin" valueType="num">
                                      <p:cBhvr>
                                        <p:cTn id="13" dur="1000" fill="hold"/>
                                        <p:tgtEl>
                                          <p:spTgt spid="44049"/>
                                        </p:tgtEl>
                                        <p:attrNameLst>
                                          <p:attrName>ppt_h</p:attrName>
                                        </p:attrNameLst>
                                      </p:cBhvr>
                                      <p:tavLst>
                                        <p:tav tm="0">
                                          <p:val>
                                            <p:fltVal val="0"/>
                                          </p:val>
                                        </p:tav>
                                        <p:tav tm="100000">
                                          <p:val>
                                            <p:strVal val="#ppt_h"/>
                                          </p:val>
                                        </p:tav>
                                      </p:tavLst>
                                    </p:anim>
                                    <p:anim calcmode="lin" valueType="num">
                                      <p:cBhvr>
                                        <p:cTn id="14" dur="1000" fill="hold"/>
                                        <p:tgtEl>
                                          <p:spTgt spid="44049"/>
                                        </p:tgtEl>
                                        <p:attrNameLst>
                                          <p:attrName>style.rotation</p:attrName>
                                        </p:attrNameLst>
                                      </p:cBhvr>
                                      <p:tavLst>
                                        <p:tav tm="0">
                                          <p:val>
                                            <p:fltVal val="90"/>
                                          </p:val>
                                        </p:tav>
                                        <p:tav tm="100000">
                                          <p:val>
                                            <p:fltVal val="0"/>
                                          </p:val>
                                        </p:tav>
                                      </p:tavLst>
                                    </p:anim>
                                    <p:animEffect transition="in" filter="fade">
                                      <p:cBhvr>
                                        <p:cTn id="15" dur="1000"/>
                                        <p:tgtEl>
                                          <p:spTgt spid="44049"/>
                                        </p:tgtEl>
                                      </p:cBhvr>
                                    </p:animEffect>
                                  </p:childTnLst>
                                </p:cTn>
                              </p:par>
                            </p:childTnLst>
                          </p:cTn>
                        </p:par>
                        <p:par>
                          <p:cTn id="16" fill="hold" nodeType="afterGroup">
                            <p:stCondLst>
                              <p:cond delay="1500"/>
                            </p:stCondLst>
                            <p:childTnLst>
                              <p:par>
                                <p:cTn id="17" presetID="31" presetClass="entr" presetSubtype="0" fill="hold" nodeType="afterEffect">
                                  <p:stCondLst>
                                    <p:cond delay="0"/>
                                  </p:stCondLst>
                                  <p:iterate type="lt">
                                    <p:tmPct val="5000"/>
                                  </p:iterate>
                                  <p:childTnLst>
                                    <p:set>
                                      <p:cBhvr>
                                        <p:cTn id="18" dur="1" fill="hold">
                                          <p:stCondLst>
                                            <p:cond delay="0"/>
                                          </p:stCondLst>
                                        </p:cTn>
                                        <p:tgtEl>
                                          <p:spTgt spid="44050"/>
                                        </p:tgtEl>
                                        <p:attrNameLst>
                                          <p:attrName>style.visibility</p:attrName>
                                        </p:attrNameLst>
                                      </p:cBhvr>
                                      <p:to>
                                        <p:strVal val="visible"/>
                                      </p:to>
                                    </p:set>
                                    <p:anim calcmode="lin" valueType="num">
                                      <p:cBhvr>
                                        <p:cTn id="19" dur="1000" fill="hold"/>
                                        <p:tgtEl>
                                          <p:spTgt spid="44050"/>
                                        </p:tgtEl>
                                        <p:attrNameLst>
                                          <p:attrName>ppt_w</p:attrName>
                                        </p:attrNameLst>
                                      </p:cBhvr>
                                      <p:tavLst>
                                        <p:tav tm="0">
                                          <p:val>
                                            <p:fltVal val="0"/>
                                          </p:val>
                                        </p:tav>
                                        <p:tav tm="100000">
                                          <p:val>
                                            <p:strVal val="#ppt_w"/>
                                          </p:val>
                                        </p:tav>
                                      </p:tavLst>
                                    </p:anim>
                                    <p:anim calcmode="lin" valueType="num">
                                      <p:cBhvr>
                                        <p:cTn id="20" dur="1000" fill="hold"/>
                                        <p:tgtEl>
                                          <p:spTgt spid="44050"/>
                                        </p:tgtEl>
                                        <p:attrNameLst>
                                          <p:attrName>ppt_h</p:attrName>
                                        </p:attrNameLst>
                                      </p:cBhvr>
                                      <p:tavLst>
                                        <p:tav tm="0">
                                          <p:val>
                                            <p:fltVal val="0"/>
                                          </p:val>
                                        </p:tav>
                                        <p:tav tm="100000">
                                          <p:val>
                                            <p:strVal val="#ppt_h"/>
                                          </p:val>
                                        </p:tav>
                                      </p:tavLst>
                                    </p:anim>
                                    <p:anim calcmode="lin" valueType="num">
                                      <p:cBhvr>
                                        <p:cTn id="21" dur="1000" fill="hold"/>
                                        <p:tgtEl>
                                          <p:spTgt spid="44050"/>
                                        </p:tgtEl>
                                        <p:attrNameLst>
                                          <p:attrName>style.rotation</p:attrName>
                                        </p:attrNameLst>
                                      </p:cBhvr>
                                      <p:tavLst>
                                        <p:tav tm="0">
                                          <p:val>
                                            <p:fltVal val="90"/>
                                          </p:val>
                                        </p:tav>
                                        <p:tav tm="100000">
                                          <p:val>
                                            <p:fltVal val="0"/>
                                          </p:val>
                                        </p:tav>
                                      </p:tavLst>
                                    </p:anim>
                                    <p:animEffect transition="in" filter="fade">
                                      <p:cBhvr>
                                        <p:cTn id="22" dur="1000"/>
                                        <p:tgtEl>
                                          <p:spTgt spid="44050"/>
                                        </p:tgtEl>
                                      </p:cBhvr>
                                    </p:animEffect>
                                  </p:childTnLst>
                                </p:cTn>
                              </p:par>
                            </p:childTnLst>
                          </p:cTn>
                        </p:par>
                        <p:par>
                          <p:cTn id="23" fill="hold" nodeType="afterGroup">
                            <p:stCondLst>
                              <p:cond delay="2500"/>
                            </p:stCondLst>
                            <p:childTnLst>
                              <p:par>
                                <p:cTn id="24" presetID="31" presetClass="entr" presetSubtype="0" fill="hold" nodeType="afterEffect">
                                  <p:stCondLst>
                                    <p:cond delay="0"/>
                                  </p:stCondLst>
                                  <p:iterate type="lt">
                                    <p:tmPct val="5000"/>
                                  </p:iterate>
                                  <p:childTnLst>
                                    <p:set>
                                      <p:cBhvr>
                                        <p:cTn id="25" dur="1" fill="hold">
                                          <p:stCondLst>
                                            <p:cond delay="0"/>
                                          </p:stCondLst>
                                        </p:cTn>
                                        <p:tgtEl>
                                          <p:spTgt spid="44047"/>
                                        </p:tgtEl>
                                        <p:attrNameLst>
                                          <p:attrName>style.visibility</p:attrName>
                                        </p:attrNameLst>
                                      </p:cBhvr>
                                      <p:to>
                                        <p:strVal val="visible"/>
                                      </p:to>
                                    </p:set>
                                    <p:anim calcmode="lin" valueType="num">
                                      <p:cBhvr>
                                        <p:cTn id="26" dur="1000" fill="hold"/>
                                        <p:tgtEl>
                                          <p:spTgt spid="44047"/>
                                        </p:tgtEl>
                                        <p:attrNameLst>
                                          <p:attrName>ppt_w</p:attrName>
                                        </p:attrNameLst>
                                      </p:cBhvr>
                                      <p:tavLst>
                                        <p:tav tm="0">
                                          <p:val>
                                            <p:fltVal val="0"/>
                                          </p:val>
                                        </p:tav>
                                        <p:tav tm="100000">
                                          <p:val>
                                            <p:strVal val="#ppt_w"/>
                                          </p:val>
                                        </p:tav>
                                      </p:tavLst>
                                    </p:anim>
                                    <p:anim calcmode="lin" valueType="num">
                                      <p:cBhvr>
                                        <p:cTn id="27" dur="1000" fill="hold"/>
                                        <p:tgtEl>
                                          <p:spTgt spid="44047"/>
                                        </p:tgtEl>
                                        <p:attrNameLst>
                                          <p:attrName>ppt_h</p:attrName>
                                        </p:attrNameLst>
                                      </p:cBhvr>
                                      <p:tavLst>
                                        <p:tav tm="0">
                                          <p:val>
                                            <p:fltVal val="0"/>
                                          </p:val>
                                        </p:tav>
                                        <p:tav tm="100000">
                                          <p:val>
                                            <p:strVal val="#ppt_h"/>
                                          </p:val>
                                        </p:tav>
                                      </p:tavLst>
                                    </p:anim>
                                    <p:anim calcmode="lin" valueType="num">
                                      <p:cBhvr>
                                        <p:cTn id="28" dur="1000" fill="hold"/>
                                        <p:tgtEl>
                                          <p:spTgt spid="44047"/>
                                        </p:tgtEl>
                                        <p:attrNameLst>
                                          <p:attrName>style.rotation</p:attrName>
                                        </p:attrNameLst>
                                      </p:cBhvr>
                                      <p:tavLst>
                                        <p:tav tm="0">
                                          <p:val>
                                            <p:fltVal val="90"/>
                                          </p:val>
                                        </p:tav>
                                        <p:tav tm="100000">
                                          <p:val>
                                            <p:fltVal val="0"/>
                                          </p:val>
                                        </p:tav>
                                      </p:tavLst>
                                    </p:anim>
                                    <p:animEffect transition="in" filter="fade">
                                      <p:cBhvr>
                                        <p:cTn id="29" dur="1000"/>
                                        <p:tgtEl>
                                          <p:spTgt spid="44047"/>
                                        </p:tgtEl>
                                      </p:cBhvr>
                                    </p:animEffect>
                                  </p:childTnLst>
                                </p:cTn>
                              </p:par>
                            </p:childTnLst>
                          </p:cTn>
                        </p:par>
                        <p:par>
                          <p:cTn id="30" fill="hold" nodeType="afterGroup">
                            <p:stCondLst>
                              <p:cond delay="3500"/>
                            </p:stCondLst>
                            <p:childTnLst>
                              <p:par>
                                <p:cTn id="31" presetID="31" presetClass="entr" presetSubtype="0" fill="hold" nodeType="afterEffect">
                                  <p:stCondLst>
                                    <p:cond delay="0"/>
                                  </p:stCondLst>
                                  <p:iterate type="lt">
                                    <p:tmPct val="5000"/>
                                  </p:iterate>
                                  <p:childTnLst>
                                    <p:set>
                                      <p:cBhvr>
                                        <p:cTn id="32" dur="1" fill="hold">
                                          <p:stCondLst>
                                            <p:cond delay="0"/>
                                          </p:stCondLst>
                                        </p:cTn>
                                        <p:tgtEl>
                                          <p:spTgt spid="44048"/>
                                        </p:tgtEl>
                                        <p:attrNameLst>
                                          <p:attrName>style.visibility</p:attrName>
                                        </p:attrNameLst>
                                      </p:cBhvr>
                                      <p:to>
                                        <p:strVal val="visible"/>
                                      </p:to>
                                    </p:set>
                                    <p:anim calcmode="lin" valueType="num">
                                      <p:cBhvr>
                                        <p:cTn id="33" dur="1000" fill="hold"/>
                                        <p:tgtEl>
                                          <p:spTgt spid="44048"/>
                                        </p:tgtEl>
                                        <p:attrNameLst>
                                          <p:attrName>ppt_w</p:attrName>
                                        </p:attrNameLst>
                                      </p:cBhvr>
                                      <p:tavLst>
                                        <p:tav tm="0">
                                          <p:val>
                                            <p:fltVal val="0"/>
                                          </p:val>
                                        </p:tav>
                                        <p:tav tm="100000">
                                          <p:val>
                                            <p:strVal val="#ppt_w"/>
                                          </p:val>
                                        </p:tav>
                                      </p:tavLst>
                                    </p:anim>
                                    <p:anim calcmode="lin" valueType="num">
                                      <p:cBhvr>
                                        <p:cTn id="34" dur="1000" fill="hold"/>
                                        <p:tgtEl>
                                          <p:spTgt spid="44048"/>
                                        </p:tgtEl>
                                        <p:attrNameLst>
                                          <p:attrName>ppt_h</p:attrName>
                                        </p:attrNameLst>
                                      </p:cBhvr>
                                      <p:tavLst>
                                        <p:tav tm="0">
                                          <p:val>
                                            <p:fltVal val="0"/>
                                          </p:val>
                                        </p:tav>
                                        <p:tav tm="100000">
                                          <p:val>
                                            <p:strVal val="#ppt_h"/>
                                          </p:val>
                                        </p:tav>
                                      </p:tavLst>
                                    </p:anim>
                                    <p:anim calcmode="lin" valueType="num">
                                      <p:cBhvr>
                                        <p:cTn id="35" dur="1000" fill="hold"/>
                                        <p:tgtEl>
                                          <p:spTgt spid="44048"/>
                                        </p:tgtEl>
                                        <p:attrNameLst>
                                          <p:attrName>style.rotation</p:attrName>
                                        </p:attrNameLst>
                                      </p:cBhvr>
                                      <p:tavLst>
                                        <p:tav tm="0">
                                          <p:val>
                                            <p:fltVal val="90"/>
                                          </p:val>
                                        </p:tav>
                                        <p:tav tm="100000">
                                          <p:val>
                                            <p:fltVal val="0"/>
                                          </p:val>
                                        </p:tav>
                                      </p:tavLst>
                                    </p:anim>
                                    <p:animEffect transition="in" filter="fade">
                                      <p:cBhvr>
                                        <p:cTn id="36" dur="1000"/>
                                        <p:tgtEl>
                                          <p:spTgt spid="4404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37" fill="hold" display="0">
                  <p:stCondLst>
                    <p:cond delay="indefinite"/>
                  </p:stCondLst>
                  <p:endCondLst>
                    <p:cond evt="onNext" delay="0">
                      <p:tgtEl>
                        <p:sldTgt/>
                      </p:tgtEl>
                    </p:cond>
                    <p:cond evt="onPrev" delay="0">
                      <p:tgtEl>
                        <p:sldTgt/>
                      </p:tgtEl>
                    </p:cond>
                    <p:cond evt="onStopAudio" delay="0">
                      <p:tgtEl>
                        <p:sldTgt/>
                      </p:tgtEl>
                    </p:cond>
                  </p:endCondLst>
                </p:cTn>
                <p:tgtEl>
                  <p:spTgt spid="44034"/>
                </p:tgtEl>
              </p:cMediaNode>
            </p:audio>
          </p:childTnLst>
        </p:cTn>
      </p:par>
    </p:tnLst>
    <p:bldLst>
      <p:bldP spid="44037" grpId="0" animBg="1" autoUpdateAnimBg="0"/>
    </p:bldLst>
  </p:timing>
</p:sld>
</file>

<file path=ppt/slides/slide1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0753" name="Title 1"/>
          <p:cNvSpPr>
            <a:spLocks noGrp="1"/>
          </p:cNvSpPr>
          <p:nvPr>
            <p:ph type="title"/>
          </p:nvPr>
        </p:nvSpPr>
        <p:spPr>
          <a:xfrm>
            <a:off x="109538" y="115888"/>
            <a:ext cx="8926512" cy="2171700"/>
          </a:xfrm>
        </p:spPr>
        <p:txBody>
          <a:bodyPr/>
          <a:lstStyle/>
          <a:p>
            <a:pPr>
              <a:defRPr/>
            </a:pPr>
            <a:r>
              <a:rPr lang="en-US">
                <a:effectLst>
                  <a:outerShdw blurRad="38100" dist="38100" dir="2700000" algn="tl">
                    <a:srgbClr val="FFFFFF"/>
                  </a:outerShdw>
                </a:effectLst>
                <a:latin typeface="Arial Black" charset="0"/>
                <a:ea typeface="MS PGothic" charset="0"/>
              </a:rPr>
              <a:t>Main Idea Last Week:</a:t>
            </a:r>
            <a:br>
              <a:rPr lang="en-US">
                <a:effectLst>
                  <a:outerShdw blurRad="38100" dist="38100" dir="2700000" algn="tl">
                    <a:srgbClr val="FFFFFF"/>
                  </a:outerShdw>
                </a:effectLst>
                <a:latin typeface="Arial Black" charset="0"/>
                <a:ea typeface="MS PGothic" charset="0"/>
              </a:rPr>
            </a:br>
            <a:r>
              <a:rPr lang="en-US">
                <a:effectLst>
                  <a:outerShdw blurRad="38100" dist="38100" dir="2700000" algn="tl">
                    <a:srgbClr val="FFFFFF"/>
                  </a:outerShdw>
                </a:effectLst>
                <a:latin typeface="Arial Black" charset="0"/>
                <a:ea typeface="MS PGothic" charset="0"/>
              </a:rPr>
              <a:t>Crossroads can be truly </a:t>
            </a:r>
            <a:r>
              <a:rPr lang="en-US">
                <a:solidFill>
                  <a:srgbClr val="FFFF00"/>
                </a:solidFill>
                <a:effectLst>
                  <a:outerShdw blurRad="38100" dist="38100" dir="2700000" algn="tl">
                    <a:srgbClr val="FFFFFF"/>
                  </a:outerShdw>
                </a:effectLst>
                <a:latin typeface="Arial Black" charset="0"/>
                <a:ea typeface="MS PGothic" charset="0"/>
              </a:rPr>
              <a:t>united</a:t>
            </a:r>
            <a:r>
              <a:rPr lang="en-US">
                <a:effectLst>
                  <a:outerShdw blurRad="38100" dist="38100" dir="2700000" algn="tl">
                    <a:srgbClr val="FFFFFF"/>
                  </a:outerShdw>
                </a:effectLst>
                <a:latin typeface="Arial Black" charset="0"/>
                <a:ea typeface="MS PGothic" charset="0"/>
              </a:rPr>
              <a:t> only as long as we are truly </a:t>
            </a:r>
            <a:r>
              <a:rPr lang="en-US">
                <a:solidFill>
                  <a:srgbClr val="FFFF00"/>
                </a:solidFill>
                <a:effectLst>
                  <a:outerShdw blurRad="38100" dist="38100" dir="2700000" algn="tl">
                    <a:srgbClr val="FFFFFF"/>
                  </a:outerShdw>
                </a:effectLst>
                <a:latin typeface="Arial Black" charset="0"/>
                <a:ea typeface="MS PGothic" charset="0"/>
              </a:rPr>
              <a:t>humble</a:t>
            </a:r>
            <a:r>
              <a:rPr lang="en-US">
                <a:effectLst>
                  <a:outerShdw blurRad="38100" dist="38100" dir="2700000" algn="tl">
                    <a:srgbClr val="FFFFFF"/>
                  </a:outerShdw>
                </a:effectLst>
                <a:latin typeface="Arial Black" charset="0"/>
                <a:ea typeface="MS PGothic" charset="0"/>
              </a:rPr>
              <a:t> (2:1-4)</a:t>
            </a:r>
          </a:p>
        </p:txBody>
      </p:sp>
      <p:pic>
        <p:nvPicPr>
          <p:cNvPr id="636930" name="Picture 1" descr="humility clothed by Jesu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39975" y="2492375"/>
            <a:ext cx="4679950" cy="429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20000" b="-20000"/>
          </a:stretch>
        </a:blipFill>
        <a:effectLst/>
      </p:bgPr>
    </p:bg>
    <p:spTree>
      <p:nvGrpSpPr>
        <p:cNvPr id="1" name=""/>
        <p:cNvGrpSpPr/>
        <p:nvPr/>
      </p:nvGrpSpPr>
      <p:grpSpPr>
        <a:xfrm>
          <a:off x="0" y="0"/>
          <a:ext cx="0" cy="0"/>
          <a:chOff x="0" y="0"/>
          <a:chExt cx="0" cy="0"/>
        </a:xfrm>
      </p:grpSpPr>
      <p:graphicFrame>
        <p:nvGraphicFramePr>
          <p:cNvPr id="109" name="Table 108"/>
          <p:cNvGraphicFramePr>
            <a:graphicFrameLocks noGrp="1"/>
          </p:cNvGraphicFramePr>
          <p:nvPr/>
        </p:nvGraphicFramePr>
        <p:xfrm>
          <a:off x="8" y="-27382"/>
          <a:ext cx="9144001" cy="6850213"/>
        </p:xfrm>
        <a:graphic>
          <a:graphicData uri="http://schemas.openxmlformats.org/drawingml/2006/table">
            <a:tbl>
              <a:tblPr>
                <a:effectLst/>
              </a:tblPr>
              <a:tblGrid>
                <a:gridCol w="755576"/>
                <a:gridCol w="1008112"/>
                <a:gridCol w="936104"/>
                <a:gridCol w="864096"/>
                <a:gridCol w="1152128"/>
                <a:gridCol w="796391"/>
                <a:gridCol w="1291841"/>
                <a:gridCol w="720080"/>
                <a:gridCol w="648072"/>
                <a:gridCol w="971601"/>
              </a:tblGrid>
              <a:tr h="692696">
                <a:tc gridSpan="10">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000" b="1" i="0" u="none" strike="noStrike" cap="none" normalizeH="0" baseline="0" dirty="0" err="1" smtClean="0">
                          <a:ln>
                            <a:noFill/>
                          </a:ln>
                          <a:solidFill>
                            <a:schemeClr val="bg1"/>
                          </a:solidFill>
                          <a:effectLst>
                            <a:glow rad="228600">
                              <a:srgbClr val="000000">
                                <a:alpha val="40000"/>
                              </a:srgbClr>
                            </a:glow>
                          </a:effectLst>
                          <a:latin typeface="Arial"/>
                          <a:ea typeface="ＭＳ Ｐゴシック" charset="0"/>
                          <a:cs typeface="Arial"/>
                        </a:rPr>
                        <a:t>Philíp</a:t>
                      </a:r>
                      <a:r>
                        <a:rPr kumimoji="1" lang="en-US" altLang="ja-JP" sz="2000" b="1" i="0" u="none" strike="noStrike" cap="none" normalizeH="0" baseline="0" dirty="0" smtClean="0">
                          <a:ln>
                            <a:noFill/>
                          </a:ln>
                          <a:solidFill>
                            <a:schemeClr val="bg1"/>
                          </a:solidFill>
                          <a:effectLst>
                            <a:glow rad="228600">
                              <a:srgbClr val="000000">
                                <a:alpha val="40000"/>
                              </a:srgbClr>
                            </a:glow>
                          </a:effectLst>
                          <a:latin typeface="Arial"/>
                          <a:ea typeface="ＭＳ Ｐゴシック" charset="0"/>
                          <a:cs typeface="Arial"/>
                        </a:rPr>
                        <a:t>: </a:t>
                      </a:r>
                      <a:r>
                        <a:rPr kumimoji="1" lang="en-US" altLang="ja-JP" sz="2000" b="1" i="0" u="none" strike="noStrike" cap="none" normalizeH="0" baseline="0" dirty="0" err="1" smtClean="0">
                          <a:ln>
                            <a:noFill/>
                          </a:ln>
                          <a:solidFill>
                            <a:schemeClr val="bg1"/>
                          </a:solidFill>
                          <a:effectLst>
                            <a:glow rad="228600">
                              <a:srgbClr val="000000">
                                <a:alpha val="40000"/>
                              </a:srgbClr>
                            </a:glow>
                          </a:effectLst>
                          <a:latin typeface="Arial"/>
                          <a:ea typeface="ＭＳ Ｐゴシック" charset="0"/>
                          <a:cs typeface="Arial"/>
                        </a:rPr>
                        <a:t>kết</a:t>
                      </a:r>
                      <a:r>
                        <a:rPr kumimoji="1" lang="en-US" altLang="ja-JP" sz="2000" b="1" i="0" u="none" strike="noStrike" cap="none" normalizeH="0" baseline="0" dirty="0" smtClean="0">
                          <a:ln>
                            <a:noFill/>
                          </a:ln>
                          <a:solidFill>
                            <a:schemeClr val="bg1"/>
                          </a:solidFill>
                          <a:effectLst>
                            <a:glow rad="228600">
                              <a:srgbClr val="000000">
                                <a:alpha val="40000"/>
                              </a:srgbClr>
                            </a:glow>
                          </a:effectLst>
                          <a:latin typeface="Arial"/>
                          <a:ea typeface="ＭＳ Ｐゴシック" charset="0"/>
                          <a:cs typeface="Arial"/>
                        </a:rPr>
                        <a:t> </a:t>
                      </a:r>
                      <a:r>
                        <a:rPr kumimoji="1" lang="en-US" altLang="ja-JP" sz="2000" b="1" i="0" u="none" strike="noStrike" cap="none" normalizeH="0" baseline="0" dirty="0" err="1" smtClean="0">
                          <a:ln>
                            <a:noFill/>
                          </a:ln>
                          <a:solidFill>
                            <a:schemeClr val="bg1"/>
                          </a:solidFill>
                          <a:effectLst>
                            <a:glow rad="228600">
                              <a:srgbClr val="000000">
                                <a:alpha val="40000"/>
                              </a:srgbClr>
                            </a:glow>
                          </a:effectLst>
                          <a:latin typeface="Arial"/>
                          <a:ea typeface="ＭＳ Ｐゴシック" charset="0"/>
                          <a:cs typeface="Arial"/>
                        </a:rPr>
                        <a:t>quả</a:t>
                      </a:r>
                      <a:r>
                        <a:rPr kumimoji="1" lang="en-US" altLang="ja-JP" sz="2000" b="1" i="0" u="none" strike="noStrike" cap="none" normalizeH="0" baseline="0" dirty="0" smtClean="0">
                          <a:ln>
                            <a:noFill/>
                          </a:ln>
                          <a:solidFill>
                            <a:schemeClr val="bg1"/>
                          </a:solidFill>
                          <a:effectLst>
                            <a:glow rad="228600">
                              <a:srgbClr val="000000">
                                <a:alpha val="40000"/>
                              </a:srgbClr>
                            </a:glow>
                          </a:effectLst>
                          <a:latin typeface="Arial"/>
                          <a:ea typeface="ＭＳ Ｐゴシック" charset="0"/>
                          <a:cs typeface="Arial"/>
                        </a:rPr>
                        <a:t> </a:t>
                      </a:r>
                      <a:r>
                        <a:rPr kumimoji="1" lang="en-US" altLang="ja-JP" sz="2000" b="1" i="0" u="none" strike="noStrike" cap="none" normalizeH="0" baseline="0" dirty="0" err="1" smtClean="0">
                          <a:ln>
                            <a:noFill/>
                          </a:ln>
                          <a:solidFill>
                            <a:schemeClr val="bg1"/>
                          </a:solidFill>
                          <a:effectLst>
                            <a:glow rad="228600">
                              <a:srgbClr val="000000">
                                <a:alpha val="40000"/>
                              </a:srgbClr>
                            </a:glow>
                          </a:effectLst>
                          <a:latin typeface="Arial"/>
                          <a:ea typeface="ＭＳ Ｐゴシック" charset="0"/>
                          <a:cs typeface="Arial"/>
                        </a:rPr>
                        <a:t>việc</a:t>
                      </a:r>
                      <a:r>
                        <a:rPr kumimoji="1" lang="en-US" altLang="ja-JP" sz="2000" b="1" i="0" u="none" strike="noStrike" cap="none" normalizeH="0" baseline="0" dirty="0" smtClean="0">
                          <a:ln>
                            <a:noFill/>
                          </a:ln>
                          <a:solidFill>
                            <a:schemeClr val="bg1"/>
                          </a:solidFill>
                          <a:effectLst>
                            <a:glow rad="228600">
                              <a:srgbClr val="000000">
                                <a:alpha val="40000"/>
                              </a:srgbClr>
                            </a:glow>
                          </a:effectLst>
                          <a:latin typeface="Arial"/>
                          <a:ea typeface="ＭＳ Ｐゴシック" charset="0"/>
                          <a:cs typeface="Arial"/>
                        </a:rPr>
                        <a:t> </a:t>
                      </a:r>
                      <a:r>
                        <a:rPr kumimoji="1" lang="en-US" altLang="ja-JP" sz="2000" b="1" i="0" u="none" strike="noStrike" cap="none" normalizeH="0" baseline="0" dirty="0" err="1" smtClean="0">
                          <a:ln>
                            <a:noFill/>
                          </a:ln>
                          <a:solidFill>
                            <a:schemeClr val="bg1"/>
                          </a:solidFill>
                          <a:effectLst>
                            <a:glow rad="228600">
                              <a:srgbClr val="000000">
                                <a:alpha val="40000"/>
                              </a:srgbClr>
                            </a:glow>
                          </a:effectLst>
                          <a:latin typeface="Arial"/>
                          <a:ea typeface="ＭＳ Ｐゴシック" charset="0"/>
                          <a:cs typeface="Arial"/>
                        </a:rPr>
                        <a:t>bắt</a:t>
                      </a:r>
                      <a:r>
                        <a:rPr kumimoji="1" lang="en-US" altLang="ja-JP" sz="2000" b="1" i="0" u="none" strike="noStrike" cap="none" normalizeH="0" baseline="0" dirty="0" smtClean="0">
                          <a:ln>
                            <a:noFill/>
                          </a:ln>
                          <a:solidFill>
                            <a:schemeClr val="bg1"/>
                          </a:solidFill>
                          <a:effectLst>
                            <a:glow rad="228600">
                              <a:srgbClr val="000000">
                                <a:alpha val="40000"/>
                              </a:srgbClr>
                            </a:glow>
                          </a:effectLst>
                          <a:latin typeface="Arial"/>
                          <a:ea typeface="ＭＳ Ｐゴシック" charset="0"/>
                          <a:cs typeface="Arial"/>
                        </a:rPr>
                        <a:t> </a:t>
                      </a:r>
                      <a:r>
                        <a:rPr kumimoji="1" lang="en-US" altLang="ja-JP" sz="2000" b="1" i="0" u="none" strike="noStrike" cap="none" normalizeH="0" baseline="0" dirty="0" err="1" smtClean="0">
                          <a:ln>
                            <a:noFill/>
                          </a:ln>
                          <a:solidFill>
                            <a:schemeClr val="bg1"/>
                          </a:solidFill>
                          <a:effectLst>
                            <a:glow rad="228600">
                              <a:srgbClr val="000000">
                                <a:alpha val="40000"/>
                              </a:srgbClr>
                            </a:glow>
                          </a:effectLst>
                          <a:latin typeface="Arial"/>
                          <a:ea typeface="ＭＳ Ｐゴシック" charset="0"/>
                          <a:cs typeface="Arial"/>
                        </a:rPr>
                        <a:t>chước</a:t>
                      </a:r>
                      <a:r>
                        <a:rPr kumimoji="1" lang="en-US" altLang="ja-JP" sz="2000" b="1" i="0" u="none" strike="noStrike" cap="none" normalizeH="0" baseline="0" dirty="0" smtClean="0">
                          <a:ln>
                            <a:noFill/>
                          </a:ln>
                          <a:solidFill>
                            <a:schemeClr val="bg1"/>
                          </a:solidFill>
                          <a:effectLst>
                            <a:glow rad="228600">
                              <a:srgbClr val="000000">
                                <a:alpha val="40000"/>
                              </a:srgbClr>
                            </a:glow>
                          </a:effectLst>
                          <a:latin typeface="Arial"/>
                          <a:ea typeface="ＭＳ Ｐゴシック" charset="0"/>
                          <a:cs typeface="Arial"/>
                        </a:rPr>
                        <a:t> </a:t>
                      </a:r>
                      <a:r>
                        <a:rPr kumimoji="1" lang="en-US" altLang="ja-JP" sz="2000" b="1" i="0" u="none" strike="noStrike" cap="none" normalizeH="0" baseline="0" dirty="0" err="1" smtClean="0">
                          <a:ln>
                            <a:noFill/>
                          </a:ln>
                          <a:solidFill>
                            <a:schemeClr val="bg1"/>
                          </a:solidFill>
                          <a:effectLst>
                            <a:glow rad="228600">
                              <a:srgbClr val="000000">
                                <a:alpha val="40000"/>
                              </a:srgbClr>
                            </a:glow>
                          </a:effectLst>
                          <a:latin typeface="Arial"/>
                          <a:ea typeface="ＭＳ Ｐゴシック" charset="0"/>
                          <a:cs typeface="Arial"/>
                        </a:rPr>
                        <a:t>thái</a:t>
                      </a:r>
                      <a:r>
                        <a:rPr kumimoji="1" lang="en-US" altLang="ja-JP" sz="2000" b="1" i="0" u="none" strike="noStrike" cap="none" normalizeH="0" baseline="0" dirty="0" smtClean="0">
                          <a:ln>
                            <a:noFill/>
                          </a:ln>
                          <a:solidFill>
                            <a:schemeClr val="bg1"/>
                          </a:solidFill>
                          <a:effectLst>
                            <a:glow rad="228600">
                              <a:srgbClr val="000000">
                                <a:alpha val="40000"/>
                              </a:srgbClr>
                            </a:glow>
                          </a:effectLst>
                          <a:latin typeface="Arial"/>
                          <a:ea typeface="ＭＳ Ｐゴシック" charset="0"/>
                          <a:cs typeface="Arial"/>
                        </a:rPr>
                        <a:t> </a:t>
                      </a:r>
                      <a:r>
                        <a:rPr kumimoji="1" lang="en-US" altLang="ja-JP" sz="2000" b="1" i="0" u="none" strike="noStrike" cap="none" normalizeH="0" baseline="0" dirty="0" err="1" smtClean="0">
                          <a:ln>
                            <a:noFill/>
                          </a:ln>
                          <a:solidFill>
                            <a:schemeClr val="bg1"/>
                          </a:solidFill>
                          <a:effectLst>
                            <a:glow rad="228600">
                              <a:srgbClr val="000000">
                                <a:alpha val="40000"/>
                              </a:srgbClr>
                            </a:glow>
                          </a:effectLst>
                          <a:latin typeface="Arial"/>
                          <a:ea typeface="ＭＳ Ｐゴシック" charset="0"/>
                          <a:cs typeface="Arial"/>
                        </a:rPr>
                        <a:t>độ</a:t>
                      </a:r>
                      <a:r>
                        <a:rPr kumimoji="1" lang="en-US" altLang="ja-JP" sz="2000" b="1" i="0" u="none" strike="noStrike" cap="none" normalizeH="0" baseline="0" dirty="0" smtClean="0">
                          <a:ln>
                            <a:noFill/>
                          </a:ln>
                          <a:solidFill>
                            <a:schemeClr val="bg1"/>
                          </a:solidFill>
                          <a:effectLst>
                            <a:glow rad="228600">
                              <a:srgbClr val="000000">
                                <a:alpha val="40000"/>
                              </a:srgbClr>
                            </a:glow>
                          </a:effectLst>
                          <a:latin typeface="Arial"/>
                          <a:ea typeface="ＭＳ Ｐゴシック" charset="0"/>
                          <a:cs typeface="Arial"/>
                        </a:rPr>
                        <a:t> </a:t>
                      </a:r>
                      <a:r>
                        <a:rPr kumimoji="1" lang="en-US" altLang="ja-JP" sz="2000" b="1" i="0" u="none" strike="noStrike" cap="none" normalizeH="0" baseline="0" dirty="0" err="1" smtClean="0">
                          <a:ln>
                            <a:noFill/>
                          </a:ln>
                          <a:solidFill>
                            <a:schemeClr val="bg1"/>
                          </a:solidFill>
                          <a:effectLst>
                            <a:glow rad="228600">
                              <a:srgbClr val="000000">
                                <a:alpha val="40000"/>
                              </a:srgbClr>
                            </a:glow>
                          </a:effectLst>
                          <a:latin typeface="Arial"/>
                          <a:ea typeface="ＭＳ Ｐゴシック" charset="0"/>
                          <a:cs typeface="Arial"/>
                        </a:rPr>
                        <a:t>của</a:t>
                      </a:r>
                      <a:r>
                        <a:rPr kumimoji="1" lang="en-US" altLang="ja-JP" sz="2000" b="1" i="0" u="none" strike="noStrike" cap="none" normalizeH="0" baseline="0" dirty="0" smtClean="0">
                          <a:ln>
                            <a:noFill/>
                          </a:ln>
                          <a:solidFill>
                            <a:schemeClr val="bg1"/>
                          </a:solidFill>
                          <a:effectLst>
                            <a:glow rad="228600">
                              <a:srgbClr val="000000">
                                <a:alpha val="40000"/>
                              </a:srgbClr>
                            </a:glow>
                          </a:effectLst>
                          <a:latin typeface="Arial"/>
                          <a:ea typeface="ＭＳ Ｐゴシック" charset="0"/>
                          <a:cs typeface="Arial"/>
                        </a:rPr>
                        <a:t> </a:t>
                      </a:r>
                      <a:r>
                        <a:rPr kumimoji="1" lang="en-US" altLang="ja-JP" sz="2000" b="1" i="0" u="none" strike="noStrike" cap="none" normalizeH="0" baseline="0" dirty="0" err="1" smtClean="0">
                          <a:ln>
                            <a:noFill/>
                          </a:ln>
                          <a:solidFill>
                            <a:schemeClr val="bg1"/>
                          </a:solidFill>
                          <a:effectLst>
                            <a:glow rad="228600">
                              <a:srgbClr val="000000">
                                <a:alpha val="40000"/>
                              </a:srgbClr>
                            </a:glow>
                          </a:effectLst>
                          <a:latin typeface="Arial"/>
                          <a:ea typeface="ＭＳ Ｐゴシック" charset="0"/>
                          <a:cs typeface="Arial"/>
                        </a:rPr>
                        <a:t>Đấng</a:t>
                      </a:r>
                      <a:r>
                        <a:rPr kumimoji="1" lang="en-US" altLang="ja-JP" sz="2000" b="1" i="0" u="none" strike="noStrike" cap="none" normalizeH="0" baseline="0" dirty="0" smtClean="0">
                          <a:ln>
                            <a:noFill/>
                          </a:ln>
                          <a:solidFill>
                            <a:schemeClr val="bg1"/>
                          </a:solidFill>
                          <a:effectLst>
                            <a:glow rad="228600">
                              <a:srgbClr val="000000">
                                <a:alpha val="40000"/>
                              </a:srgbClr>
                            </a:glow>
                          </a:effectLst>
                          <a:latin typeface="Arial"/>
                          <a:ea typeface="ＭＳ Ｐゴシック" charset="0"/>
                          <a:cs typeface="Arial"/>
                        </a:rPr>
                        <a:t> Christ </a:t>
                      </a:r>
                      <a:endParaRPr kumimoji="0" lang="en-US" sz="2000" b="1" i="0" u="none" strike="noStrike" cap="none" normalizeH="0" baseline="0" dirty="0">
                        <a:ln>
                          <a:noFill/>
                        </a:ln>
                        <a:solidFill>
                          <a:schemeClr val="bg1"/>
                        </a:solidFill>
                        <a:effectLst>
                          <a:glow rad="228600">
                            <a:srgbClr val="000000">
                              <a:alpha val="40000"/>
                            </a:srgbClr>
                          </a:glow>
                        </a:effectLst>
                        <a:latin typeface="Arial"/>
                        <a:ea typeface="ＭＳ Ｐゴシック" charset="0"/>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757956">
                <a:tc gridSpan="3">
                  <a:txBody>
                    <a:bodyPr/>
                    <a:lstStyle/>
                    <a:p>
                      <a:pPr algn="ctr"/>
                      <a:r>
                        <a:rPr lang="en-US" sz="2400" b="1" dirty="0" err="1" smtClean="0">
                          <a:solidFill>
                            <a:schemeClr val="bg1"/>
                          </a:solidFill>
                          <a:effectLst>
                            <a:glow rad="228600">
                              <a:srgbClr val="000000">
                                <a:alpha val="40000"/>
                              </a:srgbClr>
                            </a:glow>
                          </a:effectLst>
                          <a:latin typeface="Arial"/>
                          <a:cs typeface="Arial"/>
                        </a:rPr>
                        <a:t>Vui</a:t>
                      </a:r>
                      <a:r>
                        <a:rPr lang="en-US" sz="2400" b="1" dirty="0" smtClean="0">
                          <a:solidFill>
                            <a:schemeClr val="bg1"/>
                          </a:solidFill>
                          <a:effectLst>
                            <a:glow rad="228600">
                              <a:srgbClr val="000000">
                                <a:alpha val="40000"/>
                              </a:srgbClr>
                            </a:glow>
                          </a:effectLst>
                          <a:latin typeface="Arial"/>
                          <a:cs typeface="Arial"/>
                        </a:rPr>
                        <a:t> </a:t>
                      </a:r>
                      <a:r>
                        <a:rPr lang="en-US" sz="2400" b="1" dirty="0" err="1" smtClean="0">
                          <a:solidFill>
                            <a:schemeClr val="bg1"/>
                          </a:solidFill>
                          <a:effectLst>
                            <a:glow rad="228600">
                              <a:srgbClr val="000000">
                                <a:alpha val="40000"/>
                              </a:srgbClr>
                            </a:glow>
                          </a:effectLst>
                          <a:latin typeface="Arial"/>
                          <a:cs typeface="Arial"/>
                        </a:rPr>
                        <a:t>mừng</a:t>
                      </a:r>
                      <a:endParaRPr lang="en-US" sz="2400" b="1" dirty="0">
                        <a:solidFill>
                          <a:schemeClr val="bg1"/>
                        </a:solidFill>
                        <a:effectLst>
                          <a:glow rad="228600">
                            <a:srgbClr val="000000">
                              <a:alpha val="40000"/>
                            </a:srgbClr>
                          </a:glow>
                        </a:effectLst>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rgbClr val="FFFFFF"/>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algn="ctr"/>
                      <a:r>
                        <a:rPr lang="en-US" sz="1800" b="1" kern="1200" dirty="0" err="1" smtClean="0">
                          <a:solidFill>
                            <a:schemeClr val="bg1"/>
                          </a:solidFill>
                          <a:effectLst>
                            <a:glow rad="228600">
                              <a:srgbClr val="000000">
                                <a:alpha val="40000"/>
                              </a:srgbClr>
                            </a:glow>
                          </a:effectLst>
                          <a:latin typeface="Arial"/>
                          <a:ea typeface="+mn-ea"/>
                          <a:cs typeface="Arial"/>
                        </a:rPr>
                        <a:t>Khiêm</a:t>
                      </a:r>
                      <a:r>
                        <a:rPr lang="en-US" sz="1800" b="1" kern="1200" baseline="0" dirty="0" smtClean="0">
                          <a:solidFill>
                            <a:schemeClr val="bg1"/>
                          </a:solidFill>
                          <a:effectLst>
                            <a:glow rad="228600">
                              <a:srgbClr val="000000">
                                <a:alpha val="40000"/>
                              </a:srgbClr>
                            </a:glow>
                          </a:effectLst>
                          <a:latin typeface="Arial"/>
                          <a:ea typeface="+mn-ea"/>
                          <a:cs typeface="Arial"/>
                        </a:rPr>
                        <a:t> </a:t>
                      </a:r>
                      <a:r>
                        <a:rPr lang="en-US" sz="1800" b="1" kern="1200" baseline="0" dirty="0" err="1" smtClean="0">
                          <a:solidFill>
                            <a:schemeClr val="bg1"/>
                          </a:solidFill>
                          <a:effectLst>
                            <a:glow rad="228600">
                              <a:srgbClr val="000000">
                                <a:alpha val="40000"/>
                              </a:srgbClr>
                            </a:glow>
                          </a:effectLst>
                          <a:latin typeface="Arial"/>
                          <a:ea typeface="+mn-ea"/>
                          <a:cs typeface="Arial"/>
                        </a:rPr>
                        <a:t>nhường</a:t>
                      </a:r>
                      <a:endParaRPr lang="en-US" sz="1800" b="1" kern="1200" dirty="0">
                        <a:solidFill>
                          <a:schemeClr val="bg1"/>
                        </a:solidFill>
                        <a:effectLst>
                          <a:glow rad="228600">
                            <a:srgbClr val="000000">
                              <a:alpha val="40000"/>
                            </a:srgbClr>
                          </a:glow>
                        </a:effectLst>
                        <a:latin typeface="Arial"/>
                        <a:ea typeface="+mn-ea"/>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sz="2400" b="1" kern="1200" dirty="0" err="1" smtClean="0">
                          <a:solidFill>
                            <a:schemeClr val="bg1"/>
                          </a:solidFill>
                          <a:effectLst>
                            <a:glow rad="228600">
                              <a:srgbClr val="000000">
                                <a:alpha val="40000"/>
                              </a:srgbClr>
                            </a:glow>
                          </a:effectLst>
                          <a:latin typeface="Arial"/>
                          <a:ea typeface="+mn-ea"/>
                          <a:cs typeface="Arial"/>
                        </a:rPr>
                        <a:t>Bảo</a:t>
                      </a:r>
                      <a:r>
                        <a:rPr lang="en-US" sz="2400" b="1" kern="1200" baseline="0" dirty="0" smtClean="0">
                          <a:solidFill>
                            <a:schemeClr val="bg1"/>
                          </a:solidFill>
                          <a:effectLst>
                            <a:glow rad="228600">
                              <a:srgbClr val="000000">
                                <a:alpha val="40000"/>
                              </a:srgbClr>
                            </a:glow>
                          </a:effectLst>
                          <a:latin typeface="Arial"/>
                          <a:ea typeface="+mn-ea"/>
                          <a:cs typeface="Arial"/>
                        </a:rPr>
                        <a:t> </a:t>
                      </a:r>
                      <a:r>
                        <a:rPr lang="en-US" sz="2400" b="1" kern="1200" baseline="0" dirty="0" err="1" smtClean="0">
                          <a:solidFill>
                            <a:schemeClr val="bg1"/>
                          </a:solidFill>
                          <a:effectLst>
                            <a:glow rad="228600">
                              <a:srgbClr val="000000">
                                <a:alpha val="40000"/>
                              </a:srgbClr>
                            </a:glow>
                          </a:effectLst>
                          <a:latin typeface="Arial"/>
                          <a:ea typeface="+mn-ea"/>
                          <a:cs typeface="Arial"/>
                        </a:rPr>
                        <a:t>vệ</a:t>
                      </a:r>
                      <a:endParaRPr lang="en-US" sz="2400" b="1" kern="1200" dirty="0">
                        <a:solidFill>
                          <a:schemeClr val="bg1"/>
                        </a:solidFill>
                        <a:effectLst>
                          <a:glow rad="228600">
                            <a:srgbClr val="000000">
                              <a:alpha val="40000"/>
                            </a:srgbClr>
                          </a:glow>
                        </a:effectLst>
                        <a:latin typeface="Arial"/>
                        <a:ea typeface="+mn-ea"/>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en-US" sz="2400" b="1" kern="1200" dirty="0" err="1" smtClean="0">
                          <a:solidFill>
                            <a:schemeClr val="bg1"/>
                          </a:solidFill>
                          <a:effectLst>
                            <a:glow rad="228600">
                              <a:srgbClr val="000000">
                                <a:alpha val="40000"/>
                              </a:srgbClr>
                            </a:glow>
                          </a:effectLst>
                          <a:latin typeface="Arial"/>
                          <a:ea typeface="+mn-ea"/>
                          <a:cs typeface="Arial"/>
                        </a:rPr>
                        <a:t>Bình</a:t>
                      </a:r>
                      <a:r>
                        <a:rPr lang="en-US" sz="2400" b="1" kern="1200" baseline="0" dirty="0" smtClean="0">
                          <a:solidFill>
                            <a:schemeClr val="bg1"/>
                          </a:solidFill>
                          <a:effectLst>
                            <a:glow rad="228600">
                              <a:srgbClr val="000000">
                                <a:alpha val="40000"/>
                              </a:srgbClr>
                            </a:glow>
                          </a:effectLst>
                          <a:latin typeface="Arial"/>
                          <a:ea typeface="+mn-ea"/>
                          <a:cs typeface="Arial"/>
                        </a:rPr>
                        <a:t> an</a:t>
                      </a:r>
                      <a:endParaRPr lang="en-US" sz="2400" b="1" kern="1200" dirty="0">
                        <a:solidFill>
                          <a:schemeClr val="bg1"/>
                        </a:solidFill>
                        <a:effectLst>
                          <a:glow rad="228600">
                            <a:srgbClr val="000000">
                              <a:alpha val="40000"/>
                            </a:srgbClr>
                          </a:glow>
                        </a:effectLst>
                        <a:latin typeface="Arial"/>
                        <a:ea typeface="+mn-ea"/>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tr>
              <a:tr h="584041">
                <a:tc gridSpan="3">
                  <a:txBody>
                    <a:bodyPr/>
                    <a:lstStyle/>
                    <a:p>
                      <a:pPr algn="ctr"/>
                      <a:r>
                        <a:rPr lang="en-US" sz="2400" b="1" kern="1200" dirty="0" err="1" smtClean="0">
                          <a:solidFill>
                            <a:schemeClr val="bg1"/>
                          </a:solidFill>
                          <a:effectLst>
                            <a:glow rad="228600">
                              <a:srgbClr val="000000">
                                <a:alpha val="40000"/>
                              </a:srgbClr>
                            </a:glow>
                          </a:effectLst>
                          <a:latin typeface="Arial"/>
                          <a:ea typeface="+mn-ea"/>
                          <a:cs typeface="Arial"/>
                        </a:rPr>
                        <a:t>Đoạn</a:t>
                      </a:r>
                      <a:r>
                        <a:rPr lang="en-US" sz="2400" b="1" kern="1200" dirty="0" smtClean="0">
                          <a:solidFill>
                            <a:schemeClr val="bg1"/>
                          </a:solidFill>
                          <a:effectLst>
                            <a:glow rad="228600">
                              <a:srgbClr val="000000">
                                <a:alpha val="40000"/>
                              </a:srgbClr>
                            </a:glow>
                          </a:effectLst>
                          <a:latin typeface="Arial"/>
                          <a:ea typeface="+mn-ea"/>
                          <a:cs typeface="Arial"/>
                        </a:rPr>
                        <a:t> 1</a:t>
                      </a:r>
                      <a:endParaRPr lang="en-US" sz="2400" b="1" dirty="0">
                        <a:solidFill>
                          <a:schemeClr val="bg1"/>
                        </a:solidFill>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1" kern="1200" dirty="0" err="1" smtClean="0">
                          <a:solidFill>
                            <a:schemeClr val="bg1"/>
                          </a:solidFill>
                          <a:effectLst>
                            <a:glow rad="228600">
                              <a:srgbClr val="000000">
                                <a:alpha val="40000"/>
                              </a:srgbClr>
                            </a:glow>
                          </a:effectLst>
                          <a:latin typeface="Arial"/>
                          <a:ea typeface="+mn-ea"/>
                          <a:cs typeface="Arial"/>
                        </a:rPr>
                        <a:t>Đoạn</a:t>
                      </a:r>
                      <a:r>
                        <a:rPr lang="en-US" sz="2400" b="1" kern="1200" dirty="0" smtClean="0">
                          <a:solidFill>
                            <a:schemeClr val="bg1"/>
                          </a:solidFill>
                          <a:effectLst>
                            <a:glow rad="228600">
                              <a:srgbClr val="000000">
                                <a:alpha val="40000"/>
                              </a:srgbClr>
                            </a:glow>
                          </a:effectLst>
                          <a:latin typeface="Arial"/>
                          <a:ea typeface="+mn-ea"/>
                          <a:cs typeface="Arial"/>
                        </a:rPr>
                        <a:t> 2</a:t>
                      </a:r>
                      <a:endParaRPr lang="en-US" sz="2400" b="1" dirty="0" smtClean="0">
                        <a:solidFill>
                          <a:schemeClr val="bg1"/>
                        </a:solidFill>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gridSpan="2">
                  <a:txBody>
                    <a:bodyPr/>
                    <a:lstStyle/>
                    <a:p>
                      <a:pPr algn="ctr"/>
                      <a:r>
                        <a:rPr lang="en-US" sz="2400" b="1" kern="1200" dirty="0" err="1" smtClean="0">
                          <a:solidFill>
                            <a:schemeClr val="bg1"/>
                          </a:solidFill>
                          <a:effectLst>
                            <a:glow rad="228600">
                              <a:srgbClr val="000000">
                                <a:alpha val="40000"/>
                              </a:srgbClr>
                            </a:glow>
                          </a:effectLst>
                          <a:latin typeface="Arial"/>
                          <a:ea typeface="+mn-ea"/>
                          <a:cs typeface="Arial"/>
                        </a:rPr>
                        <a:t>Đoạn</a:t>
                      </a:r>
                      <a:r>
                        <a:rPr lang="en-US" sz="2400" b="1" kern="1200" dirty="0" smtClean="0">
                          <a:solidFill>
                            <a:schemeClr val="bg1"/>
                          </a:solidFill>
                          <a:effectLst>
                            <a:glow rad="228600">
                              <a:srgbClr val="000000">
                                <a:alpha val="40000"/>
                              </a:srgbClr>
                            </a:glow>
                          </a:effectLst>
                          <a:latin typeface="Arial"/>
                          <a:ea typeface="+mn-ea"/>
                          <a:cs typeface="Arial"/>
                        </a:rPr>
                        <a:t> 3</a:t>
                      </a:r>
                      <a:endParaRPr lang="en-US" sz="2400" b="1" dirty="0">
                        <a:solidFill>
                          <a:schemeClr val="bg1"/>
                        </a:solidFill>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en-US" sz="2400" b="1" kern="1200" dirty="0" err="1" smtClean="0">
                          <a:solidFill>
                            <a:schemeClr val="bg1"/>
                          </a:solidFill>
                          <a:effectLst>
                            <a:glow rad="228600">
                              <a:srgbClr val="000000">
                                <a:alpha val="40000"/>
                              </a:srgbClr>
                            </a:glow>
                          </a:effectLst>
                          <a:latin typeface="Arial"/>
                          <a:ea typeface="+mn-ea"/>
                          <a:cs typeface="Arial"/>
                        </a:rPr>
                        <a:t>Đoạn</a:t>
                      </a:r>
                      <a:r>
                        <a:rPr lang="en-US" sz="2400" b="1" kern="1200" dirty="0" smtClean="0">
                          <a:solidFill>
                            <a:schemeClr val="bg1"/>
                          </a:solidFill>
                          <a:effectLst>
                            <a:glow rad="228600">
                              <a:srgbClr val="000000">
                                <a:alpha val="40000"/>
                              </a:srgbClr>
                            </a:glow>
                          </a:effectLst>
                          <a:latin typeface="Arial"/>
                          <a:ea typeface="+mn-ea"/>
                          <a:cs typeface="Arial"/>
                        </a:rPr>
                        <a:t> 4</a:t>
                      </a:r>
                      <a:endParaRPr lang="en-US" sz="2400" b="1" dirty="0">
                        <a:solidFill>
                          <a:schemeClr val="bg1"/>
                        </a:solidFill>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tr>
              <a:tr h="584041">
                <a:tc gridSpan="3">
                  <a:txBody>
                    <a:bodyPr/>
                    <a:lstStyle/>
                    <a:p>
                      <a:pPr algn="ctr"/>
                      <a:r>
                        <a:rPr lang="en-US" sz="2400" b="1" kern="1200" dirty="0" err="1" smtClean="0">
                          <a:solidFill>
                            <a:schemeClr val="bg1"/>
                          </a:solidFill>
                          <a:effectLst>
                            <a:glow rad="228600">
                              <a:srgbClr val="000000">
                                <a:alpha val="40000"/>
                              </a:srgbClr>
                            </a:glow>
                          </a:effectLst>
                          <a:latin typeface="Arial"/>
                          <a:ea typeface="+mn-ea"/>
                          <a:cs typeface="Arial"/>
                        </a:rPr>
                        <a:t>Vui</a:t>
                      </a:r>
                      <a:r>
                        <a:rPr lang="en-US" sz="2400" b="1" kern="1200" dirty="0" smtClean="0">
                          <a:solidFill>
                            <a:schemeClr val="bg1"/>
                          </a:solidFill>
                          <a:effectLst>
                            <a:glow rad="228600">
                              <a:srgbClr val="000000">
                                <a:alpha val="40000"/>
                              </a:srgbClr>
                            </a:glow>
                          </a:effectLst>
                          <a:latin typeface="Arial"/>
                          <a:ea typeface="+mn-ea"/>
                          <a:cs typeface="Arial"/>
                        </a:rPr>
                        <a:t> (5x)</a:t>
                      </a:r>
                      <a:endParaRPr lang="en-US" sz="2400" b="1" dirty="0">
                        <a:solidFill>
                          <a:schemeClr val="bg1"/>
                        </a:solidFill>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algn="ctr"/>
                      <a:r>
                        <a:rPr lang="en-US" sz="2400" b="1" kern="1200" dirty="0" err="1" smtClean="0">
                          <a:solidFill>
                            <a:schemeClr val="bg1"/>
                          </a:solidFill>
                          <a:effectLst>
                            <a:glow rad="228600">
                              <a:srgbClr val="000000">
                                <a:alpha val="40000"/>
                              </a:srgbClr>
                            </a:glow>
                          </a:effectLst>
                          <a:latin typeface="Arial"/>
                          <a:ea typeface="+mn-ea"/>
                          <a:cs typeface="Arial"/>
                        </a:rPr>
                        <a:t>Vui</a:t>
                      </a:r>
                      <a:r>
                        <a:rPr lang="en-US" sz="2400" b="1" kern="1200" dirty="0" smtClean="0">
                          <a:solidFill>
                            <a:schemeClr val="bg1"/>
                          </a:solidFill>
                          <a:effectLst>
                            <a:glow rad="228600">
                              <a:srgbClr val="000000">
                                <a:alpha val="40000"/>
                              </a:srgbClr>
                            </a:glow>
                          </a:effectLst>
                          <a:latin typeface="Arial"/>
                          <a:ea typeface="+mn-ea"/>
                          <a:cs typeface="Arial"/>
                        </a:rPr>
                        <a:t> (7x)</a:t>
                      </a:r>
                      <a:endParaRPr lang="en-US" sz="2400" b="1" dirty="0">
                        <a:solidFill>
                          <a:schemeClr val="bg1"/>
                        </a:solidFill>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2">
                  <a:txBody>
                    <a:bodyPr/>
                    <a:lstStyle/>
                    <a:p>
                      <a:pPr algn="ctr"/>
                      <a:r>
                        <a:rPr lang="en-US" sz="2400" b="1" kern="1200" dirty="0" err="1" smtClean="0">
                          <a:solidFill>
                            <a:schemeClr val="bg1"/>
                          </a:solidFill>
                          <a:effectLst>
                            <a:glow rad="228600">
                              <a:srgbClr val="000000">
                                <a:alpha val="40000"/>
                              </a:srgbClr>
                            </a:glow>
                          </a:effectLst>
                          <a:latin typeface="Arial"/>
                          <a:ea typeface="+mn-ea"/>
                          <a:cs typeface="Arial"/>
                        </a:rPr>
                        <a:t>Vui</a:t>
                      </a:r>
                      <a:r>
                        <a:rPr lang="en-US" sz="2400" b="1" kern="1200" dirty="0" smtClean="0">
                          <a:solidFill>
                            <a:schemeClr val="bg1"/>
                          </a:solidFill>
                          <a:effectLst>
                            <a:glow rad="228600">
                              <a:srgbClr val="000000">
                                <a:alpha val="40000"/>
                              </a:srgbClr>
                            </a:glow>
                          </a:effectLst>
                          <a:latin typeface="Arial"/>
                          <a:ea typeface="+mn-ea"/>
                          <a:cs typeface="Arial"/>
                        </a:rPr>
                        <a:t> (1x)</a:t>
                      </a:r>
                      <a:endParaRPr lang="en-US" sz="2400" b="1" dirty="0">
                        <a:solidFill>
                          <a:schemeClr val="bg1"/>
                        </a:solidFill>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en-US" sz="2400" b="1" kern="1200" dirty="0" err="1" smtClean="0">
                          <a:solidFill>
                            <a:schemeClr val="bg1"/>
                          </a:solidFill>
                          <a:effectLst>
                            <a:glow rad="228600">
                              <a:srgbClr val="000000">
                                <a:alpha val="40000"/>
                              </a:srgbClr>
                            </a:glow>
                          </a:effectLst>
                          <a:latin typeface="Arial"/>
                          <a:ea typeface="+mn-ea"/>
                          <a:cs typeface="Arial"/>
                        </a:rPr>
                        <a:t>Vui</a:t>
                      </a:r>
                      <a:r>
                        <a:rPr lang="en-US" sz="2400" b="1" kern="1200" dirty="0" smtClean="0">
                          <a:solidFill>
                            <a:schemeClr val="bg1"/>
                          </a:solidFill>
                          <a:effectLst>
                            <a:glow rad="228600">
                              <a:srgbClr val="000000">
                                <a:alpha val="40000"/>
                              </a:srgbClr>
                            </a:glow>
                          </a:effectLst>
                          <a:latin typeface="Arial"/>
                          <a:ea typeface="+mn-ea"/>
                          <a:cs typeface="Arial"/>
                        </a:rPr>
                        <a:t> (4x)</a:t>
                      </a:r>
                      <a:endParaRPr lang="en-US" sz="2400" b="1" dirty="0">
                        <a:solidFill>
                          <a:schemeClr val="bg1"/>
                        </a:solidFill>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tr>
              <a:tr h="834345">
                <a:tc gridSpan="3">
                  <a:txBody>
                    <a:bodyPr/>
                    <a:lstStyle/>
                    <a:p>
                      <a:pPr algn="ctr"/>
                      <a:r>
                        <a:rPr lang="en-US" sz="2400" b="1" kern="1200" dirty="0" err="1" smtClean="0">
                          <a:solidFill>
                            <a:schemeClr val="bg1"/>
                          </a:solidFill>
                          <a:effectLst>
                            <a:glow rad="228600">
                              <a:srgbClr val="000000">
                                <a:alpha val="40000"/>
                              </a:srgbClr>
                            </a:glow>
                          </a:effectLst>
                          <a:latin typeface="Arial"/>
                          <a:ea typeface="+mn-ea"/>
                          <a:cs typeface="Arial"/>
                        </a:rPr>
                        <a:t>Thái</a:t>
                      </a:r>
                      <a:r>
                        <a:rPr lang="en-US" sz="2400" b="1" kern="1200" baseline="0" dirty="0" smtClean="0">
                          <a:solidFill>
                            <a:schemeClr val="bg1"/>
                          </a:solidFill>
                          <a:effectLst>
                            <a:glow rad="228600">
                              <a:srgbClr val="000000">
                                <a:alpha val="40000"/>
                              </a:srgbClr>
                            </a:glow>
                          </a:effectLst>
                          <a:latin typeface="Arial"/>
                          <a:ea typeface="+mn-ea"/>
                          <a:cs typeface="Arial"/>
                        </a:rPr>
                        <a:t> </a:t>
                      </a:r>
                      <a:r>
                        <a:rPr lang="en-US" sz="2400" b="1" kern="1200" baseline="0" dirty="0" err="1" smtClean="0">
                          <a:solidFill>
                            <a:schemeClr val="bg1"/>
                          </a:solidFill>
                          <a:effectLst>
                            <a:glow rad="228600">
                              <a:srgbClr val="000000">
                                <a:alpha val="40000"/>
                              </a:srgbClr>
                            </a:glow>
                          </a:effectLst>
                          <a:latin typeface="Arial"/>
                          <a:ea typeface="+mn-ea"/>
                          <a:cs typeface="Arial"/>
                        </a:rPr>
                        <a:t>độ</a:t>
                      </a:r>
                      <a:r>
                        <a:rPr lang="en-US" sz="2400" b="1" kern="1200" baseline="0" dirty="0" smtClean="0">
                          <a:solidFill>
                            <a:schemeClr val="bg1"/>
                          </a:solidFill>
                          <a:effectLst>
                            <a:glow rad="228600">
                              <a:srgbClr val="000000">
                                <a:alpha val="40000"/>
                              </a:srgbClr>
                            </a:glow>
                          </a:effectLst>
                          <a:latin typeface="Arial"/>
                          <a:ea typeface="+mn-ea"/>
                          <a:cs typeface="Arial"/>
                        </a:rPr>
                        <a:t> (</a:t>
                      </a:r>
                      <a:r>
                        <a:rPr lang="en-US" sz="2400" b="1" kern="1200" dirty="0" smtClean="0">
                          <a:solidFill>
                            <a:schemeClr val="bg1"/>
                          </a:solidFill>
                          <a:effectLst>
                            <a:glow rad="228600">
                              <a:srgbClr val="000000">
                                <a:alpha val="40000"/>
                              </a:srgbClr>
                            </a:glow>
                          </a:effectLst>
                          <a:latin typeface="Arial"/>
                          <a:ea typeface="+mn-ea"/>
                          <a:cs typeface="Arial"/>
                        </a:rPr>
                        <a:t>1x)</a:t>
                      </a:r>
                      <a:endParaRPr lang="en-US" sz="2400" b="1" dirty="0">
                        <a:solidFill>
                          <a:schemeClr val="bg1"/>
                        </a:solidFill>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1" lang="en-GB" sz="1800" b="1" i="0" u="none" strike="noStrike" cap="none" normalizeH="0" baseline="0" dirty="0" smtClean="0">
                        <a:ln>
                          <a:noFill/>
                        </a:ln>
                        <a:solidFill>
                          <a:srgbClr val="FFFFFF"/>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algn="ctr"/>
                      <a:r>
                        <a:rPr lang="en-US" sz="2400" b="1" kern="1200" dirty="0" err="1" smtClean="0">
                          <a:solidFill>
                            <a:schemeClr val="bg1"/>
                          </a:solidFill>
                          <a:effectLst>
                            <a:glow rad="228600">
                              <a:srgbClr val="000000">
                                <a:alpha val="40000"/>
                              </a:srgbClr>
                            </a:glow>
                          </a:effectLst>
                          <a:latin typeface="Arial"/>
                          <a:ea typeface="+mn-ea"/>
                          <a:cs typeface="Arial"/>
                        </a:rPr>
                        <a:t>Thái</a:t>
                      </a:r>
                      <a:r>
                        <a:rPr lang="en-US" sz="2400" b="1" kern="1200" baseline="0" dirty="0" smtClean="0">
                          <a:solidFill>
                            <a:schemeClr val="bg1"/>
                          </a:solidFill>
                          <a:effectLst>
                            <a:glow rad="228600">
                              <a:srgbClr val="000000">
                                <a:alpha val="40000"/>
                              </a:srgbClr>
                            </a:glow>
                          </a:effectLst>
                          <a:latin typeface="Arial"/>
                          <a:ea typeface="+mn-ea"/>
                          <a:cs typeface="Arial"/>
                        </a:rPr>
                        <a:t> </a:t>
                      </a:r>
                      <a:r>
                        <a:rPr lang="en-US" sz="2400" b="1" kern="1200" baseline="0" dirty="0" err="1" smtClean="0">
                          <a:solidFill>
                            <a:schemeClr val="bg1"/>
                          </a:solidFill>
                          <a:effectLst>
                            <a:glow rad="228600">
                              <a:srgbClr val="000000">
                                <a:alpha val="40000"/>
                              </a:srgbClr>
                            </a:glow>
                          </a:effectLst>
                          <a:latin typeface="Arial"/>
                          <a:ea typeface="+mn-ea"/>
                          <a:cs typeface="Arial"/>
                        </a:rPr>
                        <a:t>độ</a:t>
                      </a:r>
                      <a:r>
                        <a:rPr lang="en-US" sz="2400" b="1" kern="1200" baseline="0" dirty="0" smtClean="0">
                          <a:solidFill>
                            <a:schemeClr val="bg1"/>
                          </a:solidFill>
                          <a:effectLst>
                            <a:glow rad="228600">
                              <a:srgbClr val="000000">
                                <a:alpha val="40000"/>
                              </a:srgbClr>
                            </a:glow>
                          </a:effectLst>
                          <a:latin typeface="Arial"/>
                          <a:ea typeface="+mn-ea"/>
                          <a:cs typeface="Arial"/>
                        </a:rPr>
                        <a:t> </a:t>
                      </a:r>
                      <a:r>
                        <a:rPr lang="en-US" sz="2400" b="1" kern="1200" dirty="0" smtClean="0">
                          <a:solidFill>
                            <a:schemeClr val="bg1"/>
                          </a:solidFill>
                          <a:effectLst>
                            <a:glow rad="228600">
                              <a:srgbClr val="000000">
                                <a:alpha val="40000"/>
                              </a:srgbClr>
                            </a:glow>
                          </a:effectLst>
                          <a:latin typeface="Arial"/>
                          <a:ea typeface="+mn-ea"/>
                          <a:cs typeface="Arial"/>
                        </a:rPr>
                        <a:t>(7x)</a:t>
                      </a:r>
                      <a:endParaRPr lang="en-US" sz="2400" b="1" dirty="0">
                        <a:solidFill>
                          <a:schemeClr val="bg1"/>
                        </a:solidFill>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sz="2400" b="1" kern="1200" dirty="0" err="1" smtClean="0">
                          <a:solidFill>
                            <a:schemeClr val="bg1"/>
                          </a:solidFill>
                          <a:effectLst>
                            <a:glow rad="228600">
                              <a:srgbClr val="000000">
                                <a:alpha val="40000"/>
                              </a:srgbClr>
                            </a:glow>
                          </a:effectLst>
                          <a:latin typeface="Arial"/>
                          <a:ea typeface="+mn-ea"/>
                          <a:cs typeface="Arial"/>
                        </a:rPr>
                        <a:t>Thái</a:t>
                      </a:r>
                      <a:r>
                        <a:rPr lang="en-US" sz="2400" b="1" kern="1200" baseline="0" dirty="0" smtClean="0">
                          <a:solidFill>
                            <a:schemeClr val="bg1"/>
                          </a:solidFill>
                          <a:effectLst>
                            <a:glow rad="228600">
                              <a:srgbClr val="000000">
                                <a:alpha val="40000"/>
                              </a:srgbClr>
                            </a:glow>
                          </a:effectLst>
                          <a:latin typeface="Arial"/>
                          <a:ea typeface="+mn-ea"/>
                          <a:cs typeface="Arial"/>
                        </a:rPr>
                        <a:t> </a:t>
                      </a:r>
                      <a:r>
                        <a:rPr lang="en-US" sz="2400" b="1" kern="1200" baseline="0" dirty="0" err="1" smtClean="0">
                          <a:solidFill>
                            <a:schemeClr val="bg1"/>
                          </a:solidFill>
                          <a:effectLst>
                            <a:glow rad="228600">
                              <a:srgbClr val="000000">
                                <a:alpha val="40000"/>
                              </a:srgbClr>
                            </a:glow>
                          </a:effectLst>
                          <a:latin typeface="Arial"/>
                          <a:ea typeface="+mn-ea"/>
                          <a:cs typeface="Arial"/>
                        </a:rPr>
                        <a:t>độ</a:t>
                      </a:r>
                      <a:r>
                        <a:rPr lang="en-US" sz="2400" b="1" kern="1200" baseline="0" dirty="0" smtClean="0">
                          <a:solidFill>
                            <a:schemeClr val="bg1"/>
                          </a:solidFill>
                          <a:effectLst>
                            <a:glow rad="228600">
                              <a:srgbClr val="000000">
                                <a:alpha val="40000"/>
                              </a:srgbClr>
                            </a:glow>
                          </a:effectLst>
                          <a:latin typeface="Arial"/>
                          <a:ea typeface="+mn-ea"/>
                          <a:cs typeface="Arial"/>
                        </a:rPr>
                        <a:t> </a:t>
                      </a:r>
                      <a:r>
                        <a:rPr lang="en-US" sz="2400" b="1" kern="1200" dirty="0" smtClean="0">
                          <a:solidFill>
                            <a:schemeClr val="bg1"/>
                          </a:solidFill>
                          <a:effectLst>
                            <a:glow rad="228600">
                              <a:srgbClr val="000000">
                                <a:alpha val="40000"/>
                              </a:srgbClr>
                            </a:glow>
                          </a:effectLst>
                          <a:latin typeface="Arial"/>
                          <a:ea typeface="+mn-ea"/>
                          <a:cs typeface="Arial"/>
                        </a:rPr>
                        <a:t>(8x)</a:t>
                      </a:r>
                      <a:endParaRPr lang="en-US" sz="2400" b="1" dirty="0" smtClean="0">
                        <a:solidFill>
                          <a:schemeClr val="bg1"/>
                        </a:solidFill>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en-US" sz="2400" b="1" kern="1200" dirty="0" err="1" smtClean="0">
                          <a:solidFill>
                            <a:schemeClr val="bg1"/>
                          </a:solidFill>
                          <a:effectLst>
                            <a:glow rad="228600">
                              <a:srgbClr val="000000">
                                <a:alpha val="40000"/>
                              </a:srgbClr>
                            </a:glow>
                          </a:effectLst>
                          <a:latin typeface="Arial"/>
                          <a:ea typeface="+mn-ea"/>
                          <a:cs typeface="Arial"/>
                        </a:rPr>
                        <a:t>Thái</a:t>
                      </a:r>
                      <a:r>
                        <a:rPr lang="en-US" sz="2400" b="1" kern="1200" baseline="0" dirty="0" smtClean="0">
                          <a:solidFill>
                            <a:schemeClr val="bg1"/>
                          </a:solidFill>
                          <a:effectLst>
                            <a:glow rad="228600">
                              <a:srgbClr val="000000">
                                <a:alpha val="40000"/>
                              </a:srgbClr>
                            </a:glow>
                          </a:effectLst>
                          <a:latin typeface="Arial"/>
                          <a:ea typeface="+mn-ea"/>
                          <a:cs typeface="Arial"/>
                        </a:rPr>
                        <a:t> </a:t>
                      </a:r>
                      <a:r>
                        <a:rPr lang="en-US" sz="2400" b="1" kern="1200" baseline="0" dirty="0" err="1" smtClean="0">
                          <a:solidFill>
                            <a:schemeClr val="bg1"/>
                          </a:solidFill>
                          <a:effectLst>
                            <a:glow rad="228600">
                              <a:srgbClr val="000000">
                                <a:alpha val="40000"/>
                              </a:srgbClr>
                            </a:glow>
                          </a:effectLst>
                          <a:latin typeface="Arial"/>
                          <a:ea typeface="+mn-ea"/>
                          <a:cs typeface="Arial"/>
                        </a:rPr>
                        <a:t>độ</a:t>
                      </a:r>
                      <a:r>
                        <a:rPr lang="en-US" sz="2400" b="1" kern="1200" dirty="0" smtClean="0">
                          <a:solidFill>
                            <a:schemeClr val="bg1"/>
                          </a:solidFill>
                          <a:effectLst>
                            <a:glow rad="228600">
                              <a:srgbClr val="000000">
                                <a:alpha val="40000"/>
                              </a:srgbClr>
                            </a:glow>
                          </a:effectLst>
                          <a:latin typeface="Arial"/>
                          <a:ea typeface="+mn-ea"/>
                          <a:cs typeface="Arial"/>
                        </a:rPr>
                        <a:t> (4x)</a:t>
                      </a:r>
                      <a:endParaRPr lang="en-US" sz="2400" b="1" dirty="0">
                        <a:solidFill>
                          <a:schemeClr val="bg1"/>
                        </a:solidFill>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tr>
              <a:tr h="757956">
                <a:tc gridSpan="3">
                  <a:txBody>
                    <a:bodyPr/>
                    <a:lstStyle/>
                    <a:p>
                      <a:pPr algn="ctr"/>
                      <a:r>
                        <a:rPr lang="en-US" sz="2400" b="1" kern="1200" dirty="0" err="1" smtClean="0">
                          <a:solidFill>
                            <a:schemeClr val="bg1"/>
                          </a:solidFill>
                          <a:effectLst>
                            <a:glow rad="228600">
                              <a:srgbClr val="000000">
                                <a:alpha val="40000"/>
                              </a:srgbClr>
                            </a:glow>
                          </a:effectLst>
                          <a:latin typeface="Arial"/>
                          <a:ea typeface="+mn-ea"/>
                          <a:cs typeface="Arial"/>
                        </a:rPr>
                        <a:t>Chịu</a:t>
                      </a:r>
                      <a:r>
                        <a:rPr lang="en-US" sz="2400" b="1" kern="1200" baseline="0" dirty="0" smtClean="0">
                          <a:solidFill>
                            <a:schemeClr val="bg1"/>
                          </a:solidFill>
                          <a:effectLst>
                            <a:glow rad="228600">
                              <a:srgbClr val="000000">
                                <a:alpha val="40000"/>
                              </a:srgbClr>
                            </a:glow>
                          </a:effectLst>
                          <a:latin typeface="Arial"/>
                          <a:ea typeface="+mn-ea"/>
                          <a:cs typeface="Arial"/>
                        </a:rPr>
                        <a:t> </a:t>
                      </a:r>
                      <a:r>
                        <a:rPr lang="en-US" sz="2400" b="1" kern="1200" baseline="0" dirty="0" err="1" smtClean="0">
                          <a:solidFill>
                            <a:schemeClr val="bg1"/>
                          </a:solidFill>
                          <a:effectLst>
                            <a:glow rad="228600">
                              <a:srgbClr val="000000">
                                <a:alpha val="40000"/>
                              </a:srgbClr>
                            </a:glow>
                          </a:effectLst>
                          <a:latin typeface="Arial"/>
                          <a:ea typeface="+mn-ea"/>
                          <a:cs typeface="Arial"/>
                        </a:rPr>
                        <a:t>khổ</a:t>
                      </a:r>
                      <a:endParaRPr lang="en-US" sz="2400" b="1" kern="1200" dirty="0">
                        <a:solidFill>
                          <a:schemeClr val="bg1"/>
                        </a:solidFill>
                        <a:effectLst>
                          <a:glow rad="228600">
                            <a:srgbClr val="000000">
                              <a:alpha val="40000"/>
                            </a:srgbClr>
                          </a:glow>
                        </a:effectLst>
                        <a:latin typeface="Arial"/>
                        <a:ea typeface="+mn-ea"/>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1" lang="en-GB" sz="1800" b="1" i="0" u="none" strike="noStrike" cap="none" normalizeH="0" baseline="0" dirty="0" smtClean="0">
                        <a:ln>
                          <a:noFill/>
                        </a:ln>
                        <a:solidFill>
                          <a:srgbClr val="FFFFFF"/>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algn="ctr"/>
                      <a:r>
                        <a:rPr lang="en-US" sz="2400" b="1" kern="1200" dirty="0" err="1" smtClean="0">
                          <a:solidFill>
                            <a:schemeClr val="bg1"/>
                          </a:solidFill>
                          <a:effectLst>
                            <a:glow rad="228600">
                              <a:srgbClr val="000000">
                                <a:alpha val="40000"/>
                              </a:srgbClr>
                            </a:glow>
                          </a:effectLst>
                          <a:latin typeface="Arial"/>
                          <a:ea typeface="+mn-ea"/>
                          <a:cs typeface="Arial"/>
                        </a:rPr>
                        <a:t>Thuận</a:t>
                      </a:r>
                      <a:r>
                        <a:rPr lang="en-US" sz="2400" b="1" kern="1200" baseline="0" dirty="0" smtClean="0">
                          <a:solidFill>
                            <a:schemeClr val="bg1"/>
                          </a:solidFill>
                          <a:effectLst>
                            <a:glow rad="228600">
                              <a:srgbClr val="000000">
                                <a:alpha val="40000"/>
                              </a:srgbClr>
                            </a:glow>
                          </a:effectLst>
                          <a:latin typeface="Arial"/>
                          <a:ea typeface="+mn-ea"/>
                          <a:cs typeface="Arial"/>
                        </a:rPr>
                        <a:t> </a:t>
                      </a:r>
                      <a:r>
                        <a:rPr lang="en-US" sz="2400" b="1" kern="1200" baseline="0" dirty="0" err="1" smtClean="0">
                          <a:solidFill>
                            <a:schemeClr val="bg1"/>
                          </a:solidFill>
                          <a:effectLst>
                            <a:glow rad="228600">
                              <a:srgbClr val="000000">
                                <a:alpha val="40000"/>
                              </a:srgbClr>
                            </a:glow>
                          </a:effectLst>
                          <a:latin typeface="Arial"/>
                          <a:ea typeface="+mn-ea"/>
                          <a:cs typeface="Arial"/>
                        </a:rPr>
                        <a:t>phục</a:t>
                      </a:r>
                      <a:endParaRPr lang="en-US" sz="2400" b="1" kern="1200" dirty="0">
                        <a:solidFill>
                          <a:schemeClr val="bg1"/>
                        </a:solidFill>
                        <a:effectLst>
                          <a:glow rad="228600">
                            <a:srgbClr val="000000">
                              <a:alpha val="40000"/>
                            </a:srgbClr>
                          </a:glow>
                        </a:effectLst>
                        <a:latin typeface="Arial"/>
                        <a:ea typeface="+mn-ea"/>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sz="2400" b="1" kern="1200" dirty="0" err="1" smtClean="0">
                          <a:solidFill>
                            <a:schemeClr val="bg1"/>
                          </a:solidFill>
                          <a:effectLst>
                            <a:glow rad="228600">
                              <a:srgbClr val="000000">
                                <a:alpha val="40000"/>
                              </a:srgbClr>
                            </a:glow>
                          </a:effectLst>
                          <a:latin typeface="Arial"/>
                          <a:ea typeface="+mn-ea"/>
                          <a:cs typeface="Arial"/>
                        </a:rPr>
                        <a:t>Cứu</a:t>
                      </a:r>
                      <a:r>
                        <a:rPr lang="en-US" sz="2400" b="1" kern="1200" baseline="0" dirty="0" smtClean="0">
                          <a:solidFill>
                            <a:schemeClr val="bg1"/>
                          </a:solidFill>
                          <a:effectLst>
                            <a:glow rad="228600">
                              <a:srgbClr val="000000">
                                <a:alpha val="40000"/>
                              </a:srgbClr>
                            </a:glow>
                          </a:effectLst>
                          <a:latin typeface="Arial"/>
                          <a:ea typeface="+mn-ea"/>
                          <a:cs typeface="Arial"/>
                        </a:rPr>
                        <a:t> </a:t>
                      </a:r>
                      <a:r>
                        <a:rPr lang="en-US" sz="2400" b="1" kern="1200" baseline="0" dirty="0" err="1" smtClean="0">
                          <a:solidFill>
                            <a:schemeClr val="bg1"/>
                          </a:solidFill>
                          <a:effectLst>
                            <a:glow rad="228600">
                              <a:srgbClr val="000000">
                                <a:alpha val="40000"/>
                              </a:srgbClr>
                            </a:glow>
                          </a:effectLst>
                          <a:latin typeface="Arial"/>
                          <a:ea typeface="+mn-ea"/>
                          <a:cs typeface="Arial"/>
                        </a:rPr>
                        <a:t>rỗi</a:t>
                      </a:r>
                      <a:endParaRPr lang="en-US" sz="2400" b="1" kern="1200" dirty="0">
                        <a:solidFill>
                          <a:schemeClr val="bg1"/>
                        </a:solidFill>
                        <a:effectLst>
                          <a:glow rad="228600">
                            <a:srgbClr val="000000">
                              <a:alpha val="40000"/>
                            </a:srgbClr>
                          </a:glow>
                        </a:effectLst>
                        <a:latin typeface="Arial"/>
                        <a:ea typeface="+mn-ea"/>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en-US" sz="2400" b="1" kern="1200" dirty="0" err="1" smtClean="0">
                          <a:solidFill>
                            <a:schemeClr val="bg1"/>
                          </a:solidFill>
                          <a:effectLst>
                            <a:glow rad="228600">
                              <a:srgbClr val="000000">
                                <a:alpha val="40000"/>
                              </a:srgbClr>
                            </a:glow>
                          </a:effectLst>
                          <a:latin typeface="Arial"/>
                          <a:ea typeface="+mn-ea"/>
                          <a:cs typeface="Arial"/>
                        </a:rPr>
                        <a:t>Nên</a:t>
                      </a:r>
                      <a:r>
                        <a:rPr lang="en-US" sz="2400" b="1" kern="1200" baseline="0" dirty="0" smtClean="0">
                          <a:solidFill>
                            <a:schemeClr val="bg1"/>
                          </a:solidFill>
                          <a:effectLst>
                            <a:glow rad="228600">
                              <a:srgbClr val="000000">
                                <a:alpha val="40000"/>
                              </a:srgbClr>
                            </a:glow>
                          </a:effectLst>
                          <a:latin typeface="Arial"/>
                          <a:ea typeface="+mn-ea"/>
                          <a:cs typeface="Arial"/>
                        </a:rPr>
                        <a:t> </a:t>
                      </a:r>
                      <a:r>
                        <a:rPr lang="en-US" sz="2400" b="1" kern="1200" baseline="0" dirty="0" err="1" smtClean="0">
                          <a:solidFill>
                            <a:schemeClr val="bg1"/>
                          </a:solidFill>
                          <a:effectLst>
                            <a:glow rad="228600">
                              <a:srgbClr val="000000">
                                <a:alpha val="40000"/>
                              </a:srgbClr>
                            </a:glow>
                          </a:effectLst>
                          <a:latin typeface="Arial"/>
                          <a:ea typeface="+mn-ea"/>
                          <a:cs typeface="Arial"/>
                        </a:rPr>
                        <a:t>thánh</a:t>
                      </a:r>
                      <a:endParaRPr lang="en-US" sz="2400" b="1" kern="1200" dirty="0" smtClean="0">
                        <a:solidFill>
                          <a:schemeClr val="bg1"/>
                        </a:solidFill>
                        <a:effectLst>
                          <a:glow rad="228600">
                            <a:srgbClr val="000000">
                              <a:alpha val="40000"/>
                            </a:srgbClr>
                          </a:glow>
                        </a:effectLst>
                        <a:latin typeface="Arial"/>
                        <a:ea typeface="+mn-ea"/>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tr>
              <a:tr h="1661704">
                <a:tc>
                  <a:txBody>
                    <a:bodyPr/>
                    <a:lstStyle/>
                    <a:p>
                      <a:pPr algn="ctr"/>
                      <a:r>
                        <a:rPr lang="en-US" altLang="zh-CN" sz="1600" b="1" dirty="0" smtClean="0">
                          <a:solidFill>
                            <a:schemeClr val="bg1"/>
                          </a:solidFill>
                          <a:latin typeface="Arial"/>
                          <a:ea typeface="SimSun" charset="0"/>
                          <a:cs typeface="Arial"/>
                        </a:rPr>
                        <a:t> </a:t>
                      </a:r>
                      <a:r>
                        <a:rPr lang="en-US" altLang="zh-CN" sz="1600" b="1" dirty="0" err="1" smtClean="0">
                          <a:solidFill>
                            <a:schemeClr val="bg1"/>
                          </a:solidFill>
                          <a:effectLst>
                            <a:glow rad="228600">
                              <a:srgbClr val="000000">
                                <a:alpha val="40000"/>
                              </a:srgbClr>
                            </a:glow>
                          </a:effectLst>
                          <a:latin typeface="Arial"/>
                          <a:ea typeface="SimSun" charset="0"/>
                          <a:cs typeface="Arial"/>
                        </a:rPr>
                        <a:t>Chào</a:t>
                      </a:r>
                      <a:r>
                        <a:rPr lang="en-US" altLang="zh-CN" sz="1600" b="1" baseline="0" dirty="0" smtClean="0">
                          <a:solidFill>
                            <a:schemeClr val="bg1"/>
                          </a:solidFill>
                          <a:effectLst>
                            <a:glow rad="228600">
                              <a:srgbClr val="000000">
                                <a:alpha val="40000"/>
                              </a:srgbClr>
                            </a:glow>
                          </a:effectLst>
                          <a:latin typeface="Arial"/>
                          <a:ea typeface="SimSun" charset="0"/>
                          <a:cs typeface="Arial"/>
                        </a:rPr>
                        <a:t> </a:t>
                      </a:r>
                      <a:r>
                        <a:rPr lang="en-US" altLang="zh-CN" sz="1600" b="1" baseline="0" dirty="0" err="1" smtClean="0">
                          <a:solidFill>
                            <a:schemeClr val="bg1"/>
                          </a:solidFill>
                          <a:effectLst>
                            <a:glow rad="228600">
                              <a:srgbClr val="000000">
                                <a:alpha val="40000"/>
                              </a:srgbClr>
                            </a:glow>
                          </a:effectLst>
                          <a:latin typeface="Arial"/>
                          <a:ea typeface="SimSun" charset="0"/>
                          <a:cs typeface="Arial"/>
                        </a:rPr>
                        <a:t>thăm</a:t>
                      </a:r>
                      <a:endParaRPr lang="en-US" altLang="zh-CN" sz="1600" b="1" dirty="0" smtClean="0">
                        <a:solidFill>
                          <a:schemeClr val="bg1"/>
                        </a:solidFill>
                        <a:effectLst>
                          <a:glow rad="228600">
                            <a:srgbClr val="000000">
                              <a:alpha val="40000"/>
                            </a:srgbClr>
                          </a:glow>
                        </a:effectLst>
                        <a:latin typeface="Arial"/>
                        <a:ea typeface="SimSun" charset="0"/>
                        <a:cs typeface="Arial"/>
                      </a:endParaRPr>
                    </a:p>
                    <a:p>
                      <a:pPr algn="ctr" eaLnBrk="0" hangingPunct="0"/>
                      <a:r>
                        <a:rPr lang="en-US" altLang="zh-CN" sz="1600" b="1" dirty="0" smtClean="0">
                          <a:solidFill>
                            <a:schemeClr val="bg1"/>
                          </a:solidFill>
                          <a:effectLst>
                            <a:glow rad="228600">
                              <a:srgbClr val="000000">
                                <a:alpha val="40000"/>
                              </a:srgbClr>
                            </a:glow>
                          </a:effectLst>
                          <a:latin typeface="Arial"/>
                          <a:ea typeface="SimSun" charset="0"/>
                          <a:cs typeface="Arial"/>
                        </a:rPr>
                        <a:t>1:1-2</a:t>
                      </a:r>
                      <a:endParaRPr lang="en-US" sz="1600" b="1" dirty="0">
                        <a:solidFill>
                          <a:schemeClr val="bg1"/>
                        </a:solidFill>
                        <a:effectLst>
                          <a:glow rad="228600">
                            <a:srgbClr val="000000">
                              <a:alpha val="40000"/>
                            </a:srgbClr>
                          </a:glow>
                        </a:effectLst>
                        <a:latin typeface="Arial"/>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kern="1200" dirty="0" err="1" smtClean="0">
                          <a:solidFill>
                            <a:schemeClr val="bg1"/>
                          </a:solidFill>
                          <a:effectLst>
                            <a:glow rad="228600">
                              <a:srgbClr val="000000">
                                <a:alpha val="40000"/>
                              </a:srgbClr>
                            </a:glow>
                          </a:effectLst>
                          <a:latin typeface="Arial"/>
                          <a:ea typeface="SimSun" charset="0"/>
                          <a:cs typeface="Arial"/>
                        </a:rPr>
                        <a:t>Tạ</a:t>
                      </a:r>
                      <a:r>
                        <a:rPr lang="en-US" altLang="zh-CN" sz="1600" b="1" kern="1200" baseline="0" dirty="0" smtClean="0">
                          <a:solidFill>
                            <a:schemeClr val="bg1"/>
                          </a:solidFill>
                          <a:effectLst>
                            <a:glow rad="228600">
                              <a:srgbClr val="000000">
                                <a:alpha val="40000"/>
                              </a:srgbClr>
                            </a:glow>
                          </a:effectLst>
                          <a:latin typeface="Arial"/>
                          <a:ea typeface="SimSun" charset="0"/>
                          <a:cs typeface="Arial"/>
                        </a:rPr>
                        <a:t> </a:t>
                      </a:r>
                      <a:r>
                        <a:rPr lang="en-US" altLang="zh-CN" sz="1600" b="1" kern="1200" baseline="0" dirty="0" err="1" smtClean="0">
                          <a:solidFill>
                            <a:schemeClr val="bg1"/>
                          </a:solidFill>
                          <a:effectLst>
                            <a:glow rad="228600">
                              <a:srgbClr val="000000">
                                <a:alpha val="40000"/>
                              </a:srgbClr>
                            </a:glow>
                          </a:effectLst>
                          <a:latin typeface="Arial"/>
                          <a:ea typeface="SimSun" charset="0"/>
                          <a:cs typeface="Arial"/>
                        </a:rPr>
                        <a:t>ơn</a:t>
                      </a:r>
                      <a:r>
                        <a:rPr lang="en-US" altLang="zh-CN" sz="1600" b="1" kern="1200" dirty="0" smtClean="0">
                          <a:solidFill>
                            <a:schemeClr val="bg1"/>
                          </a:solidFill>
                          <a:effectLst>
                            <a:glow rad="228600">
                              <a:srgbClr val="000000">
                                <a:alpha val="40000"/>
                              </a:srgbClr>
                            </a:glow>
                          </a:effectLst>
                          <a:latin typeface="Arial"/>
                          <a:ea typeface="SimSun" charset="0"/>
                          <a:cs typeface="Arial"/>
                        </a:rPr>
                        <a:t> &amp; </a:t>
                      </a:r>
                      <a:r>
                        <a:rPr lang="en-US" altLang="zh-CN" sz="1600" b="1" kern="1200" dirty="0" err="1" smtClean="0">
                          <a:solidFill>
                            <a:schemeClr val="bg1"/>
                          </a:solidFill>
                          <a:effectLst>
                            <a:glow rad="228600">
                              <a:srgbClr val="000000">
                                <a:alpha val="40000"/>
                              </a:srgbClr>
                            </a:glow>
                          </a:effectLst>
                          <a:latin typeface="Arial"/>
                          <a:ea typeface="SimSun" charset="0"/>
                          <a:cs typeface="Arial"/>
                        </a:rPr>
                        <a:t>cầu</a:t>
                      </a:r>
                      <a:r>
                        <a:rPr lang="en-US" altLang="zh-CN" sz="1600" b="1" kern="1200" baseline="0" dirty="0" smtClean="0">
                          <a:solidFill>
                            <a:schemeClr val="bg1"/>
                          </a:solidFill>
                          <a:effectLst>
                            <a:glow rad="228600">
                              <a:srgbClr val="000000">
                                <a:alpha val="40000"/>
                              </a:srgbClr>
                            </a:glow>
                          </a:effectLst>
                          <a:latin typeface="Arial"/>
                          <a:ea typeface="SimSun" charset="0"/>
                          <a:cs typeface="Arial"/>
                        </a:rPr>
                        <a:t> </a:t>
                      </a:r>
                      <a:r>
                        <a:rPr lang="en-US" altLang="zh-CN" sz="1600" b="1" kern="1200" baseline="0" dirty="0" err="1" smtClean="0">
                          <a:solidFill>
                            <a:schemeClr val="bg1"/>
                          </a:solidFill>
                          <a:effectLst>
                            <a:glow rad="228600">
                              <a:srgbClr val="000000">
                                <a:alpha val="40000"/>
                              </a:srgbClr>
                            </a:glow>
                          </a:effectLst>
                          <a:latin typeface="Arial"/>
                          <a:ea typeface="SimSun" charset="0"/>
                          <a:cs typeface="Arial"/>
                        </a:rPr>
                        <a:t>thay</a:t>
                      </a:r>
                      <a:endParaRPr lang="en-US" altLang="zh-CN" sz="1600" b="1" kern="1200" baseline="0" dirty="0" smtClean="0">
                        <a:solidFill>
                          <a:schemeClr val="bg1"/>
                        </a:solidFill>
                        <a:effectLst>
                          <a:glow rad="228600">
                            <a:srgbClr val="000000">
                              <a:alpha val="40000"/>
                            </a:srgbClr>
                          </a:glow>
                        </a:effectLst>
                        <a:latin typeface="Arial"/>
                        <a:ea typeface="SimSun" charset="0"/>
                        <a:cs typeface="Arial"/>
                      </a:endParaRPr>
                    </a:p>
                    <a:p>
                      <a:pPr algn="ctr"/>
                      <a:r>
                        <a:rPr lang="en-US" altLang="zh-CN" sz="1600" b="1" kern="1200" dirty="0" smtClean="0">
                          <a:solidFill>
                            <a:schemeClr val="bg1"/>
                          </a:solidFill>
                          <a:effectLst>
                            <a:glow rad="228600">
                              <a:srgbClr val="000000">
                                <a:alpha val="40000"/>
                              </a:srgbClr>
                            </a:glow>
                          </a:effectLst>
                          <a:latin typeface="Arial"/>
                          <a:ea typeface="SimSun" charset="0"/>
                          <a:cs typeface="Arial"/>
                        </a:rPr>
                        <a:t>1:3-11</a:t>
                      </a:r>
                      <a:endParaRPr lang="en-US" altLang="zh-CN" sz="1600" b="1" dirty="0" smtClean="0">
                        <a:solidFill>
                          <a:schemeClr val="bg1"/>
                        </a:solidFill>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err="1" smtClean="0">
                          <a:solidFill>
                            <a:schemeClr val="bg1"/>
                          </a:solidFill>
                          <a:latin typeface="Arial"/>
                          <a:ea typeface="SimSun" charset="0"/>
                          <a:cs typeface="Arial"/>
                        </a:rPr>
                        <a:t>Mục</a:t>
                      </a:r>
                      <a:r>
                        <a:rPr lang="en-US" altLang="zh-CN" sz="1600" b="1" baseline="0" dirty="0" smtClean="0">
                          <a:solidFill>
                            <a:schemeClr val="bg1"/>
                          </a:solidFill>
                          <a:latin typeface="Arial"/>
                          <a:ea typeface="SimSun" charset="0"/>
                          <a:cs typeface="Arial"/>
                        </a:rPr>
                        <a:t> </a:t>
                      </a:r>
                      <a:r>
                        <a:rPr lang="en-US" altLang="zh-CN" sz="1600" b="1" baseline="0" dirty="0" err="1" smtClean="0">
                          <a:solidFill>
                            <a:schemeClr val="bg1"/>
                          </a:solidFill>
                          <a:latin typeface="Arial"/>
                          <a:ea typeface="SimSun" charset="0"/>
                          <a:cs typeface="Arial"/>
                        </a:rPr>
                        <a:t>vụ</a:t>
                      </a:r>
                      <a:r>
                        <a:rPr lang="en-US" altLang="zh-CN" sz="1600" b="1" baseline="0" dirty="0" smtClean="0">
                          <a:solidFill>
                            <a:schemeClr val="bg1"/>
                          </a:solidFill>
                          <a:latin typeface="Arial"/>
                          <a:ea typeface="SimSun" charset="0"/>
                          <a:cs typeface="Arial"/>
                        </a:rPr>
                        <a:t> </a:t>
                      </a:r>
                      <a:r>
                        <a:rPr lang="en-US" altLang="zh-CN" sz="1600" b="1" baseline="0" dirty="0" err="1" smtClean="0">
                          <a:solidFill>
                            <a:schemeClr val="bg1"/>
                          </a:solidFill>
                          <a:latin typeface="Arial"/>
                          <a:ea typeface="SimSun" charset="0"/>
                          <a:cs typeface="Arial"/>
                        </a:rPr>
                        <a:t>trong</a:t>
                      </a:r>
                      <a:r>
                        <a:rPr lang="en-US" altLang="zh-CN" sz="1600" b="1" baseline="0" dirty="0" smtClean="0">
                          <a:solidFill>
                            <a:schemeClr val="bg1"/>
                          </a:solidFill>
                          <a:latin typeface="Arial"/>
                          <a:ea typeface="SimSun" charset="0"/>
                          <a:cs typeface="Arial"/>
                        </a:rPr>
                        <a:t> </a:t>
                      </a:r>
                      <a:r>
                        <a:rPr lang="en-US" altLang="zh-CN" sz="1600" b="1" baseline="0" dirty="0" err="1" smtClean="0">
                          <a:solidFill>
                            <a:schemeClr val="bg1"/>
                          </a:solidFill>
                          <a:latin typeface="Arial"/>
                          <a:ea typeface="SimSun" charset="0"/>
                          <a:cs typeface="Arial"/>
                        </a:rPr>
                        <a:t>tù</a:t>
                      </a:r>
                      <a:endParaRPr lang="en-US" altLang="zh-CN" sz="1600" b="1" baseline="0" dirty="0" smtClean="0">
                        <a:solidFill>
                          <a:schemeClr val="bg1"/>
                        </a:solidFill>
                        <a:latin typeface="Arial"/>
                        <a:ea typeface="SimSun" charset="0"/>
                        <a:cs typeface="Arial"/>
                      </a:endParaRPr>
                    </a:p>
                    <a:p>
                      <a:pPr algn="ctr"/>
                      <a:r>
                        <a:rPr lang="en-US" altLang="zh-CN" sz="1600" b="1" kern="1200" dirty="0" smtClean="0">
                          <a:solidFill>
                            <a:schemeClr val="bg1"/>
                          </a:solidFill>
                          <a:effectLst>
                            <a:glow rad="228600">
                              <a:srgbClr val="000000">
                                <a:alpha val="40000"/>
                              </a:srgbClr>
                            </a:glow>
                          </a:effectLst>
                          <a:latin typeface="Arial"/>
                          <a:ea typeface="SimSun" charset="0"/>
                          <a:cs typeface="Arial"/>
                        </a:rPr>
                        <a:t>1:12-30</a:t>
                      </a:r>
                      <a:endParaRPr lang="en-US" altLang="zh-CN" sz="1600" b="1" dirty="0" smtClean="0">
                        <a:solidFill>
                          <a:schemeClr val="bg1"/>
                        </a:solidFill>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400" b="1" dirty="0" smtClean="0">
                          <a:solidFill>
                            <a:schemeClr val="bg1"/>
                          </a:solidFill>
                          <a:latin typeface="Arial"/>
                          <a:ea typeface="SimSun" charset="0"/>
                          <a:cs typeface="Arial"/>
                        </a:rPr>
                        <a:t> </a:t>
                      </a:r>
                      <a:r>
                        <a:rPr lang="en-US" altLang="zh-CN" sz="1400" b="1" kern="1200" dirty="0" err="1" smtClean="0">
                          <a:solidFill>
                            <a:schemeClr val="bg1"/>
                          </a:solidFill>
                          <a:effectLst>
                            <a:glow rad="228600">
                              <a:srgbClr val="000000">
                                <a:alpha val="40000"/>
                              </a:srgbClr>
                            </a:glow>
                          </a:effectLst>
                          <a:latin typeface="Arial"/>
                          <a:ea typeface="SimSun" charset="0"/>
                          <a:cs typeface="Arial"/>
                        </a:rPr>
                        <a:t>Khuyên</a:t>
                      </a:r>
                      <a:r>
                        <a:rPr lang="en-US" altLang="zh-CN" sz="1400" b="1" kern="1200" dirty="0" smtClean="0">
                          <a:solidFill>
                            <a:schemeClr val="bg1"/>
                          </a:solidFill>
                          <a:effectLst>
                            <a:glow rad="228600">
                              <a:srgbClr val="000000">
                                <a:alpha val="40000"/>
                              </a:srgbClr>
                            </a:glow>
                          </a:effectLst>
                          <a:latin typeface="Arial"/>
                          <a:ea typeface="SimSun" charset="0"/>
                          <a:cs typeface="Arial"/>
                        </a:rPr>
                        <a:t> </a:t>
                      </a:r>
                      <a:r>
                        <a:rPr lang="en-US" altLang="zh-CN" sz="1600" b="1" kern="1200" dirty="0" err="1" smtClean="0">
                          <a:solidFill>
                            <a:schemeClr val="bg1"/>
                          </a:solidFill>
                          <a:effectLst>
                            <a:glow rad="228600">
                              <a:srgbClr val="000000">
                                <a:alpha val="40000"/>
                              </a:srgbClr>
                            </a:glow>
                          </a:effectLst>
                          <a:latin typeface="Arial"/>
                          <a:ea typeface="SimSun" charset="0"/>
                          <a:cs typeface="Arial"/>
                        </a:rPr>
                        <a:t>lơn</a:t>
                      </a:r>
                      <a:endParaRPr lang="en-US" altLang="zh-CN" sz="1600" b="1" kern="1200" dirty="0" smtClean="0">
                        <a:solidFill>
                          <a:schemeClr val="bg1"/>
                        </a:solidFill>
                        <a:effectLst>
                          <a:glow rad="228600">
                            <a:srgbClr val="000000">
                              <a:alpha val="40000"/>
                            </a:srgbClr>
                          </a:glow>
                        </a:effectLst>
                        <a:latin typeface="Arial"/>
                        <a:ea typeface="SimSun" charset="0"/>
                        <a:cs typeface="Arial"/>
                      </a:endParaRPr>
                    </a:p>
                    <a:p>
                      <a:pPr algn="ctr"/>
                      <a:r>
                        <a:rPr lang="en-US" altLang="zh-CN" sz="1600" b="1" kern="1200" dirty="0" smtClean="0">
                          <a:solidFill>
                            <a:schemeClr val="bg1"/>
                          </a:solidFill>
                          <a:effectLst>
                            <a:glow rad="228600">
                              <a:srgbClr val="000000">
                                <a:alpha val="40000"/>
                              </a:srgbClr>
                            </a:glow>
                          </a:effectLst>
                          <a:latin typeface="Arial"/>
                          <a:ea typeface="SimSun" charset="0"/>
                          <a:cs typeface="Arial"/>
                        </a:rPr>
                        <a:t>2:1-4</a:t>
                      </a:r>
                      <a:endParaRPr lang="en-US" altLang="zh-CN" sz="1600" b="1" dirty="0" smtClean="0">
                        <a:solidFill>
                          <a:schemeClr val="bg1"/>
                        </a:solidFill>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smtClean="0">
                          <a:solidFill>
                            <a:schemeClr val="bg1"/>
                          </a:solidFill>
                          <a:latin typeface="Arial"/>
                          <a:ea typeface="SimSun" charset="0"/>
                          <a:cs typeface="Arial"/>
                        </a:rPr>
                        <a:t>Minh </a:t>
                      </a:r>
                      <a:r>
                        <a:rPr lang="en-US" altLang="zh-CN" sz="1600" b="1" dirty="0" err="1" smtClean="0">
                          <a:solidFill>
                            <a:schemeClr val="bg1"/>
                          </a:solidFill>
                          <a:latin typeface="Arial"/>
                          <a:ea typeface="SimSun" charset="0"/>
                          <a:cs typeface="Arial"/>
                        </a:rPr>
                        <a:t>họa</a:t>
                      </a:r>
                      <a:endParaRPr lang="en-US" altLang="zh-CN" sz="1600" b="1" kern="1200" dirty="0" smtClean="0">
                        <a:solidFill>
                          <a:schemeClr val="bg1"/>
                        </a:solidFill>
                        <a:effectLst>
                          <a:glow rad="228600">
                            <a:srgbClr val="000000">
                              <a:alpha val="40000"/>
                            </a:srgbClr>
                          </a:glow>
                        </a:effectLst>
                        <a:latin typeface="Arial"/>
                        <a:ea typeface="SimSun" charset="0"/>
                        <a:cs typeface="Arial"/>
                      </a:endParaRPr>
                    </a:p>
                    <a:p>
                      <a:pPr algn="ctr"/>
                      <a:r>
                        <a:rPr lang="en-US" altLang="zh-CN" sz="1600" b="1" kern="1200" dirty="0" smtClean="0">
                          <a:solidFill>
                            <a:schemeClr val="bg1"/>
                          </a:solidFill>
                          <a:effectLst>
                            <a:glow rad="228600">
                              <a:srgbClr val="000000">
                                <a:alpha val="40000"/>
                              </a:srgbClr>
                            </a:glow>
                          </a:effectLst>
                          <a:latin typeface="Arial"/>
                          <a:ea typeface="SimSun" charset="0"/>
                          <a:cs typeface="Arial"/>
                        </a:rPr>
                        <a:t>2:5-30</a:t>
                      </a:r>
                      <a:endParaRPr lang="en-US" altLang="zh-CN" sz="1600" b="1" dirty="0" smtClean="0">
                        <a:solidFill>
                          <a:schemeClr val="bg1"/>
                        </a:solidFill>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kern="1200" dirty="0" err="1" smtClean="0">
                          <a:solidFill>
                            <a:schemeClr val="bg1"/>
                          </a:solidFill>
                          <a:effectLst/>
                          <a:latin typeface="Arial"/>
                          <a:ea typeface="SimSun" charset="0"/>
                          <a:cs typeface="Arial"/>
                        </a:rPr>
                        <a:t>Từ</a:t>
                      </a:r>
                      <a:r>
                        <a:rPr lang="en-US" altLang="zh-CN" sz="1600" b="1" kern="1200" baseline="0" dirty="0" smtClean="0">
                          <a:solidFill>
                            <a:schemeClr val="bg1"/>
                          </a:solidFill>
                          <a:effectLst/>
                          <a:latin typeface="Arial"/>
                          <a:ea typeface="SimSun" charset="0"/>
                          <a:cs typeface="Arial"/>
                        </a:rPr>
                        <a:t> </a:t>
                      </a:r>
                      <a:r>
                        <a:rPr lang="en-US" altLang="zh-CN" sz="1600" b="1" kern="1200" baseline="0" dirty="0" err="1" smtClean="0">
                          <a:solidFill>
                            <a:schemeClr val="bg1"/>
                          </a:solidFill>
                          <a:effectLst/>
                          <a:latin typeface="Arial"/>
                          <a:ea typeface="SimSun" charset="0"/>
                          <a:cs typeface="Arial"/>
                        </a:rPr>
                        <a:t>Duy</a:t>
                      </a:r>
                      <a:r>
                        <a:rPr lang="en-US" altLang="zh-CN" sz="1600" b="1" kern="1200" baseline="0" dirty="0" smtClean="0">
                          <a:solidFill>
                            <a:schemeClr val="bg1"/>
                          </a:solidFill>
                          <a:effectLst/>
                          <a:latin typeface="Arial"/>
                          <a:ea typeface="SimSun" charset="0"/>
                          <a:cs typeface="Arial"/>
                        </a:rPr>
                        <a:t> </a:t>
                      </a:r>
                      <a:r>
                        <a:rPr lang="en-US" altLang="zh-CN" sz="1600" b="1" kern="1200" baseline="0" dirty="0" err="1" smtClean="0">
                          <a:solidFill>
                            <a:schemeClr val="bg1"/>
                          </a:solidFill>
                          <a:effectLst/>
                          <a:latin typeface="Arial"/>
                          <a:ea typeface="SimSun" charset="0"/>
                          <a:cs typeface="Arial"/>
                        </a:rPr>
                        <a:t>luật</a:t>
                      </a:r>
                      <a:endParaRPr lang="en-US" altLang="zh-CN" sz="1600" b="1" kern="1200" dirty="0" smtClean="0">
                        <a:solidFill>
                          <a:schemeClr val="bg1"/>
                        </a:solidFill>
                        <a:effectLst>
                          <a:glow rad="228600">
                            <a:srgbClr val="000000">
                              <a:alpha val="40000"/>
                            </a:srgbClr>
                          </a:glow>
                        </a:effectLst>
                        <a:latin typeface="Arial"/>
                        <a:ea typeface="SimSun" charset="0"/>
                        <a:cs typeface="Arial"/>
                      </a:endParaRPr>
                    </a:p>
                    <a:p>
                      <a:pPr algn="ctr"/>
                      <a:r>
                        <a:rPr lang="en-US" altLang="zh-CN" sz="1600" b="1" kern="1200" dirty="0" smtClean="0">
                          <a:solidFill>
                            <a:schemeClr val="bg1"/>
                          </a:solidFill>
                          <a:effectLst>
                            <a:glow rad="228600">
                              <a:srgbClr val="000000">
                                <a:alpha val="40000"/>
                              </a:srgbClr>
                            </a:glow>
                          </a:effectLst>
                          <a:latin typeface="Arial"/>
                          <a:ea typeface="SimSun" charset="0"/>
                          <a:cs typeface="Arial"/>
                        </a:rPr>
                        <a:t>3:1-16</a:t>
                      </a:r>
                      <a:endParaRPr lang="en-US" altLang="zh-CN" sz="1600" b="1" dirty="0" smtClean="0">
                        <a:solidFill>
                          <a:schemeClr val="bg1"/>
                        </a:solidFill>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kern="1200" baseline="0" dirty="0" err="1" smtClean="0">
                          <a:solidFill>
                            <a:schemeClr val="bg1"/>
                          </a:solidFill>
                          <a:effectLst/>
                          <a:latin typeface="Arial"/>
                          <a:ea typeface="SimSun" charset="0"/>
                          <a:cs typeface="Arial"/>
                        </a:rPr>
                        <a:t>Đến</a:t>
                      </a:r>
                      <a:endParaRPr lang="en-US" altLang="zh-CN" sz="1600" b="1" kern="1200" baseline="0" dirty="0" smtClean="0">
                        <a:solidFill>
                          <a:schemeClr val="bg1"/>
                        </a:solidFill>
                        <a:effectLst/>
                        <a:latin typeface="Arial"/>
                        <a:ea typeface="SimSun" charset="0"/>
                        <a:cs typeface="Arial"/>
                      </a:endParaRPr>
                    </a:p>
                    <a:p>
                      <a:pPr algn="ctr"/>
                      <a:r>
                        <a:rPr lang="en-US" altLang="zh-CN" sz="1600" b="1" kern="1200" dirty="0" err="1" smtClean="0">
                          <a:solidFill>
                            <a:schemeClr val="bg1"/>
                          </a:solidFill>
                          <a:effectLst>
                            <a:glow rad="228600">
                              <a:srgbClr val="000000">
                                <a:alpha val="40000"/>
                              </a:srgbClr>
                            </a:glow>
                          </a:effectLst>
                          <a:latin typeface="Arial"/>
                          <a:ea typeface="SimSun" charset="0"/>
                          <a:cs typeface="Arial"/>
                        </a:rPr>
                        <a:t>Buông</a:t>
                      </a:r>
                      <a:r>
                        <a:rPr lang="en-US" altLang="zh-CN" sz="1600" b="1" kern="1200" baseline="0" dirty="0" smtClean="0">
                          <a:solidFill>
                            <a:schemeClr val="bg1"/>
                          </a:solidFill>
                          <a:effectLst>
                            <a:glow rad="228600">
                              <a:srgbClr val="000000">
                                <a:alpha val="40000"/>
                              </a:srgbClr>
                            </a:glow>
                          </a:effectLst>
                          <a:latin typeface="Arial"/>
                          <a:ea typeface="SimSun" charset="0"/>
                          <a:cs typeface="Arial"/>
                        </a:rPr>
                        <a:t> </a:t>
                      </a:r>
                      <a:r>
                        <a:rPr lang="en-US" altLang="zh-CN" sz="1600" b="1" kern="1200" baseline="0" dirty="0" err="1" smtClean="0">
                          <a:solidFill>
                            <a:schemeClr val="bg1"/>
                          </a:solidFill>
                          <a:effectLst>
                            <a:glow rad="228600">
                              <a:srgbClr val="000000">
                                <a:alpha val="40000"/>
                              </a:srgbClr>
                            </a:glow>
                          </a:effectLst>
                          <a:latin typeface="Arial"/>
                          <a:ea typeface="SimSun" charset="0"/>
                          <a:cs typeface="Arial"/>
                        </a:rPr>
                        <a:t>thả</a:t>
                      </a:r>
                      <a:endParaRPr lang="en-US" altLang="zh-CN" sz="1600" b="1" kern="1200" dirty="0" smtClean="0">
                        <a:solidFill>
                          <a:schemeClr val="bg1"/>
                        </a:solidFill>
                        <a:effectLst>
                          <a:glow rad="228600">
                            <a:srgbClr val="000000">
                              <a:alpha val="40000"/>
                            </a:srgbClr>
                          </a:glow>
                        </a:effectLst>
                        <a:latin typeface="Arial"/>
                        <a:ea typeface="SimSun" charset="0"/>
                        <a:cs typeface="Arial"/>
                      </a:endParaRPr>
                    </a:p>
                    <a:p>
                      <a:pPr algn="ctr"/>
                      <a:r>
                        <a:rPr lang="en-US" altLang="zh-CN" sz="1600" b="1" kern="1200" dirty="0" smtClean="0">
                          <a:solidFill>
                            <a:schemeClr val="bg1"/>
                          </a:solidFill>
                          <a:effectLst>
                            <a:glow rad="228600">
                              <a:srgbClr val="000000">
                                <a:alpha val="40000"/>
                              </a:srgbClr>
                            </a:glow>
                          </a:effectLst>
                          <a:latin typeface="Arial"/>
                          <a:ea typeface="SimSun" charset="0"/>
                          <a:cs typeface="Arial"/>
                        </a:rPr>
                        <a:t>3:17-21</a:t>
                      </a:r>
                      <a:endParaRPr lang="en-US" altLang="zh-CN" sz="1600" b="1" dirty="0" smtClean="0">
                        <a:solidFill>
                          <a:schemeClr val="bg1"/>
                        </a:solidFill>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smtClean="0">
                          <a:solidFill>
                            <a:schemeClr val="bg1"/>
                          </a:solidFill>
                          <a:latin typeface="Arial"/>
                          <a:ea typeface="SimSun" charset="0"/>
                          <a:cs typeface="Arial"/>
                        </a:rPr>
                        <a:t> </a:t>
                      </a:r>
                      <a:r>
                        <a:rPr lang="en-US" altLang="zh-CN" sz="1600" b="1" kern="1200" dirty="0" err="1" smtClean="0">
                          <a:solidFill>
                            <a:schemeClr val="bg1"/>
                          </a:solidFill>
                          <a:effectLst>
                            <a:glow rad="228600">
                              <a:srgbClr val="000000">
                                <a:alpha val="40000"/>
                              </a:srgbClr>
                            </a:glow>
                          </a:effectLst>
                          <a:latin typeface="Arial"/>
                          <a:ea typeface="SimSun" charset="0"/>
                          <a:cs typeface="Arial"/>
                        </a:rPr>
                        <a:t>Với</a:t>
                      </a:r>
                      <a:r>
                        <a:rPr lang="en-US" altLang="zh-CN" sz="1600" b="1" kern="1200" baseline="0" dirty="0" smtClean="0">
                          <a:solidFill>
                            <a:schemeClr val="bg1"/>
                          </a:solidFill>
                          <a:effectLst>
                            <a:glow rad="228600">
                              <a:srgbClr val="000000">
                                <a:alpha val="40000"/>
                              </a:srgbClr>
                            </a:glow>
                          </a:effectLst>
                          <a:latin typeface="Arial"/>
                          <a:ea typeface="SimSun" charset="0"/>
                          <a:cs typeface="Arial"/>
                        </a:rPr>
                        <a:t> con </a:t>
                      </a:r>
                      <a:r>
                        <a:rPr lang="en-US" altLang="zh-CN" sz="1600" b="1" kern="1200" baseline="0" dirty="0" err="1" smtClean="0">
                          <a:solidFill>
                            <a:schemeClr val="bg1"/>
                          </a:solidFill>
                          <a:effectLst>
                            <a:glow rad="228600">
                              <a:srgbClr val="000000">
                                <a:alpha val="40000"/>
                              </a:srgbClr>
                            </a:glow>
                          </a:effectLst>
                          <a:latin typeface="Arial"/>
                          <a:ea typeface="SimSun" charset="0"/>
                          <a:cs typeface="Arial"/>
                        </a:rPr>
                        <a:t>người</a:t>
                      </a:r>
                      <a:endParaRPr lang="en-US" altLang="zh-CN" sz="1600" b="1" kern="1200" dirty="0" smtClean="0">
                        <a:solidFill>
                          <a:schemeClr val="bg1"/>
                        </a:solidFill>
                        <a:effectLst>
                          <a:glow rad="228600">
                            <a:srgbClr val="000000">
                              <a:alpha val="40000"/>
                            </a:srgbClr>
                          </a:glow>
                        </a:effectLst>
                        <a:latin typeface="Arial"/>
                        <a:ea typeface="SimSun" charset="0"/>
                        <a:cs typeface="Arial"/>
                      </a:endParaRPr>
                    </a:p>
                    <a:p>
                      <a:pPr algn="ctr"/>
                      <a:r>
                        <a:rPr lang="en-US" altLang="zh-CN" sz="1600" b="1" kern="1200" dirty="0" smtClean="0">
                          <a:solidFill>
                            <a:schemeClr val="bg1"/>
                          </a:solidFill>
                          <a:effectLst>
                            <a:glow rad="228600">
                              <a:srgbClr val="000000">
                                <a:alpha val="40000"/>
                              </a:srgbClr>
                            </a:glow>
                          </a:effectLst>
                          <a:latin typeface="Arial"/>
                          <a:ea typeface="SimSun" charset="0"/>
                          <a:cs typeface="Arial"/>
                        </a:rPr>
                        <a:t>4:1-3</a:t>
                      </a:r>
                      <a:endParaRPr lang="en-US" altLang="zh-CN" sz="1600" b="1" dirty="0" smtClean="0">
                        <a:solidFill>
                          <a:schemeClr val="bg1"/>
                        </a:solidFill>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smtClean="0">
                          <a:solidFill>
                            <a:schemeClr val="bg1"/>
                          </a:solidFill>
                          <a:latin typeface="Arial"/>
                          <a:ea typeface="SimSun" charset="0"/>
                          <a:cs typeface="Arial"/>
                        </a:rPr>
                        <a:t> </a:t>
                      </a:r>
                      <a:r>
                        <a:rPr lang="en-US" altLang="zh-CN" sz="1600" b="1" kern="1200" dirty="0" err="1" smtClean="0">
                          <a:solidFill>
                            <a:schemeClr val="bg1"/>
                          </a:solidFill>
                          <a:effectLst>
                            <a:glow rad="228600">
                              <a:srgbClr val="000000">
                                <a:alpha val="40000"/>
                              </a:srgbClr>
                            </a:glow>
                          </a:effectLst>
                          <a:latin typeface="Arial"/>
                          <a:ea typeface="SimSun" charset="0"/>
                          <a:cs typeface="Arial"/>
                        </a:rPr>
                        <a:t>Với</a:t>
                      </a:r>
                      <a:r>
                        <a:rPr lang="en-US" altLang="zh-CN" sz="1600" b="1" kern="1200" baseline="0" dirty="0" smtClean="0">
                          <a:solidFill>
                            <a:schemeClr val="bg1"/>
                          </a:solidFill>
                          <a:effectLst>
                            <a:glow rad="228600">
                              <a:srgbClr val="000000">
                                <a:alpha val="40000"/>
                              </a:srgbClr>
                            </a:glow>
                          </a:effectLst>
                          <a:latin typeface="Arial"/>
                          <a:ea typeface="SimSun" charset="0"/>
                          <a:cs typeface="Arial"/>
                        </a:rPr>
                        <a:t> </a:t>
                      </a:r>
                      <a:r>
                        <a:rPr lang="en-US" altLang="zh-CN" sz="1600" b="1" kern="1200" baseline="0" dirty="0" err="1" smtClean="0">
                          <a:solidFill>
                            <a:schemeClr val="bg1"/>
                          </a:solidFill>
                          <a:effectLst>
                            <a:glow rad="228600">
                              <a:srgbClr val="000000">
                                <a:alpha val="40000"/>
                              </a:srgbClr>
                            </a:glow>
                          </a:effectLst>
                          <a:latin typeface="Arial"/>
                          <a:ea typeface="SimSun" charset="0"/>
                          <a:cs typeface="Arial"/>
                        </a:rPr>
                        <a:t>Chúa</a:t>
                      </a:r>
                      <a:endParaRPr lang="en-US" altLang="zh-CN" sz="1600" b="1" kern="1200" dirty="0" smtClean="0">
                        <a:solidFill>
                          <a:schemeClr val="bg1"/>
                        </a:solidFill>
                        <a:effectLst>
                          <a:glow rad="228600">
                            <a:srgbClr val="000000">
                              <a:alpha val="40000"/>
                            </a:srgbClr>
                          </a:glow>
                        </a:effectLst>
                        <a:latin typeface="Arial"/>
                        <a:ea typeface="SimSun" charset="0"/>
                        <a:cs typeface="Arial"/>
                      </a:endParaRPr>
                    </a:p>
                    <a:p>
                      <a:pPr algn="ctr"/>
                      <a:r>
                        <a:rPr lang="en-US" altLang="zh-CN" sz="1600" b="1" kern="1200" dirty="0" smtClean="0">
                          <a:solidFill>
                            <a:schemeClr val="bg1"/>
                          </a:solidFill>
                          <a:effectLst>
                            <a:glow rad="228600">
                              <a:srgbClr val="000000">
                                <a:alpha val="40000"/>
                              </a:srgbClr>
                            </a:glow>
                          </a:effectLst>
                          <a:latin typeface="Arial"/>
                          <a:ea typeface="SimSun" charset="0"/>
                          <a:cs typeface="Arial"/>
                        </a:rPr>
                        <a:t>4:4-9</a:t>
                      </a:r>
                      <a:endParaRPr lang="en-US" altLang="zh-CN" sz="1600" b="1" dirty="0" smtClean="0">
                        <a:solidFill>
                          <a:schemeClr val="bg1"/>
                        </a:solidFill>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smtClean="0">
                          <a:solidFill>
                            <a:schemeClr val="bg1"/>
                          </a:solidFill>
                          <a:latin typeface="Arial"/>
                          <a:ea typeface="SimSun" charset="0"/>
                          <a:cs typeface="Arial"/>
                        </a:rPr>
                        <a:t> </a:t>
                      </a:r>
                      <a:r>
                        <a:rPr lang="en-US" altLang="zh-CN" sz="1600" b="1" dirty="0" err="1" smtClean="0">
                          <a:solidFill>
                            <a:schemeClr val="bg1"/>
                          </a:solidFill>
                          <a:effectLst>
                            <a:glow rad="228600">
                              <a:srgbClr val="000000">
                                <a:alpha val="40000"/>
                              </a:srgbClr>
                            </a:glow>
                          </a:effectLst>
                          <a:latin typeface="Arial"/>
                          <a:ea typeface="SimSun" charset="0"/>
                          <a:cs typeface="Arial"/>
                        </a:rPr>
                        <a:t>luôn</a:t>
                      </a:r>
                      <a:r>
                        <a:rPr lang="en-US" altLang="zh-CN" sz="1600" b="1" baseline="0" dirty="0" smtClean="0">
                          <a:solidFill>
                            <a:schemeClr val="bg1"/>
                          </a:solidFill>
                          <a:effectLst>
                            <a:glow rad="228600">
                              <a:srgbClr val="000000">
                                <a:alpha val="40000"/>
                              </a:srgbClr>
                            </a:glow>
                          </a:effectLst>
                          <a:latin typeface="Arial"/>
                          <a:ea typeface="SimSun" charset="0"/>
                          <a:cs typeface="Arial"/>
                        </a:rPr>
                        <a:t> </a:t>
                      </a:r>
                      <a:r>
                        <a:rPr lang="en-US" altLang="zh-CN" sz="1600" b="1" baseline="0" dirty="0" err="1" smtClean="0">
                          <a:solidFill>
                            <a:schemeClr val="bg1"/>
                          </a:solidFill>
                          <a:effectLst>
                            <a:glow rad="228600">
                              <a:srgbClr val="000000">
                                <a:alpha val="40000"/>
                              </a:srgbClr>
                            </a:glow>
                          </a:effectLst>
                          <a:latin typeface="Arial"/>
                          <a:ea typeface="SimSun" charset="0"/>
                          <a:cs typeface="Arial"/>
                        </a:rPr>
                        <a:t>luôn</a:t>
                      </a:r>
                      <a:endParaRPr lang="en-US" altLang="zh-CN" sz="1600" b="1" dirty="0" smtClean="0">
                        <a:solidFill>
                          <a:schemeClr val="bg1"/>
                        </a:solidFill>
                        <a:effectLst>
                          <a:glow rad="228600">
                            <a:srgbClr val="000000">
                              <a:alpha val="40000"/>
                            </a:srgbClr>
                          </a:glow>
                        </a:effectLst>
                        <a:latin typeface="Arial"/>
                        <a:ea typeface="SimSun" charset="0"/>
                        <a:cs typeface="Arial"/>
                      </a:endParaRPr>
                    </a:p>
                    <a:p>
                      <a:pPr algn="ctr" eaLnBrk="0" hangingPunct="0"/>
                      <a:r>
                        <a:rPr lang="en-US" altLang="zh-CN" sz="1600" b="1" dirty="0" smtClean="0">
                          <a:solidFill>
                            <a:schemeClr val="bg1"/>
                          </a:solidFill>
                          <a:effectLst>
                            <a:glow rad="228600">
                              <a:srgbClr val="000000">
                                <a:alpha val="40000"/>
                              </a:srgbClr>
                            </a:glow>
                          </a:effectLst>
                          <a:latin typeface="Arial"/>
                          <a:ea typeface="SimSun" charset="0"/>
                          <a:cs typeface="Arial"/>
                        </a:rPr>
                        <a:t>4:10-20 </a:t>
                      </a:r>
                    </a:p>
                    <a:p>
                      <a:pPr algn="ctr" eaLnBrk="0" hangingPunct="0"/>
                      <a:r>
                        <a:rPr lang="en-US" altLang="zh-CN" sz="1600" b="1" dirty="0" smtClean="0">
                          <a:solidFill>
                            <a:schemeClr val="bg1"/>
                          </a:solidFill>
                          <a:effectLst>
                            <a:glow rad="228600">
                              <a:srgbClr val="000000">
                                <a:alpha val="40000"/>
                              </a:srgbClr>
                            </a:glow>
                          </a:effectLst>
                          <a:latin typeface="Arial"/>
                          <a:ea typeface="SimSun" charset="0"/>
                          <a:cs typeface="Arial"/>
                        </a:rPr>
                        <a:t>–</a:t>
                      </a:r>
                    </a:p>
                    <a:p>
                      <a:pPr algn="ctr" eaLnBrk="0" hangingPunct="0"/>
                      <a:r>
                        <a:rPr lang="en-US" altLang="zh-CN" sz="1600" b="1" dirty="0" err="1" smtClean="0">
                          <a:solidFill>
                            <a:schemeClr val="bg1"/>
                          </a:solidFill>
                          <a:effectLst>
                            <a:glow rad="228600">
                              <a:srgbClr val="000000">
                                <a:alpha val="40000"/>
                              </a:srgbClr>
                            </a:glow>
                          </a:effectLst>
                          <a:latin typeface="Arial"/>
                          <a:ea typeface="SimSun" charset="0"/>
                          <a:cs typeface="Arial"/>
                        </a:rPr>
                        <a:t>Chào</a:t>
                      </a:r>
                      <a:endParaRPr lang="en-US" altLang="zh-CN" sz="1600" b="1" dirty="0" smtClean="0">
                        <a:solidFill>
                          <a:schemeClr val="bg1"/>
                        </a:solidFill>
                        <a:effectLst>
                          <a:glow rad="228600">
                            <a:srgbClr val="000000">
                              <a:alpha val="40000"/>
                            </a:srgbClr>
                          </a:glow>
                        </a:effectLst>
                        <a:latin typeface="Arial"/>
                        <a:ea typeface="SimSun" charset="0"/>
                        <a:cs typeface="Arial"/>
                      </a:endParaRPr>
                    </a:p>
                    <a:p>
                      <a:pPr algn="ctr" eaLnBrk="0" hangingPunct="0"/>
                      <a:r>
                        <a:rPr lang="en-US" altLang="zh-CN" sz="1600" b="1" dirty="0" smtClean="0">
                          <a:solidFill>
                            <a:schemeClr val="bg1"/>
                          </a:solidFill>
                          <a:effectLst>
                            <a:glow rad="228600">
                              <a:srgbClr val="000000">
                                <a:alpha val="40000"/>
                              </a:srgbClr>
                            </a:glow>
                          </a:effectLst>
                          <a:latin typeface="Arial"/>
                          <a:ea typeface="SimSun" charset="0"/>
                          <a:cs typeface="Arial"/>
                        </a:rPr>
                        <a:t>4:21-23</a:t>
                      </a: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r>
              <a:tr h="488737">
                <a:tc gridSpan="10">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sz="2400" b="1" kern="1200" dirty="0" err="1" smtClean="0">
                          <a:solidFill>
                            <a:schemeClr val="bg1"/>
                          </a:solidFill>
                          <a:effectLst>
                            <a:glow rad="228600">
                              <a:srgbClr val="000000">
                                <a:alpha val="40000"/>
                              </a:srgbClr>
                            </a:glow>
                          </a:effectLst>
                          <a:latin typeface="Arial"/>
                          <a:ea typeface="+mn-ea"/>
                          <a:cs typeface="Arial"/>
                        </a:rPr>
                        <a:t>Từ</a:t>
                      </a:r>
                      <a:r>
                        <a:rPr lang="en-US" sz="2400" b="1" kern="1200" baseline="0" dirty="0" smtClean="0">
                          <a:solidFill>
                            <a:schemeClr val="bg1"/>
                          </a:solidFill>
                          <a:effectLst>
                            <a:glow rad="228600">
                              <a:srgbClr val="000000">
                                <a:alpha val="40000"/>
                              </a:srgbClr>
                            </a:glow>
                          </a:effectLst>
                          <a:latin typeface="Arial"/>
                          <a:ea typeface="+mn-ea"/>
                          <a:cs typeface="Arial"/>
                        </a:rPr>
                        <a:t> </a:t>
                      </a:r>
                      <a:r>
                        <a:rPr lang="en-US" sz="2400" b="1" kern="1200" baseline="0" dirty="0" err="1" smtClean="0">
                          <a:solidFill>
                            <a:schemeClr val="bg1"/>
                          </a:solidFill>
                          <a:effectLst>
                            <a:glow rad="228600">
                              <a:srgbClr val="000000">
                                <a:alpha val="40000"/>
                              </a:srgbClr>
                            </a:glow>
                          </a:effectLst>
                          <a:latin typeface="Arial"/>
                          <a:ea typeface="+mn-ea"/>
                          <a:cs typeface="Arial"/>
                        </a:rPr>
                        <a:t>Rôma</a:t>
                      </a:r>
                      <a:endParaRPr lang="en-US" sz="2400" b="1" kern="1200" dirty="0">
                        <a:solidFill>
                          <a:schemeClr val="bg1"/>
                        </a:solidFill>
                        <a:effectLst>
                          <a:glow rad="228600">
                            <a:srgbClr val="000000">
                              <a:alpha val="40000"/>
                            </a:srgbClr>
                          </a:glow>
                        </a:effectLst>
                        <a:latin typeface="Arial"/>
                        <a:ea typeface="+mn-ea"/>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88737">
                <a:tc gridSpan="10">
                  <a:txBody>
                    <a:bodyPr/>
                    <a:lstStyle/>
                    <a:p>
                      <a:pPr algn="ctr"/>
                      <a:r>
                        <a:rPr lang="en-US" altLang="zh-CN" sz="2400" b="1" dirty="0" err="1" smtClean="0">
                          <a:solidFill>
                            <a:schemeClr val="bg1"/>
                          </a:solidFill>
                          <a:effectLst/>
                          <a:latin typeface="Arial"/>
                          <a:ea typeface="SimSun" charset="0"/>
                          <a:cs typeface="Arial"/>
                        </a:rPr>
                        <a:t>Đầu</a:t>
                      </a:r>
                      <a:r>
                        <a:rPr lang="en-US" altLang="zh-CN" sz="2400" b="1" baseline="0" dirty="0" smtClean="0">
                          <a:solidFill>
                            <a:schemeClr val="bg1"/>
                          </a:solidFill>
                          <a:effectLst/>
                          <a:latin typeface="Arial"/>
                          <a:ea typeface="SimSun" charset="0"/>
                          <a:cs typeface="Arial"/>
                        </a:rPr>
                        <a:t> </a:t>
                      </a:r>
                      <a:r>
                        <a:rPr lang="en-US" altLang="zh-CN" sz="2400" b="1" baseline="0" dirty="0" err="1" smtClean="0">
                          <a:solidFill>
                            <a:schemeClr val="bg1"/>
                          </a:solidFill>
                          <a:effectLst/>
                          <a:latin typeface="Arial"/>
                          <a:ea typeface="SimSun" charset="0"/>
                          <a:cs typeface="Arial"/>
                        </a:rPr>
                        <a:t>mùa</a:t>
                      </a:r>
                      <a:r>
                        <a:rPr lang="en-US" altLang="zh-CN" sz="2400" b="1" baseline="0" dirty="0" smtClean="0">
                          <a:solidFill>
                            <a:schemeClr val="bg1"/>
                          </a:solidFill>
                          <a:effectLst/>
                          <a:latin typeface="Arial"/>
                          <a:ea typeface="SimSun" charset="0"/>
                          <a:cs typeface="Arial"/>
                        </a:rPr>
                        <a:t> </a:t>
                      </a:r>
                      <a:r>
                        <a:rPr lang="en-US" altLang="zh-CN" sz="2400" b="1" baseline="0" dirty="0" err="1" smtClean="0">
                          <a:solidFill>
                            <a:schemeClr val="bg1"/>
                          </a:solidFill>
                          <a:effectLst/>
                          <a:latin typeface="Arial"/>
                          <a:ea typeface="SimSun" charset="0"/>
                          <a:cs typeface="Arial"/>
                        </a:rPr>
                        <a:t>Xuân</a:t>
                      </a:r>
                      <a:r>
                        <a:rPr lang="en-US" altLang="zh-CN" sz="2400" b="1" baseline="0" dirty="0" smtClean="0">
                          <a:solidFill>
                            <a:schemeClr val="bg1"/>
                          </a:solidFill>
                          <a:effectLst/>
                          <a:latin typeface="Arial"/>
                          <a:ea typeface="SimSun" charset="0"/>
                          <a:cs typeface="Arial"/>
                        </a:rPr>
                        <a:t> </a:t>
                      </a:r>
                      <a:r>
                        <a:rPr lang="en-US" altLang="zh-CN" sz="2400" b="1" baseline="0" dirty="0" err="1" smtClean="0">
                          <a:solidFill>
                            <a:schemeClr val="bg1"/>
                          </a:solidFill>
                          <a:effectLst/>
                          <a:latin typeface="Arial"/>
                          <a:ea typeface="SimSun" charset="0"/>
                          <a:cs typeface="Arial"/>
                        </a:rPr>
                        <a:t>năm</a:t>
                      </a:r>
                      <a:r>
                        <a:rPr lang="en-US" altLang="zh-CN" sz="2400" b="1" dirty="0" smtClean="0">
                          <a:solidFill>
                            <a:schemeClr val="bg1"/>
                          </a:solidFill>
                          <a:effectLst>
                            <a:glow rad="228600">
                              <a:srgbClr val="000000">
                                <a:alpha val="40000"/>
                              </a:srgbClr>
                            </a:glow>
                          </a:effectLst>
                          <a:latin typeface="Arial"/>
                          <a:ea typeface="SimSun" charset="0"/>
                          <a:cs typeface="Arial"/>
                        </a:rPr>
                        <a:t> 62 </a:t>
                      </a:r>
                      <a:r>
                        <a:rPr lang="en-US" altLang="zh-CN" sz="2400" b="1" kern="1200" dirty="0" smtClean="0">
                          <a:solidFill>
                            <a:schemeClr val="bg1"/>
                          </a:solidFill>
                          <a:effectLst>
                            <a:glow rad="228600">
                              <a:srgbClr val="000000">
                                <a:alpha val="40000"/>
                              </a:srgbClr>
                            </a:glow>
                          </a:effectLst>
                          <a:latin typeface="Arial"/>
                          <a:ea typeface="+mn-ea"/>
                          <a:cs typeface="Arial"/>
                        </a:rPr>
                        <a:t>(ở</a:t>
                      </a:r>
                      <a:r>
                        <a:rPr lang="en-US" altLang="zh-CN" sz="2400" b="1" kern="1200" baseline="0" dirty="0" smtClean="0">
                          <a:solidFill>
                            <a:schemeClr val="bg1"/>
                          </a:solidFill>
                          <a:effectLst>
                            <a:glow rad="228600">
                              <a:srgbClr val="000000">
                                <a:alpha val="40000"/>
                              </a:srgbClr>
                            </a:glow>
                          </a:effectLst>
                          <a:latin typeface="Arial"/>
                          <a:ea typeface="+mn-ea"/>
                          <a:cs typeface="Arial"/>
                        </a:rPr>
                        <a:t> </a:t>
                      </a:r>
                      <a:r>
                        <a:rPr lang="en-US" altLang="zh-CN" sz="2400" b="1" kern="1200" baseline="0" dirty="0" err="1" smtClean="0">
                          <a:solidFill>
                            <a:schemeClr val="bg1"/>
                          </a:solidFill>
                          <a:effectLst>
                            <a:glow rad="228600">
                              <a:srgbClr val="000000">
                                <a:alpha val="40000"/>
                              </a:srgbClr>
                            </a:glow>
                          </a:effectLst>
                          <a:latin typeface="Arial"/>
                          <a:ea typeface="+mn-ea"/>
                          <a:cs typeface="Arial"/>
                        </a:rPr>
                        <a:t>tù</a:t>
                      </a:r>
                      <a:r>
                        <a:rPr lang="en-US" altLang="zh-CN" sz="2400" b="1" kern="1200" baseline="0" dirty="0" smtClean="0">
                          <a:solidFill>
                            <a:schemeClr val="bg1"/>
                          </a:solidFill>
                          <a:effectLst>
                            <a:glow rad="228600">
                              <a:srgbClr val="000000">
                                <a:alpha val="40000"/>
                              </a:srgbClr>
                            </a:glow>
                          </a:effectLst>
                          <a:latin typeface="Arial"/>
                          <a:ea typeface="+mn-ea"/>
                          <a:cs typeface="Arial"/>
                        </a:rPr>
                        <a:t> </a:t>
                      </a:r>
                      <a:r>
                        <a:rPr lang="en-US" altLang="zh-CN" sz="2400" b="1" kern="1200" baseline="0" dirty="0" err="1" smtClean="0">
                          <a:solidFill>
                            <a:schemeClr val="bg1"/>
                          </a:solidFill>
                          <a:effectLst>
                            <a:glow rad="228600">
                              <a:srgbClr val="000000">
                                <a:alpha val="40000"/>
                              </a:srgbClr>
                            </a:glow>
                          </a:effectLst>
                          <a:latin typeface="Arial"/>
                          <a:ea typeface="+mn-ea"/>
                          <a:cs typeface="Arial"/>
                        </a:rPr>
                        <a:t>tại</a:t>
                      </a:r>
                      <a:r>
                        <a:rPr lang="en-US" altLang="zh-CN" sz="2400" b="1" kern="1200" baseline="0" dirty="0" smtClean="0">
                          <a:solidFill>
                            <a:schemeClr val="bg1"/>
                          </a:solidFill>
                          <a:effectLst>
                            <a:glow rad="228600">
                              <a:srgbClr val="000000">
                                <a:alpha val="40000"/>
                              </a:srgbClr>
                            </a:glow>
                          </a:effectLst>
                          <a:latin typeface="Arial"/>
                          <a:ea typeface="+mn-ea"/>
                          <a:cs typeface="Arial"/>
                        </a:rPr>
                        <a:t> </a:t>
                      </a:r>
                      <a:r>
                        <a:rPr lang="en-US" altLang="zh-CN" sz="2400" b="1" kern="1200" baseline="0" dirty="0" err="1" smtClean="0">
                          <a:solidFill>
                            <a:schemeClr val="bg1"/>
                          </a:solidFill>
                          <a:effectLst>
                            <a:glow rad="228600">
                              <a:srgbClr val="000000">
                                <a:alpha val="40000"/>
                              </a:srgbClr>
                            </a:glow>
                          </a:effectLst>
                          <a:latin typeface="Arial"/>
                          <a:ea typeface="+mn-ea"/>
                          <a:cs typeface="Arial"/>
                        </a:rPr>
                        <a:t>Rôma</a:t>
                      </a:r>
                      <a:r>
                        <a:rPr lang="en-US" altLang="zh-CN" sz="2400" b="1" kern="1200" baseline="0" dirty="0" smtClean="0">
                          <a:solidFill>
                            <a:schemeClr val="bg1"/>
                          </a:solidFill>
                          <a:effectLst>
                            <a:glow rad="228600">
                              <a:srgbClr val="000000">
                                <a:alpha val="40000"/>
                              </a:srgbClr>
                            </a:glow>
                          </a:effectLst>
                          <a:latin typeface="Arial"/>
                          <a:ea typeface="+mn-ea"/>
                          <a:cs typeface="Arial"/>
                        </a:rPr>
                        <a:t> </a:t>
                      </a:r>
                      <a:r>
                        <a:rPr lang="en-US" altLang="zh-CN" sz="2400" b="1" kern="1200" baseline="0" dirty="0" err="1" smtClean="0">
                          <a:solidFill>
                            <a:schemeClr val="bg1"/>
                          </a:solidFill>
                          <a:effectLst>
                            <a:glow rad="228600">
                              <a:srgbClr val="000000">
                                <a:alpha val="40000"/>
                              </a:srgbClr>
                            </a:glow>
                          </a:effectLst>
                          <a:latin typeface="Arial"/>
                          <a:ea typeface="+mn-ea"/>
                          <a:cs typeface="Arial"/>
                        </a:rPr>
                        <a:t>lần</a:t>
                      </a:r>
                      <a:r>
                        <a:rPr lang="en-US" altLang="zh-CN" sz="2400" b="1" kern="1200" baseline="0" dirty="0" smtClean="0">
                          <a:solidFill>
                            <a:schemeClr val="bg1"/>
                          </a:solidFill>
                          <a:effectLst>
                            <a:glow rad="228600">
                              <a:srgbClr val="000000">
                                <a:alpha val="40000"/>
                              </a:srgbClr>
                            </a:glow>
                          </a:effectLst>
                          <a:latin typeface="Arial"/>
                          <a:ea typeface="+mn-ea"/>
                          <a:cs typeface="Arial"/>
                        </a:rPr>
                        <a:t> 1</a:t>
                      </a:r>
                      <a:r>
                        <a:rPr lang="en-US" altLang="zh-CN" sz="2400" b="1" kern="1200" dirty="0" smtClean="0">
                          <a:solidFill>
                            <a:schemeClr val="bg1"/>
                          </a:solidFill>
                          <a:effectLst>
                            <a:glow rad="228600">
                              <a:srgbClr val="000000">
                                <a:alpha val="40000"/>
                              </a:srgbClr>
                            </a:glow>
                          </a:effectLst>
                          <a:latin typeface="Arial"/>
                          <a:ea typeface="+mn-ea"/>
                          <a:cs typeface="Arial"/>
                        </a:rPr>
                        <a:t>)</a:t>
                      </a:r>
                      <a:endParaRPr lang="en-US" altLang="zh-CN" sz="2400" b="1" dirty="0">
                        <a:solidFill>
                          <a:schemeClr val="bg1"/>
                        </a:solidFill>
                        <a:latin typeface="Arial"/>
                        <a:ea typeface="SimSun" charset="0"/>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158724" name="Rectangle 2"/>
          <p:cNvSpPr>
            <a:spLocks noChangeArrowheads="1"/>
          </p:cNvSpPr>
          <p:nvPr/>
        </p:nvSpPr>
        <p:spPr bwMode="auto">
          <a:xfrm>
            <a:off x="1933575" y="104775"/>
            <a:ext cx="9144000" cy="369888"/>
          </a:xfrm>
          <a:prstGeom prst="rect">
            <a:avLst/>
          </a:prstGeom>
          <a:noFill/>
          <a:ln w="12700" cap="sq">
            <a:noFill/>
            <a:miter lim="800000"/>
            <a:headEnd type="none" w="sm" len="sm"/>
            <a:tailEnd type="none" w="sm" len="sm"/>
          </a:ln>
        </p:spPr>
        <p:txBody>
          <a:bodyPr lIns="91354" tIns="45678" rIns="91354" bIns="45678">
            <a:spAutoFit/>
          </a:bodyPr>
          <a:lstStyle/>
          <a:p>
            <a:pPr fontAlgn="auto">
              <a:spcBef>
                <a:spcPts val="0"/>
              </a:spcBef>
              <a:spcAft>
                <a:spcPts val="0"/>
              </a:spcAft>
              <a:defRPr/>
            </a:pPr>
            <a:endParaRPr lang="en-US" sz="1800">
              <a:solidFill>
                <a:srgbClr val="EAEAEA"/>
              </a:solidFill>
              <a:latin typeface="Calibri"/>
              <a:ea typeface="+mn-ea"/>
              <a:cs typeface="+mn-cs"/>
            </a:endParaRPr>
          </a:p>
        </p:txBody>
      </p:sp>
      <p:sp>
        <p:nvSpPr>
          <p:cNvPr id="158725" name="Rectangle 4"/>
          <p:cNvSpPr>
            <a:spLocks noChangeArrowheads="1"/>
          </p:cNvSpPr>
          <p:nvPr/>
        </p:nvSpPr>
        <p:spPr bwMode="auto">
          <a:xfrm>
            <a:off x="2733675" y="2805113"/>
            <a:ext cx="9144000" cy="369887"/>
          </a:xfrm>
          <a:prstGeom prst="rect">
            <a:avLst/>
          </a:prstGeom>
          <a:noFill/>
          <a:ln w="12700" cap="sq">
            <a:noFill/>
            <a:miter lim="800000"/>
            <a:headEnd type="none" w="sm" len="sm"/>
            <a:tailEnd type="none" w="sm" len="sm"/>
          </a:ln>
        </p:spPr>
        <p:txBody>
          <a:bodyPr lIns="91354" tIns="45678" rIns="91354" bIns="45678">
            <a:spAutoFit/>
          </a:bodyPr>
          <a:lstStyle/>
          <a:p>
            <a:pPr fontAlgn="auto">
              <a:spcBef>
                <a:spcPts val="0"/>
              </a:spcBef>
              <a:spcAft>
                <a:spcPts val="0"/>
              </a:spcAft>
              <a:defRPr/>
            </a:pPr>
            <a:endParaRPr lang="en-US" sz="1800">
              <a:solidFill>
                <a:srgbClr val="EAEAEA"/>
              </a:solidFill>
              <a:latin typeface="Calibri"/>
              <a:ea typeface="+mn-ea"/>
              <a:cs typeface="+mn-cs"/>
            </a:endParaRPr>
          </a:p>
        </p:txBody>
      </p:sp>
      <p:sp>
        <p:nvSpPr>
          <p:cNvPr id="158726" name="Text Box 6"/>
          <p:cNvSpPr txBox="1">
            <a:spLocks noChangeArrowheads="1"/>
          </p:cNvSpPr>
          <p:nvPr/>
        </p:nvSpPr>
        <p:spPr bwMode="auto">
          <a:xfrm>
            <a:off x="8567738" y="-66675"/>
            <a:ext cx="612775" cy="400050"/>
          </a:xfrm>
          <a:prstGeom prst="rect">
            <a:avLst/>
          </a:prstGeom>
          <a:noFill/>
          <a:ln w="9525">
            <a:noFill/>
            <a:miter lim="800000"/>
            <a:headEnd/>
            <a:tailEnd/>
          </a:ln>
        </p:spPr>
        <p:txBody>
          <a:bodyPr wrap="none" lIns="91354" tIns="45678" rIns="91354" bIns="45678">
            <a:spAutoFit/>
          </a:bodyPr>
          <a:lstStyle/>
          <a:p>
            <a:pPr algn="ctr" fontAlgn="auto">
              <a:spcBef>
                <a:spcPts val="0"/>
              </a:spcBef>
              <a:spcAft>
                <a:spcPts val="0"/>
              </a:spcAft>
              <a:defRPr/>
            </a:pPr>
            <a:r>
              <a:rPr lang="en-US" sz="2000" b="1">
                <a:solidFill>
                  <a:srgbClr val="EAEAEA"/>
                </a:solidFill>
                <a:latin typeface="Arial" pitchFamily="34" charset="0"/>
                <a:ea typeface="+mn-ea"/>
                <a:cs typeface="+mn-cs"/>
              </a:rPr>
              <a:t>181</a:t>
            </a:r>
          </a:p>
        </p:txBody>
      </p:sp>
      <p:sp>
        <p:nvSpPr>
          <p:cNvPr id="107" name="Rectangle 102"/>
          <p:cNvSpPr>
            <a:spLocks noChangeArrowheads="1"/>
          </p:cNvSpPr>
          <p:nvPr/>
        </p:nvSpPr>
        <p:spPr bwMode="auto">
          <a:xfrm>
            <a:off x="0" y="2057400"/>
            <a:ext cx="9163050" cy="647700"/>
          </a:xfrm>
          <a:prstGeom prst="rect">
            <a:avLst/>
          </a:prstGeom>
          <a:noFill/>
          <a:ln w="57150">
            <a:solidFill>
              <a:srgbClr val="FF3300"/>
            </a:solidFill>
            <a:miter lim="800000"/>
            <a:headEnd/>
            <a:tailEnd/>
          </a:ln>
        </p:spPr>
        <p:txBody>
          <a:bodyPr wrap="none" lIns="91354" tIns="45678" rIns="91354" bIns="45678" anchor="ctr"/>
          <a:lstStyle/>
          <a:p>
            <a:pPr fontAlgn="auto">
              <a:spcBef>
                <a:spcPts val="0"/>
              </a:spcBef>
              <a:spcAft>
                <a:spcPts val="0"/>
              </a:spcAft>
              <a:defRPr/>
            </a:pPr>
            <a:endParaRPr lang="en-US" sz="1800">
              <a:solidFill>
                <a:srgbClr val="EAEAEA"/>
              </a:solidFill>
              <a:latin typeface="Calibri"/>
              <a:ea typeface="+mn-ea"/>
              <a:cs typeface="+mn-cs"/>
            </a:endParaRPr>
          </a:p>
        </p:txBody>
      </p:sp>
      <p:sp>
        <p:nvSpPr>
          <p:cNvPr id="110" name="Rectangle 119"/>
          <p:cNvSpPr txBox="1">
            <a:spLocks noChangeArrowheads="1"/>
          </p:cNvSpPr>
          <p:nvPr/>
        </p:nvSpPr>
        <p:spPr bwMode="auto">
          <a:xfrm rot="20059622">
            <a:off x="85725" y="2101850"/>
            <a:ext cx="1052513" cy="636588"/>
          </a:xfrm>
          <a:prstGeom prst="rect">
            <a:avLst/>
          </a:prstGeom>
          <a:solidFill>
            <a:schemeClr val="tx2">
              <a:lumMod val="50000"/>
            </a:schemeClr>
          </a:solidFill>
          <a:ln w="9525">
            <a:noFill/>
            <a:miter lim="800000"/>
            <a:headEnd/>
            <a:tailEnd/>
          </a:ln>
        </p:spPr>
        <p:txBody>
          <a:bodyPr lIns="91354" tIns="45678" rIns="91354" bIns="45678" anchor="ctr"/>
          <a:lstStyle/>
          <a:p>
            <a:pPr fontAlgn="auto">
              <a:spcBef>
                <a:spcPts val="0"/>
              </a:spcBef>
              <a:spcAft>
                <a:spcPts val="0"/>
              </a:spcAft>
              <a:defRPr/>
            </a:pPr>
            <a:r>
              <a:rPr lang="en-US" sz="4000" dirty="0">
                <a:solidFill>
                  <a:srgbClr val="FFFFFF"/>
                </a:solidFill>
                <a:latin typeface="Arial" pitchFamily="34" charset="0"/>
                <a:ea typeface="+mn-ea"/>
                <a:cs typeface="Arial" pitchFamily="34" charset="0"/>
              </a:rPr>
              <a:t>17x</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07"/>
                                        </p:tgtEl>
                                        <p:attrNameLst>
                                          <p:attrName>style.visibility</p:attrName>
                                        </p:attrNameLst>
                                      </p:cBhvr>
                                      <p:to>
                                        <p:strVal val="visible"/>
                                      </p:to>
                                    </p:set>
                                    <p:anim calcmode="lin" valueType="num">
                                      <p:cBhvr>
                                        <p:cTn id="7" dur="500" fill="hold"/>
                                        <p:tgtEl>
                                          <p:spTgt spid="107"/>
                                        </p:tgtEl>
                                        <p:attrNameLst>
                                          <p:attrName>ppt_w</p:attrName>
                                        </p:attrNameLst>
                                      </p:cBhvr>
                                      <p:tavLst>
                                        <p:tav tm="0">
                                          <p:val>
                                            <p:fltVal val="0"/>
                                          </p:val>
                                        </p:tav>
                                        <p:tav tm="100000">
                                          <p:val>
                                            <p:strVal val="#ppt_w"/>
                                          </p:val>
                                        </p:tav>
                                      </p:tavLst>
                                    </p:anim>
                                    <p:anim calcmode="lin" valueType="num">
                                      <p:cBhvr>
                                        <p:cTn id="8" dur="500" fill="hold"/>
                                        <p:tgtEl>
                                          <p:spTgt spid="107"/>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45" presetClass="entr" presetSubtype="0" fill="hold" grpId="0" nodeType="afterEffect">
                                  <p:stCondLst>
                                    <p:cond delay="0"/>
                                  </p:stCondLst>
                                  <p:childTnLst>
                                    <p:set>
                                      <p:cBhvr>
                                        <p:cTn id="11" dur="1" fill="hold">
                                          <p:stCondLst>
                                            <p:cond delay="0"/>
                                          </p:stCondLst>
                                        </p:cTn>
                                        <p:tgtEl>
                                          <p:spTgt spid="110"/>
                                        </p:tgtEl>
                                        <p:attrNameLst>
                                          <p:attrName>style.visibility</p:attrName>
                                        </p:attrNameLst>
                                      </p:cBhvr>
                                      <p:to>
                                        <p:strVal val="visible"/>
                                      </p:to>
                                    </p:set>
                                    <p:animEffect transition="in" filter="fade">
                                      <p:cBhvr>
                                        <p:cTn id="12" dur="2000"/>
                                        <p:tgtEl>
                                          <p:spTgt spid="110"/>
                                        </p:tgtEl>
                                      </p:cBhvr>
                                    </p:animEffect>
                                    <p:anim calcmode="lin" valueType="num">
                                      <p:cBhvr>
                                        <p:cTn id="13" dur="2000" fill="hold"/>
                                        <p:tgtEl>
                                          <p:spTgt spid="110"/>
                                        </p:tgtEl>
                                        <p:attrNameLst>
                                          <p:attrName>ppt_w</p:attrName>
                                        </p:attrNameLst>
                                      </p:cBhvr>
                                      <p:tavLst>
                                        <p:tav tm="0" fmla="#ppt_w*sin(2.5*pi*$)">
                                          <p:val>
                                            <p:fltVal val="0"/>
                                          </p:val>
                                        </p:tav>
                                        <p:tav tm="100000">
                                          <p:val>
                                            <p:fltVal val="1"/>
                                          </p:val>
                                        </p:tav>
                                      </p:tavLst>
                                    </p:anim>
                                    <p:anim calcmode="lin" valueType="num">
                                      <p:cBhvr>
                                        <p:cTn id="14" dur="2000" fill="hold"/>
                                        <p:tgtEl>
                                          <p:spTgt spid="1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P spid="110" grpId="0" animBg="1"/>
    </p:bldLst>
  </p:timing>
</p:sld>
</file>

<file path=ppt/slides/slide1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37953" name="Picture 1" descr="Crucifixion-of-Jesus-Christ-1024x68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34988"/>
            <a:ext cx="9144000" cy="609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7266" name="Title 1"/>
          <p:cNvSpPr>
            <a:spLocks noGrp="1"/>
          </p:cNvSpPr>
          <p:nvPr>
            <p:ph type="title"/>
          </p:nvPr>
        </p:nvSpPr>
        <p:spPr>
          <a:xfrm>
            <a:off x="0" y="44450"/>
            <a:ext cx="9144000" cy="2952750"/>
          </a:xfrm>
        </p:spPr>
        <p:txBody>
          <a:bodyPr/>
          <a:lstStyle/>
          <a:p>
            <a:pPr marL="715377" indent="-715377" algn="l">
              <a:defRPr/>
            </a:pPr>
            <a:r>
              <a:rPr lang="en-US" dirty="0">
                <a:effectLst>
                  <a:glow rad="228600">
                    <a:schemeClr val="bg1"/>
                  </a:glow>
                </a:effectLst>
                <a:ea typeface="ＭＳ Ｐゴシック" charset="0"/>
                <a:cs typeface="ＭＳ Ｐゴシック" charset="0"/>
              </a:rPr>
              <a:t>I.	Christ is the </a:t>
            </a:r>
            <a:r>
              <a:rPr lang="en-US" dirty="0">
                <a:solidFill>
                  <a:srgbClr val="FFFF00"/>
                </a:solidFill>
                <a:effectLst>
                  <a:glow rad="228600">
                    <a:schemeClr val="bg1"/>
                  </a:glow>
                </a:effectLst>
                <a:ea typeface="ＭＳ Ｐゴシック" charset="0"/>
                <a:cs typeface="ＭＳ Ｐゴシック" charset="0"/>
              </a:rPr>
              <a:t>supreme</a:t>
            </a:r>
            <a:r>
              <a:rPr lang="en-US" dirty="0">
                <a:effectLst>
                  <a:glow rad="228600">
                    <a:schemeClr val="bg1"/>
                  </a:glow>
                </a:effectLst>
                <a:ea typeface="ＭＳ Ｐゴシック" charset="0"/>
                <a:cs typeface="ＭＳ Ｐゴシック" charset="0"/>
              </a:rPr>
              <a:t> example of humility in His selfless giving of Himself (2:5-11).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23000" b="-23000"/>
          </a:stretch>
        </a:blipFill>
        <a:effectLst/>
      </p:bgPr>
    </p:bg>
    <p:spTree>
      <p:nvGrpSpPr>
        <p:cNvPr id="1" name=""/>
        <p:cNvGrpSpPr/>
        <p:nvPr/>
      </p:nvGrpSpPr>
      <p:grpSpPr>
        <a:xfrm>
          <a:off x="0" y="0"/>
          <a:ext cx="0" cy="0"/>
          <a:chOff x="0" y="0"/>
          <a:chExt cx="0" cy="0"/>
        </a:xfrm>
      </p:grpSpPr>
      <p:sp>
        <p:nvSpPr>
          <p:cNvPr id="638978" name="Rectangle 2"/>
          <p:cNvSpPr>
            <a:spLocks noChangeArrowheads="1"/>
          </p:cNvSpPr>
          <p:nvPr/>
        </p:nvSpPr>
        <p:spPr bwMode="auto">
          <a:xfrm>
            <a:off x="1905000" y="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354" tIns="45678" rIns="91354" bIns="45678">
            <a:spAutoFit/>
          </a:bodyPr>
          <a:lstStyle/>
          <a:p>
            <a:endParaRPr lang="en-US" sz="1800">
              <a:solidFill>
                <a:srgbClr val="000000"/>
              </a:solidFill>
              <a:latin typeface="Calibri" charset="0"/>
            </a:endParaRPr>
          </a:p>
        </p:txBody>
      </p:sp>
      <p:sp>
        <p:nvSpPr>
          <p:cNvPr id="638979" name="Rectangle 3"/>
          <p:cNvSpPr>
            <a:spLocks noChangeArrowheads="1"/>
          </p:cNvSpPr>
          <p:nvPr/>
        </p:nvSpPr>
        <p:spPr bwMode="auto">
          <a:xfrm>
            <a:off x="2733675" y="2805113"/>
            <a:ext cx="914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354" tIns="45678" rIns="91354" bIns="45678">
            <a:spAutoFit/>
          </a:bodyPr>
          <a:lstStyle/>
          <a:p>
            <a:endParaRPr lang="en-US" sz="1800">
              <a:solidFill>
                <a:srgbClr val="000000"/>
              </a:solidFill>
              <a:latin typeface="Calibri" charset="0"/>
            </a:endParaRPr>
          </a:p>
        </p:txBody>
      </p:sp>
      <p:sp>
        <p:nvSpPr>
          <p:cNvPr id="638980" name="Text Box 4"/>
          <p:cNvSpPr txBox="1">
            <a:spLocks noChangeArrowheads="1"/>
          </p:cNvSpPr>
          <p:nvPr/>
        </p:nvSpPr>
        <p:spPr bwMode="auto">
          <a:xfrm>
            <a:off x="8450263" y="92075"/>
            <a:ext cx="568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en-US" sz="1800" b="1">
                <a:solidFill>
                  <a:srgbClr val="000000"/>
                </a:solidFill>
                <a:latin typeface="Arial" charset="0"/>
              </a:rPr>
              <a:t>181</a:t>
            </a:r>
          </a:p>
        </p:txBody>
      </p:sp>
      <p:sp>
        <p:nvSpPr>
          <p:cNvPr id="638981" name="Text Box 5"/>
          <p:cNvSpPr txBox="1">
            <a:spLocks noChangeArrowheads="1"/>
          </p:cNvSpPr>
          <p:nvPr/>
        </p:nvSpPr>
        <p:spPr bwMode="auto">
          <a:xfrm>
            <a:off x="3352800" y="228600"/>
            <a:ext cx="2687638" cy="7699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en-US" altLang="zh-CN" sz="4400" b="1">
                <a:solidFill>
                  <a:srgbClr val="FFFFFF"/>
                </a:solidFill>
                <a:latin typeface="Arial" charset="0"/>
                <a:ea typeface="SimSun" charset="0"/>
                <a:cs typeface="SimSun" charset="0"/>
              </a:rPr>
              <a:t>Philip</a:t>
            </a:r>
            <a:endParaRPr lang="en-US" sz="4400" b="1">
              <a:solidFill>
                <a:srgbClr val="FFFFFF"/>
              </a:solidFill>
              <a:latin typeface="Arial" charset="0"/>
              <a:ea typeface="SimSun" charset="0"/>
              <a:cs typeface="SimSun" charset="0"/>
            </a:endParaRPr>
          </a:p>
        </p:txBody>
      </p:sp>
      <p:sp>
        <p:nvSpPr>
          <p:cNvPr id="12394" name="Text Box 106"/>
          <p:cNvSpPr txBox="1">
            <a:spLocks noChangeArrowheads="1"/>
          </p:cNvSpPr>
          <p:nvPr/>
        </p:nvSpPr>
        <p:spPr bwMode="auto">
          <a:xfrm>
            <a:off x="381000" y="1752600"/>
            <a:ext cx="2682875" cy="954088"/>
          </a:xfrm>
          <a:prstGeom prst="rect">
            <a:avLst/>
          </a:prstGeom>
          <a:solidFill>
            <a:schemeClr val="accent6">
              <a:lumMod val="40000"/>
              <a:lumOff val="60000"/>
            </a:schemeClr>
          </a:solidFill>
          <a:ln w="9525">
            <a:solidFill>
              <a:schemeClr val="tx1"/>
            </a:solidFill>
            <a:miter lim="800000"/>
            <a:headEnd/>
            <a:tailEnd/>
          </a:ln>
        </p:spPr>
        <p:txBody>
          <a:bodyPr wrap="none"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defRPr/>
            </a:pPr>
            <a:r>
              <a:rPr lang="en-US" altLang="zh-CN" sz="2800" b="1" u="sng">
                <a:solidFill>
                  <a:srgbClr val="000000"/>
                </a:solidFill>
                <a:latin typeface="Arial" charset="0"/>
                <a:ea typeface="SimSun" charset="0"/>
                <a:cs typeface="SimSun" charset="0"/>
              </a:rPr>
              <a:t>Chữ chìa khóa</a:t>
            </a:r>
            <a:endParaRPr lang="en-US" altLang="zh-CN" sz="2800" b="1">
              <a:solidFill>
                <a:srgbClr val="000000"/>
              </a:solidFill>
              <a:latin typeface="Arial" charset="0"/>
              <a:ea typeface="SimSun" charset="0"/>
              <a:cs typeface="SimSun" charset="0"/>
            </a:endParaRPr>
          </a:p>
          <a:p>
            <a:pPr algn="ctr" eaLnBrk="1" hangingPunct="1">
              <a:defRPr/>
            </a:pPr>
            <a:r>
              <a:rPr lang="en-US" altLang="zh-CN" sz="2800" b="1">
                <a:solidFill>
                  <a:srgbClr val="000000"/>
                </a:solidFill>
                <a:latin typeface="Arial" charset="0"/>
                <a:ea typeface="SimSun" charset="0"/>
                <a:cs typeface="SimSun" charset="0"/>
              </a:rPr>
              <a:t>Thái độ </a:t>
            </a:r>
          </a:p>
        </p:txBody>
      </p:sp>
      <p:sp>
        <p:nvSpPr>
          <p:cNvPr id="12395" name="Text Box 107"/>
          <p:cNvSpPr txBox="1">
            <a:spLocks noChangeArrowheads="1"/>
          </p:cNvSpPr>
          <p:nvPr/>
        </p:nvSpPr>
        <p:spPr bwMode="auto">
          <a:xfrm>
            <a:off x="990600" y="3981450"/>
            <a:ext cx="7086600" cy="1816100"/>
          </a:xfrm>
          <a:prstGeom prst="rect">
            <a:avLst/>
          </a:prstGeom>
          <a:solidFill>
            <a:schemeClr val="accent6">
              <a:lumMod val="40000"/>
              <a:lumOff val="60000"/>
            </a:schemeClr>
          </a:solidFill>
          <a:ln w="9525">
            <a:solidFill>
              <a:schemeClr val="tx1"/>
            </a:solidFill>
            <a:miter lim="800000"/>
            <a:headEnd/>
            <a:tailEnd/>
          </a:ln>
        </p:spPr>
        <p:txBody>
          <a:bodyPr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defRPr/>
            </a:pPr>
            <a:r>
              <a:rPr lang="en-US" altLang="zh-CN" sz="2800" b="1" u="sng">
                <a:solidFill>
                  <a:srgbClr val="000000"/>
                </a:solidFill>
                <a:latin typeface="Arial" charset="0"/>
                <a:ea typeface="SimSun" charset="0"/>
                <a:cs typeface="SimSun" charset="0"/>
              </a:rPr>
              <a:t>Câu chìa khóa:</a:t>
            </a:r>
            <a:endParaRPr lang="en-US" altLang="zh-CN" sz="2800" b="1">
              <a:solidFill>
                <a:srgbClr val="000000"/>
              </a:solidFill>
              <a:latin typeface="Arial" charset="0"/>
              <a:ea typeface="SimSun" charset="0"/>
              <a:cs typeface="SimSun" charset="0"/>
            </a:endParaRPr>
          </a:p>
          <a:p>
            <a:pPr algn="ctr" eaLnBrk="1" hangingPunct="1">
              <a:defRPr/>
            </a:pPr>
            <a:r>
              <a:rPr lang="en-US" altLang="zh-CN" sz="2800" b="1">
                <a:solidFill>
                  <a:srgbClr val="000000"/>
                </a:solidFill>
                <a:latin typeface="Arial" charset="0"/>
                <a:ea typeface="SimSun" charset="0"/>
                <a:cs typeface="SimSun" charset="0"/>
              </a:rPr>
              <a:t>"</a:t>
            </a:r>
            <a:r>
              <a:rPr lang="vi-VN" sz="2800">
                <a:solidFill>
                  <a:srgbClr val="000000"/>
                </a:solidFill>
                <a:latin typeface="Arial" charset="0"/>
              </a:rPr>
              <a:t>Hãy có đồng một tâm trí như Đấng Cơ Đốc Giê-xu đã có</a:t>
            </a:r>
            <a:r>
              <a:rPr lang="en-US" altLang="zh-CN" sz="2800" b="1">
                <a:solidFill>
                  <a:srgbClr val="000000"/>
                </a:solidFill>
                <a:latin typeface="Arial" charset="0"/>
                <a:ea typeface="SimSun" charset="0"/>
                <a:cs typeface="SimSun" charset="0"/>
              </a:rPr>
              <a:t>"</a:t>
            </a:r>
            <a:br>
              <a:rPr lang="en-US" altLang="zh-CN" sz="2800" b="1">
                <a:solidFill>
                  <a:srgbClr val="000000"/>
                </a:solidFill>
                <a:latin typeface="Arial" charset="0"/>
                <a:ea typeface="SimSun" charset="0"/>
                <a:cs typeface="SimSun" charset="0"/>
              </a:rPr>
            </a:br>
            <a:r>
              <a:rPr lang="en-US" altLang="zh-CN" sz="2800" b="1">
                <a:solidFill>
                  <a:srgbClr val="000000"/>
                </a:solidFill>
                <a:latin typeface="Arial" charset="0"/>
                <a:ea typeface="SimSun" charset="0"/>
                <a:cs typeface="SimSun" charset="0"/>
              </a:rPr>
              <a:t>(Philip 2:5).</a:t>
            </a:r>
          </a:p>
        </p:txBody>
      </p:sp>
      <p:pic>
        <p:nvPicPr>
          <p:cNvPr id="12397" name="Picture 109" descr="j0282744"/>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495300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8" name="Picture 110" descr="j031239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1219200"/>
            <a:ext cx="1176338"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8986" name="Picture 12"/>
          <p:cNvPicPr>
            <a:picLocks noChangeAspect="1"/>
          </p:cNvPicPr>
          <p:nvPr/>
        </p:nvPicPr>
        <p:blipFill>
          <a:blip r:embed="rId6">
            <a:extLst>
              <a:ext uri="{28A0092B-C50C-407E-A947-70E740481C1C}">
                <a14:useLocalDpi xmlns:a14="http://schemas.microsoft.com/office/drawing/2010/main" val="0"/>
              </a:ext>
            </a:extLst>
          </a:blip>
          <a:srcRect l="15637" r="15430"/>
          <a:stretch>
            <a:fillRect/>
          </a:stretch>
        </p:blipFill>
        <p:spPr bwMode="auto">
          <a:xfrm>
            <a:off x="4067175" y="977900"/>
            <a:ext cx="4295775"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2394"/>
                                        </p:tgtEl>
                                        <p:attrNameLst>
                                          <p:attrName>style.visibility</p:attrName>
                                        </p:attrNameLst>
                                      </p:cBhvr>
                                      <p:to>
                                        <p:strVal val="visible"/>
                                      </p:to>
                                    </p:set>
                                    <p:anim calcmode="lin" valueType="num">
                                      <p:cBhvr additive="base">
                                        <p:cTn id="7" dur="500" fill="hold"/>
                                        <p:tgtEl>
                                          <p:spTgt spid="12394"/>
                                        </p:tgtEl>
                                        <p:attrNameLst>
                                          <p:attrName>ppt_x</p:attrName>
                                        </p:attrNameLst>
                                      </p:cBhvr>
                                      <p:tavLst>
                                        <p:tav tm="0">
                                          <p:val>
                                            <p:strVal val="#ppt_x"/>
                                          </p:val>
                                        </p:tav>
                                        <p:tav tm="100000">
                                          <p:val>
                                            <p:strVal val="#ppt_x"/>
                                          </p:val>
                                        </p:tav>
                                      </p:tavLst>
                                    </p:anim>
                                    <p:anim calcmode="lin" valueType="num">
                                      <p:cBhvr additive="base">
                                        <p:cTn id="8" dur="500" fill="hold"/>
                                        <p:tgtEl>
                                          <p:spTgt spid="12394"/>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15" presetClass="entr" presetSubtype="0" fill="hold" nodeType="afterEffect">
                                  <p:stCondLst>
                                    <p:cond delay="0"/>
                                  </p:stCondLst>
                                  <p:childTnLst>
                                    <p:set>
                                      <p:cBhvr>
                                        <p:cTn id="11" dur="1" fill="hold">
                                          <p:stCondLst>
                                            <p:cond delay="0"/>
                                          </p:stCondLst>
                                        </p:cTn>
                                        <p:tgtEl>
                                          <p:spTgt spid="12398"/>
                                        </p:tgtEl>
                                        <p:attrNameLst>
                                          <p:attrName>style.visibility</p:attrName>
                                        </p:attrNameLst>
                                      </p:cBhvr>
                                      <p:to>
                                        <p:strVal val="visible"/>
                                      </p:to>
                                    </p:set>
                                    <p:anim calcmode="lin" valueType="num">
                                      <p:cBhvr>
                                        <p:cTn id="12" dur="1000" fill="hold"/>
                                        <p:tgtEl>
                                          <p:spTgt spid="12398"/>
                                        </p:tgtEl>
                                        <p:attrNameLst>
                                          <p:attrName>ppt_w</p:attrName>
                                        </p:attrNameLst>
                                      </p:cBhvr>
                                      <p:tavLst>
                                        <p:tav tm="0">
                                          <p:val>
                                            <p:fltVal val="0"/>
                                          </p:val>
                                        </p:tav>
                                        <p:tav tm="100000">
                                          <p:val>
                                            <p:strVal val="#ppt_w"/>
                                          </p:val>
                                        </p:tav>
                                      </p:tavLst>
                                    </p:anim>
                                    <p:anim calcmode="lin" valueType="num">
                                      <p:cBhvr>
                                        <p:cTn id="13" dur="1000" fill="hold"/>
                                        <p:tgtEl>
                                          <p:spTgt spid="12398"/>
                                        </p:tgtEl>
                                        <p:attrNameLst>
                                          <p:attrName>ppt_h</p:attrName>
                                        </p:attrNameLst>
                                      </p:cBhvr>
                                      <p:tavLst>
                                        <p:tav tm="0">
                                          <p:val>
                                            <p:fltVal val="0"/>
                                          </p:val>
                                        </p:tav>
                                        <p:tav tm="100000">
                                          <p:val>
                                            <p:strVal val="#ppt_h"/>
                                          </p:val>
                                        </p:tav>
                                      </p:tavLst>
                                    </p:anim>
                                    <p:anim calcmode="lin" valueType="num">
                                      <p:cBhvr>
                                        <p:cTn id="14" dur="1000" fill="hold"/>
                                        <p:tgtEl>
                                          <p:spTgt spid="12398"/>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1239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2395"/>
                                        </p:tgtEl>
                                        <p:attrNameLst>
                                          <p:attrName>style.visibility</p:attrName>
                                        </p:attrNameLst>
                                      </p:cBhvr>
                                      <p:to>
                                        <p:strVal val="visible"/>
                                      </p:to>
                                    </p:set>
                                    <p:anim calcmode="lin" valueType="num">
                                      <p:cBhvr additive="base">
                                        <p:cTn id="20" dur="500" fill="hold"/>
                                        <p:tgtEl>
                                          <p:spTgt spid="12395"/>
                                        </p:tgtEl>
                                        <p:attrNameLst>
                                          <p:attrName>ppt_x</p:attrName>
                                        </p:attrNameLst>
                                      </p:cBhvr>
                                      <p:tavLst>
                                        <p:tav tm="0">
                                          <p:val>
                                            <p:strVal val="#ppt_x"/>
                                          </p:val>
                                        </p:tav>
                                        <p:tav tm="100000">
                                          <p:val>
                                            <p:strVal val="#ppt_x"/>
                                          </p:val>
                                        </p:tav>
                                      </p:tavLst>
                                    </p:anim>
                                    <p:anim calcmode="lin" valueType="num">
                                      <p:cBhvr additive="base">
                                        <p:cTn id="21" dur="500" fill="hold"/>
                                        <p:tgtEl>
                                          <p:spTgt spid="12395"/>
                                        </p:tgtEl>
                                        <p:attrNameLst>
                                          <p:attrName>ppt_y</p:attrName>
                                        </p:attrNameLst>
                                      </p:cBhvr>
                                      <p:tavLst>
                                        <p:tav tm="0">
                                          <p:val>
                                            <p:strVal val="1+#ppt_h/2"/>
                                          </p:val>
                                        </p:tav>
                                        <p:tav tm="100000">
                                          <p:val>
                                            <p:strVal val="#ppt_y"/>
                                          </p:val>
                                        </p:tav>
                                      </p:tavLst>
                                    </p:anim>
                                  </p:childTnLst>
                                </p:cTn>
                              </p:par>
                              <p:par>
                                <p:cTn id="22" presetID="30" presetClass="entr" presetSubtype="0" fill="hold" nodeType="withEffect">
                                  <p:stCondLst>
                                    <p:cond delay="0"/>
                                  </p:stCondLst>
                                  <p:childTnLst>
                                    <p:set>
                                      <p:cBhvr>
                                        <p:cTn id="23" dur="1" fill="hold">
                                          <p:stCondLst>
                                            <p:cond delay="0"/>
                                          </p:stCondLst>
                                        </p:cTn>
                                        <p:tgtEl>
                                          <p:spTgt spid="12397"/>
                                        </p:tgtEl>
                                        <p:attrNameLst>
                                          <p:attrName>style.visibility</p:attrName>
                                        </p:attrNameLst>
                                      </p:cBhvr>
                                      <p:to>
                                        <p:strVal val="visible"/>
                                      </p:to>
                                    </p:set>
                                    <p:animEffect transition="in" filter="fade">
                                      <p:cBhvr>
                                        <p:cTn id="24" dur="800" decel="100000"/>
                                        <p:tgtEl>
                                          <p:spTgt spid="12397"/>
                                        </p:tgtEl>
                                      </p:cBhvr>
                                    </p:animEffect>
                                    <p:anim calcmode="lin" valueType="num">
                                      <p:cBhvr>
                                        <p:cTn id="25" dur="800" decel="100000" fill="hold"/>
                                        <p:tgtEl>
                                          <p:spTgt spid="12397"/>
                                        </p:tgtEl>
                                        <p:attrNameLst>
                                          <p:attrName>style.rotation</p:attrName>
                                        </p:attrNameLst>
                                      </p:cBhvr>
                                      <p:tavLst>
                                        <p:tav tm="0">
                                          <p:val>
                                            <p:fltVal val="-90"/>
                                          </p:val>
                                        </p:tav>
                                        <p:tav tm="100000">
                                          <p:val>
                                            <p:fltVal val="0"/>
                                          </p:val>
                                        </p:tav>
                                      </p:tavLst>
                                    </p:anim>
                                    <p:anim calcmode="lin" valueType="num">
                                      <p:cBhvr>
                                        <p:cTn id="26" dur="800" decel="100000" fill="hold"/>
                                        <p:tgtEl>
                                          <p:spTgt spid="12397"/>
                                        </p:tgtEl>
                                        <p:attrNameLst>
                                          <p:attrName>ppt_x</p:attrName>
                                        </p:attrNameLst>
                                      </p:cBhvr>
                                      <p:tavLst>
                                        <p:tav tm="0">
                                          <p:val>
                                            <p:strVal val="#ppt_x+0.4"/>
                                          </p:val>
                                        </p:tav>
                                        <p:tav tm="100000">
                                          <p:val>
                                            <p:strVal val="#ppt_x-0.05"/>
                                          </p:val>
                                        </p:tav>
                                      </p:tavLst>
                                    </p:anim>
                                    <p:anim calcmode="lin" valueType="num">
                                      <p:cBhvr>
                                        <p:cTn id="27" dur="800" decel="100000" fill="hold"/>
                                        <p:tgtEl>
                                          <p:spTgt spid="12397"/>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12397"/>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1239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4" grpId="0" animBg="1" autoUpdateAnimBg="0"/>
      <p:bldP spid="12395" grpId="0" animBg="1" autoUpdateAnimBg="0"/>
    </p:bldLst>
  </p:timing>
</p:sld>
</file>

<file path=ppt/slides/slide1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41025" name="Rectangle 1"/>
          <p:cNvSpPr>
            <a:spLocks noChangeArrowheads="1"/>
          </p:cNvSpPr>
          <p:nvPr/>
        </p:nvSpPr>
        <p:spPr bwMode="auto">
          <a:xfrm>
            <a:off x="-36513" y="-100013"/>
            <a:ext cx="9251951" cy="6985001"/>
          </a:xfrm>
          <a:prstGeom prst="rect">
            <a:avLst/>
          </a:prstGeom>
          <a:solidFill>
            <a:schemeClr val="tx1"/>
          </a:solidFill>
          <a:ln w="9525">
            <a:solidFill>
              <a:schemeClr val="tx1"/>
            </a:solidFill>
            <a:round/>
            <a:headEnd/>
            <a:tailEnd/>
          </a:ln>
        </p:spPr>
        <p:txBody>
          <a:bodyPr lIns="91365" tIns="45683" rIns="91365" bIns="45683"/>
          <a:lstStyle/>
          <a:p>
            <a:pPr eaLnBrk="0" hangingPunct="0"/>
            <a:endParaRPr lang="en-US">
              <a:solidFill>
                <a:srgbClr val="FFFFFF"/>
              </a:solidFill>
              <a:latin typeface="BONES" charset="0"/>
            </a:endParaRPr>
          </a:p>
        </p:txBody>
      </p:sp>
      <p:sp>
        <p:nvSpPr>
          <p:cNvPr id="334850" name="Title 2"/>
          <p:cNvSpPr>
            <a:spLocks noGrp="1"/>
          </p:cNvSpPr>
          <p:nvPr>
            <p:ph type="title" idx="4294967295"/>
          </p:nvPr>
        </p:nvSpPr>
        <p:spPr>
          <a:xfrm>
            <a:off x="109538" y="0"/>
            <a:ext cx="8999537" cy="2808288"/>
          </a:xfrm>
        </p:spPr>
        <p:txBody>
          <a:bodyPr/>
          <a:lstStyle/>
          <a:p>
            <a:pPr>
              <a:defRPr/>
            </a:pPr>
            <a:r>
              <a:rPr lang="en-US" sz="4800" b="1">
                <a:solidFill>
                  <a:srgbClr val="4B3118"/>
                </a:solidFill>
                <a:effectLst>
                  <a:outerShdw blurRad="38100" dist="38100" dir="2700000" algn="tl">
                    <a:srgbClr val="FFFFFF"/>
                  </a:outerShdw>
                </a:effectLst>
                <a:latin typeface="Arial" charset="0"/>
                <a:ea typeface="MS PGothic" charset="0"/>
                <a:cs typeface="Arial" charset="0"/>
              </a:rPr>
              <a:t>Mimicking the Master</a:t>
            </a:r>
          </a:p>
        </p:txBody>
      </p:sp>
      <p:pic>
        <p:nvPicPr>
          <p:cNvPr id="6" name="Picture 5" descr="Mimicking the Master Cartoon.pdf"/>
          <p:cNvPicPr>
            <a:picLocks noChangeAspect="1"/>
          </p:cNvPicPr>
          <p:nvPr/>
        </p:nvPicPr>
        <p:blipFill rotWithShape="1">
          <a:blip r:embed="rId2">
            <a:extLst/>
          </a:blip>
          <a:srcRect l="4073" t="37619" r="6083"/>
          <a:stretch/>
        </p:blipFill>
        <p:spPr>
          <a:xfrm>
            <a:off x="1907712" y="-155332"/>
            <a:ext cx="8362035" cy="8216106"/>
          </a:xfrm>
          <a:prstGeom prst="ellipse">
            <a:avLst/>
          </a:prstGeom>
          <a:noFill/>
          <a:ln>
            <a:noFill/>
          </a:ln>
        </p:spPr>
      </p:pic>
      <p:pic>
        <p:nvPicPr>
          <p:cNvPr id="641028" name="Picture 1" descr="Mimicking the Master Cartoon.pdf"/>
          <p:cNvPicPr>
            <a:picLocks noChangeAspect="1"/>
          </p:cNvPicPr>
          <p:nvPr/>
        </p:nvPicPr>
        <p:blipFill>
          <a:blip r:embed="rId2">
            <a:extLst>
              <a:ext uri="{28A0092B-C50C-407E-A947-70E740481C1C}">
                <a14:useLocalDpi xmlns:a14="http://schemas.microsoft.com/office/drawing/2010/main" val="0"/>
              </a:ext>
            </a:extLst>
          </a:blip>
          <a:srcRect l="8112" t="7320" r="13731" b="58855"/>
          <a:stretch>
            <a:fillRect/>
          </a:stretch>
        </p:blipFill>
        <p:spPr bwMode="auto">
          <a:xfrm>
            <a:off x="30163" y="0"/>
            <a:ext cx="3605212" cy="220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rrowheads="1"/>
          </p:cNvSpPr>
          <p:nvPr/>
        </p:nvSpPr>
        <p:spPr bwMode="auto">
          <a:xfrm rot="21327070">
            <a:off x="323850" y="2076450"/>
            <a:ext cx="3246438" cy="360363"/>
          </a:xfrm>
          <a:prstGeom prst="rect">
            <a:avLst/>
          </a:prstGeom>
          <a:gradFill rotWithShape="1">
            <a:gsLst>
              <a:gs pos="0">
                <a:srgbClr val="9DA6F3"/>
              </a:gs>
              <a:gs pos="100000">
                <a:srgbClr val="002BB0"/>
              </a:gs>
            </a:gsLst>
            <a:lin ang="5400000"/>
          </a:gradFill>
          <a:ln w="9525">
            <a:solidFill>
              <a:srgbClr val="003099"/>
            </a:solidFill>
            <a:miter lim="800000"/>
            <a:headEnd/>
            <a:tailEnd/>
          </a:ln>
          <a:effectLst>
            <a:outerShdw dist="23000" dir="5400000" rotWithShape="0">
              <a:srgbClr val="808080">
                <a:alpha val="34999"/>
              </a:srgbClr>
            </a:outerShdw>
          </a:effectLst>
        </p:spPr>
        <p:txBody>
          <a:bodyPr lIns="91354" tIns="45678" rIns="91354" bIns="45678" anchor="ctr"/>
          <a:lstStyle/>
          <a:p>
            <a:pPr algn="ctr">
              <a:defRPr/>
            </a:pPr>
            <a:endParaRPr lang="en-US">
              <a:solidFill>
                <a:srgbClr val="FFFFFF"/>
              </a:solidFill>
              <a:latin typeface="+mn-lt"/>
              <a:ea typeface="+mn-ea"/>
              <a:cs typeface="+mn-cs"/>
            </a:endParaRPr>
          </a:p>
        </p:txBody>
      </p:sp>
      <p:sp>
        <p:nvSpPr>
          <p:cNvPr id="7" name="Text Box 107"/>
          <p:cNvSpPr txBox="1">
            <a:spLocks noChangeArrowheads="1"/>
          </p:cNvSpPr>
          <p:nvPr/>
        </p:nvSpPr>
        <p:spPr bwMode="auto">
          <a:xfrm>
            <a:off x="-36513" y="2781300"/>
            <a:ext cx="3240088" cy="3046413"/>
          </a:xfrm>
          <a:prstGeom prst="rect">
            <a:avLst/>
          </a:prstGeom>
          <a:solidFill>
            <a:srgbClr val="000000"/>
          </a:solidFill>
          <a:ln w="9525">
            <a:solidFill>
              <a:schemeClr val="tx1"/>
            </a:solidFill>
            <a:miter lim="800000"/>
            <a:headEnd/>
            <a:tailEnd/>
          </a:ln>
        </p:spPr>
        <p:txBody>
          <a:bodyPr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en-US" altLang="zh-CN" sz="3200" b="1" u="sng">
                <a:solidFill>
                  <a:srgbClr val="FFFFFF"/>
                </a:solidFill>
                <a:latin typeface="Arial" charset="0"/>
                <a:ea typeface="SimSun" charset="0"/>
                <a:cs typeface="SimSun" charset="0"/>
              </a:rPr>
              <a:t>Key Verse</a:t>
            </a:r>
            <a:endParaRPr lang="en-US" altLang="zh-CN" sz="3200" b="1">
              <a:solidFill>
                <a:srgbClr val="FFFFFF"/>
              </a:solidFill>
              <a:latin typeface="Arial" charset="0"/>
              <a:ea typeface="SimSun" charset="0"/>
              <a:cs typeface="SimSun" charset="0"/>
            </a:endParaRPr>
          </a:p>
          <a:p>
            <a:pPr algn="ctr" eaLnBrk="1" hangingPunct="1"/>
            <a:r>
              <a:rPr lang="en-US" altLang="zh-CN" sz="3200" b="1">
                <a:solidFill>
                  <a:srgbClr val="FFFFFF"/>
                </a:solidFill>
                <a:latin typeface="Arial" charset="0"/>
                <a:ea typeface="SimSun" charset="0"/>
                <a:cs typeface="SimSun" charset="0"/>
              </a:rPr>
              <a:t>"Your </a:t>
            </a:r>
            <a:r>
              <a:rPr lang="en-US" altLang="zh-CN" sz="3200" b="1">
                <a:solidFill>
                  <a:srgbClr val="FFFF00"/>
                </a:solidFill>
                <a:latin typeface="Arial" charset="0"/>
                <a:ea typeface="SimSun" charset="0"/>
                <a:cs typeface="SimSun" charset="0"/>
              </a:rPr>
              <a:t>attitude</a:t>
            </a:r>
            <a:r>
              <a:rPr lang="en-US" altLang="zh-CN" sz="3200" b="1">
                <a:solidFill>
                  <a:srgbClr val="FFFFFF"/>
                </a:solidFill>
                <a:latin typeface="Arial" charset="0"/>
                <a:ea typeface="SimSun" charset="0"/>
                <a:cs typeface="SimSun" charset="0"/>
              </a:rPr>
              <a:t> should be the </a:t>
            </a:r>
            <a:r>
              <a:rPr lang="en-US" altLang="zh-CN" sz="3200" b="1">
                <a:solidFill>
                  <a:srgbClr val="FFFF00"/>
                </a:solidFill>
                <a:latin typeface="Arial" charset="0"/>
                <a:ea typeface="SimSun" charset="0"/>
                <a:cs typeface="SimSun" charset="0"/>
              </a:rPr>
              <a:t>same</a:t>
            </a:r>
            <a:r>
              <a:rPr lang="en-US" altLang="zh-CN" sz="3200" b="1">
                <a:solidFill>
                  <a:srgbClr val="FFFFFF"/>
                </a:solidFill>
                <a:latin typeface="Arial" charset="0"/>
                <a:ea typeface="SimSun" charset="0"/>
                <a:cs typeface="SimSun" charset="0"/>
              </a:rPr>
              <a:t> as that of Christ Jesus"</a:t>
            </a:r>
            <a:br>
              <a:rPr lang="en-US" altLang="zh-CN" sz="3200" b="1">
                <a:solidFill>
                  <a:srgbClr val="FFFFFF"/>
                </a:solidFill>
                <a:latin typeface="Arial" charset="0"/>
                <a:ea typeface="SimSun" charset="0"/>
                <a:cs typeface="SimSun" charset="0"/>
              </a:rPr>
            </a:br>
            <a:r>
              <a:rPr lang="en-US" altLang="zh-CN" sz="3200" b="1">
                <a:solidFill>
                  <a:srgbClr val="FFFFFF"/>
                </a:solidFill>
                <a:latin typeface="Arial" charset="0"/>
                <a:ea typeface="SimSun" charset="0"/>
                <a:cs typeface="SimSun" charset="0"/>
              </a:rPr>
              <a:t>(Phil. 2:5).</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left)">
                                      <p:cBhvr>
                                        <p:cTn id="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42049" name="Picture 3" descr="jesus_with_crown_of_thorns_in_the_p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7150"/>
            <a:ext cx="9220200" cy="69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2050" name="Title 1"/>
          <p:cNvSpPr>
            <a:spLocks noGrp="1"/>
          </p:cNvSpPr>
          <p:nvPr>
            <p:ph type="ctrTitle"/>
          </p:nvPr>
        </p:nvSpPr>
        <p:spPr>
          <a:xfrm>
            <a:off x="0" y="1600200"/>
            <a:ext cx="5257800" cy="2971800"/>
          </a:xfrm>
        </p:spPr>
        <p:txBody>
          <a:bodyPr/>
          <a:lstStyle/>
          <a:p>
            <a:pPr algn="ctr"/>
            <a:r>
              <a:rPr lang="en-US">
                <a:latin typeface="Arial" charset="0"/>
                <a:ea typeface="ヒラギノ角ゴ Pro W3" charset="0"/>
              </a:rPr>
              <a:t>The Kenosis (</a:t>
            </a:r>
            <a:r>
              <a:rPr lang="en-US" altLang="ja-JP">
                <a:latin typeface="Arial" charset="0"/>
                <a:ea typeface="ヒラギノ角ゴ Pro W3" charset="0"/>
              </a:rPr>
              <a:t>"Emptying") Passage</a:t>
            </a:r>
            <a:br>
              <a:rPr lang="en-US" altLang="ja-JP">
                <a:latin typeface="Arial" charset="0"/>
                <a:ea typeface="ヒラギノ角ゴ Pro W3" charset="0"/>
              </a:rPr>
            </a:br>
            <a:r>
              <a:rPr lang="en-US" altLang="ja-JP">
                <a:latin typeface="Arial" charset="0"/>
                <a:ea typeface="ヒラギノ角ゴ Pro W3" charset="0"/>
              </a:rPr>
              <a:t>Philippians 2:5-11</a:t>
            </a:r>
            <a:endParaRPr lang="en-US">
              <a:latin typeface="Arial" charset="0"/>
              <a:ea typeface="ヒラギノ角ゴ Pro W3"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43073" name="Title 1"/>
          <p:cNvSpPr>
            <a:spLocks noGrp="1"/>
          </p:cNvSpPr>
          <p:nvPr>
            <p:ph type="ctrTitle"/>
          </p:nvPr>
        </p:nvSpPr>
        <p:spPr>
          <a:xfrm>
            <a:off x="4775200" y="6096000"/>
            <a:ext cx="6781800" cy="762000"/>
          </a:xfrm>
        </p:spPr>
        <p:txBody>
          <a:bodyPr/>
          <a:lstStyle/>
          <a:p>
            <a:r>
              <a:rPr lang="en-US">
                <a:latin typeface="Times New Roman" charset="0"/>
                <a:ea typeface="ヒラギノ角ゴ Pro W3" charset="0"/>
              </a:rPr>
              <a:t>Phil 2:5-8</a:t>
            </a:r>
          </a:p>
        </p:txBody>
      </p:sp>
      <p:pic>
        <p:nvPicPr>
          <p:cNvPr id="643074" name="Picture 5" descr="crucified_jesus__the_face_by_devcager.jpg"/>
          <p:cNvPicPr>
            <a:picLocks noChangeAspect="1"/>
          </p:cNvPicPr>
          <p:nvPr/>
        </p:nvPicPr>
        <p:blipFill>
          <a:blip r:embed="rId2">
            <a:extLst>
              <a:ext uri="{28A0092B-C50C-407E-A947-70E740481C1C}">
                <a14:useLocalDpi xmlns:a14="http://schemas.microsoft.com/office/drawing/2010/main" val="0"/>
              </a:ext>
            </a:extLst>
          </a:blip>
          <a:srcRect r="12576"/>
          <a:stretch>
            <a:fillRect/>
          </a:stretch>
        </p:blipFill>
        <p:spPr bwMode="auto">
          <a:xfrm>
            <a:off x="-36513" y="-26988"/>
            <a:ext cx="9180513" cy="6924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3075" name="Rectangle 3"/>
          <p:cNvSpPr txBox="1">
            <a:spLocks noChangeArrowheads="1"/>
          </p:cNvSpPr>
          <p:nvPr/>
        </p:nvSpPr>
        <p:spPr bwMode="auto">
          <a:xfrm>
            <a:off x="0" y="152400"/>
            <a:ext cx="48006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5" tIns="45683" rIns="91365" bIns="45683"/>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en-US" b="1" baseline="30000">
                <a:solidFill>
                  <a:srgbClr val="000000"/>
                </a:solidFill>
                <a:latin typeface="Tahoma" charset="0"/>
                <a:ea typeface="ヒラギノ角ゴ Pro W3" charset="0"/>
                <a:cs typeface="ヒラギノ角ゴ Pro W3" charset="0"/>
              </a:rPr>
              <a:t>5</a:t>
            </a:r>
            <a:r>
              <a:rPr lang="en-US" b="1">
                <a:solidFill>
                  <a:srgbClr val="000000"/>
                </a:solidFill>
                <a:latin typeface="Tahoma" charset="0"/>
                <a:ea typeface="ヒラギノ角ゴ Pro W3" charset="0"/>
                <a:cs typeface="ヒラギノ角ゴ Pro W3" charset="0"/>
              </a:rPr>
              <a:t>You must have the same attitude that Christ Jesus had.</a:t>
            </a:r>
          </a:p>
          <a:p>
            <a:r>
              <a:rPr lang="en-US" b="1" baseline="30000">
                <a:solidFill>
                  <a:srgbClr val="000000"/>
                </a:solidFill>
                <a:latin typeface="Tahoma" charset="0"/>
                <a:ea typeface="ヒラギノ角ゴ Pro W3" charset="0"/>
                <a:cs typeface="ヒラギノ角ゴ Pro W3" charset="0"/>
              </a:rPr>
              <a:t>6</a:t>
            </a:r>
            <a:r>
              <a:rPr lang="en-US" b="1">
                <a:solidFill>
                  <a:srgbClr val="000000"/>
                </a:solidFill>
                <a:latin typeface="Tahoma" charset="0"/>
                <a:ea typeface="ヒラギノ角ゴ Pro W3" charset="0"/>
                <a:cs typeface="ヒラギノ角ゴ Pro W3" charset="0"/>
              </a:rPr>
              <a:t>Though he was God,</a:t>
            </a:r>
          </a:p>
          <a:p>
            <a:r>
              <a:rPr lang="en-US" b="1">
                <a:solidFill>
                  <a:srgbClr val="000000"/>
                </a:solidFill>
                <a:latin typeface="Tahoma" charset="0"/>
                <a:ea typeface="ヒラギノ角ゴ Pro W3" charset="0"/>
                <a:cs typeface="ヒラギノ角ゴ Pro W3" charset="0"/>
              </a:rPr>
              <a:t>he did not think of equality with God as something to cling to.</a:t>
            </a:r>
          </a:p>
          <a:p>
            <a:r>
              <a:rPr lang="en-US" b="1" baseline="30000">
                <a:solidFill>
                  <a:srgbClr val="000000"/>
                </a:solidFill>
                <a:latin typeface="Tahoma" charset="0"/>
                <a:ea typeface="ヒラギノ角ゴ Pro W3" charset="0"/>
                <a:cs typeface="ヒラギノ角ゴ Pro W3" charset="0"/>
              </a:rPr>
              <a:t>7</a:t>
            </a:r>
            <a:r>
              <a:rPr lang="en-US" b="1">
                <a:solidFill>
                  <a:srgbClr val="000000"/>
                </a:solidFill>
                <a:latin typeface="Tahoma" charset="0"/>
                <a:ea typeface="ヒラギノ角ゴ Pro W3" charset="0"/>
                <a:cs typeface="ヒラギノ角ゴ Pro W3" charset="0"/>
              </a:rPr>
              <a:t>Instead, he gave up his divine privileges [</a:t>
            </a:r>
            <a:r>
              <a:rPr lang="en-US" b="1" i="1">
                <a:solidFill>
                  <a:srgbClr val="000000"/>
                </a:solidFill>
                <a:latin typeface="Tahoma" charset="0"/>
                <a:ea typeface="ヒラギノ角ゴ Pro W3" charset="0"/>
                <a:cs typeface="ヒラギノ角ゴ Pro W3" charset="0"/>
              </a:rPr>
              <a:t>Greek </a:t>
            </a:r>
            <a:r>
              <a:rPr lang="en-US" altLang="ja-JP" b="1">
                <a:solidFill>
                  <a:srgbClr val="000000"/>
                </a:solidFill>
                <a:latin typeface="Tahoma" charset="0"/>
                <a:ea typeface="ヒラギノ角ゴ Pro W3" charset="0"/>
                <a:cs typeface="ヒラギノ角ゴ Pro W3" charset="0"/>
              </a:rPr>
              <a:t>"he emptied himself"]; he took the humble position of a slave and was born as a human being.</a:t>
            </a:r>
          </a:p>
          <a:p>
            <a:r>
              <a:rPr lang="en-US" b="1">
                <a:solidFill>
                  <a:srgbClr val="000000"/>
                </a:solidFill>
                <a:latin typeface="Tahoma" charset="0"/>
                <a:ea typeface="ヒラギノ角ゴ Pro W3" charset="0"/>
                <a:cs typeface="ヒラギノ角ゴ Pro W3" charset="0"/>
              </a:rPr>
              <a:t>When he appeared in human form,</a:t>
            </a:r>
            <a:r>
              <a:rPr lang="en-US" b="1" baseline="30000">
                <a:solidFill>
                  <a:srgbClr val="000000"/>
                </a:solidFill>
                <a:latin typeface="Tahoma" charset="0"/>
                <a:ea typeface="ヒラギノ角ゴ Pro W3" charset="0"/>
                <a:cs typeface="ヒラギノ角ゴ Pro W3" charset="0"/>
              </a:rPr>
              <a:t> 8</a:t>
            </a:r>
            <a:r>
              <a:rPr lang="en-US" b="1">
                <a:solidFill>
                  <a:srgbClr val="000000"/>
                </a:solidFill>
                <a:latin typeface="Tahoma" charset="0"/>
                <a:ea typeface="ヒラギノ角ゴ Pro W3" charset="0"/>
                <a:cs typeface="ヒラギノ角ゴ Pro W3" charset="0"/>
              </a:rPr>
              <a:t>he humbled himself in obedience to God and died a criminal</a:t>
            </a:r>
            <a:r>
              <a:rPr lang="fr-FR" altLang="ja-JP" b="1">
                <a:solidFill>
                  <a:srgbClr val="000000"/>
                </a:solidFill>
                <a:latin typeface="Tahoma" charset="0"/>
                <a:ea typeface="ヒラギノ角ゴ Pro W3" charset="0"/>
                <a:cs typeface="ヒラギノ角ゴ Pro W3" charset="0"/>
              </a:rPr>
              <a:t>'</a:t>
            </a:r>
            <a:r>
              <a:rPr lang="en-US" altLang="ja-JP" b="1">
                <a:solidFill>
                  <a:srgbClr val="000000"/>
                </a:solidFill>
                <a:latin typeface="Tahoma" charset="0"/>
                <a:ea typeface="ヒラギノ角ゴ Pro W3" charset="0"/>
                <a:cs typeface="ヒラギノ角ゴ Pro W3" charset="0"/>
              </a:rPr>
              <a:t>s death on a cross </a:t>
            </a:r>
            <a:br>
              <a:rPr lang="en-US" altLang="ja-JP" b="1">
                <a:solidFill>
                  <a:srgbClr val="000000"/>
                </a:solidFill>
                <a:latin typeface="Tahoma" charset="0"/>
                <a:ea typeface="ヒラギノ角ゴ Pro W3" charset="0"/>
                <a:cs typeface="ヒラギノ角ゴ Pro W3" charset="0"/>
              </a:rPr>
            </a:br>
            <a:r>
              <a:rPr lang="en-US" altLang="ja-JP" b="1">
                <a:solidFill>
                  <a:srgbClr val="000000"/>
                </a:solidFill>
                <a:latin typeface="Tahoma" charset="0"/>
                <a:ea typeface="ヒラギノ角ゴ Pro W3" charset="0"/>
                <a:cs typeface="ヒラギノ角ゴ Pro W3" charset="0"/>
              </a:rPr>
              <a:t>(Phil. 2:5-8 </a:t>
            </a:r>
            <a:r>
              <a:rPr lang="en-US" altLang="ja-JP" sz="2000" b="1">
                <a:solidFill>
                  <a:srgbClr val="000000"/>
                </a:solidFill>
                <a:latin typeface="Tahoma" charset="0"/>
                <a:ea typeface="ヒラギノ角ゴ Pro W3" charset="0"/>
                <a:cs typeface="ヒラギノ角ゴ Pro W3" charset="0"/>
              </a:rPr>
              <a:t>NLT</a:t>
            </a:r>
            <a:r>
              <a:rPr lang="en-US" altLang="ja-JP" b="1">
                <a:solidFill>
                  <a:srgbClr val="000000"/>
                </a:solidFill>
                <a:latin typeface="Tahoma" charset="0"/>
                <a:ea typeface="ヒラギノ角ゴ Pro W3" charset="0"/>
                <a:cs typeface="ヒラギノ角ゴ Pro W3" charset="0"/>
              </a:rPr>
              <a:t>).</a:t>
            </a:r>
            <a:endParaRPr lang="en-US" b="1">
              <a:solidFill>
                <a:srgbClr val="000000"/>
              </a:solidFill>
              <a:latin typeface="Tahoma" charset="0"/>
              <a:ea typeface="ヒラギノ角ゴ Pro W3" charset="0"/>
              <a:cs typeface="ヒラギノ角ゴ Pro W3"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44097" name="Picture 3" descr="shine.jpg"/>
          <p:cNvPicPr>
            <a:picLocks noChangeAspect="1"/>
          </p:cNvPicPr>
          <p:nvPr/>
        </p:nvPicPr>
        <p:blipFill>
          <a:blip r:embed="rId2">
            <a:extLst>
              <a:ext uri="{28A0092B-C50C-407E-A947-70E740481C1C}">
                <a14:useLocalDpi xmlns:a14="http://schemas.microsoft.com/office/drawing/2010/main" val="0"/>
              </a:ext>
            </a:extLst>
          </a:blip>
          <a:srcRect l="6261"/>
          <a:stretch>
            <a:fillRect/>
          </a:stretch>
        </p:blipFill>
        <p:spPr bwMode="auto">
          <a:xfrm>
            <a:off x="0" y="-26988"/>
            <a:ext cx="9172575" cy="6848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4098" name="Title 1"/>
          <p:cNvSpPr>
            <a:spLocks noGrp="1"/>
          </p:cNvSpPr>
          <p:nvPr>
            <p:ph type="ctrTitle"/>
          </p:nvPr>
        </p:nvSpPr>
        <p:spPr>
          <a:xfrm>
            <a:off x="5076825" y="6092825"/>
            <a:ext cx="6781800" cy="762000"/>
          </a:xfrm>
        </p:spPr>
        <p:txBody>
          <a:bodyPr/>
          <a:lstStyle/>
          <a:p>
            <a:r>
              <a:rPr lang="en-US">
                <a:latin typeface="Times New Roman" charset="0"/>
                <a:ea typeface="ヒラギノ角ゴ Pro W3" charset="0"/>
              </a:rPr>
              <a:t>Phil 2:9-11</a:t>
            </a:r>
          </a:p>
        </p:txBody>
      </p:sp>
      <p:sp>
        <p:nvSpPr>
          <p:cNvPr id="286723" name="Rectangle 3"/>
          <p:cNvSpPr txBox="1">
            <a:spLocks noChangeArrowheads="1"/>
          </p:cNvSpPr>
          <p:nvPr/>
        </p:nvSpPr>
        <p:spPr bwMode="auto">
          <a:xfrm>
            <a:off x="3995738" y="31750"/>
            <a:ext cx="5089525" cy="6629400"/>
          </a:xfrm>
          <a:prstGeom prst="rect">
            <a:avLst/>
          </a:prstGeom>
          <a:noFill/>
          <a:ln>
            <a:noFill/>
          </a:ln>
          <a:extLst/>
        </p:spPr>
        <p:txBody>
          <a:bodyPr lIns="91365" tIns="45683" rIns="91365" bIns="45683"/>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r">
              <a:defRPr/>
            </a:pPr>
            <a:r>
              <a:rPr lang="en-US" b="1" baseline="30000" smtClean="0">
                <a:solidFill>
                  <a:srgbClr val="FFFFFF"/>
                </a:solidFill>
                <a:effectLst>
                  <a:outerShdw blurRad="38100" dist="38100" dir="2700000" algn="tl">
                    <a:srgbClr val="000000"/>
                  </a:outerShdw>
                </a:effectLst>
                <a:latin typeface="Tahoma" charset="0"/>
                <a:ea typeface="ヒラギノ角ゴ Pro W3" charset="0"/>
                <a:cs typeface="ヒラギノ角ゴ Pro W3" charset="0"/>
              </a:rPr>
              <a:t>9</a:t>
            </a:r>
            <a:r>
              <a:rPr lang="en-US" b="1" smtClean="0">
                <a:solidFill>
                  <a:srgbClr val="FFFFFF"/>
                </a:solidFill>
                <a:effectLst>
                  <a:outerShdw blurRad="38100" dist="38100" dir="2700000" algn="tl">
                    <a:srgbClr val="000000"/>
                  </a:outerShdw>
                </a:effectLst>
                <a:latin typeface="Tahoma" charset="0"/>
                <a:ea typeface="ヒラギノ角ゴ Pro W3" charset="0"/>
                <a:cs typeface="ヒラギノ角ゴ Pro W3" charset="0"/>
              </a:rPr>
              <a:t>Therefore, God elevated him to the place of highest honor</a:t>
            </a:r>
          </a:p>
          <a:p>
            <a:pPr algn="r">
              <a:defRPr/>
            </a:pPr>
            <a:r>
              <a:rPr lang="en-US" b="1" smtClean="0">
                <a:solidFill>
                  <a:srgbClr val="FFFFFF"/>
                </a:solidFill>
                <a:effectLst>
                  <a:outerShdw blurRad="38100" dist="38100" dir="2700000" algn="tl">
                    <a:srgbClr val="000000"/>
                  </a:outerShdw>
                </a:effectLst>
                <a:latin typeface="Tahoma" charset="0"/>
                <a:ea typeface="ヒラギノ角ゴ Pro W3" charset="0"/>
                <a:cs typeface="ヒラギノ角ゴ Pro W3" charset="0"/>
              </a:rPr>
              <a:t>and gave him the name above all other names,</a:t>
            </a:r>
          </a:p>
          <a:p>
            <a:pPr algn="r">
              <a:defRPr/>
            </a:pPr>
            <a:r>
              <a:rPr lang="en-US" b="1" baseline="30000" smtClean="0">
                <a:solidFill>
                  <a:srgbClr val="FFFFFF"/>
                </a:solidFill>
                <a:effectLst>
                  <a:outerShdw blurRad="38100" dist="38100" dir="2700000" algn="tl">
                    <a:srgbClr val="000000"/>
                  </a:outerShdw>
                </a:effectLst>
                <a:latin typeface="Tahoma" charset="0"/>
                <a:ea typeface="ヒラギノ角ゴ Pro W3" charset="0"/>
                <a:cs typeface="ヒラギノ角ゴ Pro W3" charset="0"/>
              </a:rPr>
              <a:t>10</a:t>
            </a:r>
            <a:r>
              <a:rPr lang="en-US" b="1" smtClean="0">
                <a:solidFill>
                  <a:srgbClr val="FFFFFF"/>
                </a:solidFill>
                <a:effectLst>
                  <a:outerShdw blurRad="38100" dist="38100" dir="2700000" algn="tl">
                    <a:srgbClr val="000000"/>
                  </a:outerShdw>
                </a:effectLst>
                <a:latin typeface="Tahoma" charset="0"/>
                <a:ea typeface="ヒラギノ角ゴ Pro W3" charset="0"/>
                <a:cs typeface="ヒラギノ角ゴ Pro W3" charset="0"/>
              </a:rPr>
              <a:t>that at the name of Jesus every knee should bow,</a:t>
            </a:r>
          </a:p>
          <a:p>
            <a:pPr algn="r">
              <a:defRPr/>
            </a:pPr>
            <a:r>
              <a:rPr lang="en-US" b="1" smtClean="0">
                <a:solidFill>
                  <a:srgbClr val="FFFFFF"/>
                </a:solidFill>
                <a:effectLst>
                  <a:outerShdw blurRad="38100" dist="38100" dir="2700000" algn="tl">
                    <a:srgbClr val="000000"/>
                  </a:outerShdw>
                </a:effectLst>
                <a:latin typeface="Tahoma" charset="0"/>
                <a:ea typeface="ヒラギノ角ゴ Pro W3" charset="0"/>
                <a:cs typeface="ヒラギノ角ゴ Pro W3" charset="0"/>
              </a:rPr>
              <a:t>in heaven and on earth and under the earth,</a:t>
            </a:r>
          </a:p>
          <a:p>
            <a:pPr algn="r">
              <a:defRPr/>
            </a:pPr>
            <a:r>
              <a:rPr lang="en-US" b="1" baseline="30000" smtClean="0">
                <a:solidFill>
                  <a:srgbClr val="FFFFFF"/>
                </a:solidFill>
                <a:effectLst>
                  <a:outerShdw blurRad="38100" dist="38100" dir="2700000" algn="tl">
                    <a:srgbClr val="000000"/>
                  </a:outerShdw>
                </a:effectLst>
                <a:latin typeface="Tahoma" charset="0"/>
                <a:ea typeface="ヒラギノ角ゴ Pro W3" charset="0"/>
                <a:cs typeface="ヒラギノ角ゴ Pro W3" charset="0"/>
              </a:rPr>
              <a:t>11</a:t>
            </a:r>
            <a:r>
              <a:rPr lang="en-US" b="1" smtClean="0">
                <a:solidFill>
                  <a:srgbClr val="FFFFFF"/>
                </a:solidFill>
                <a:effectLst>
                  <a:outerShdw blurRad="38100" dist="38100" dir="2700000" algn="tl">
                    <a:srgbClr val="000000"/>
                  </a:outerShdw>
                </a:effectLst>
                <a:latin typeface="Tahoma" charset="0"/>
                <a:ea typeface="ヒラギノ角ゴ Pro W3" charset="0"/>
                <a:cs typeface="ヒラギノ角ゴ Pro W3" charset="0"/>
              </a:rPr>
              <a:t>and every tongue confess that Jesus Christ is Lord,</a:t>
            </a:r>
          </a:p>
          <a:p>
            <a:pPr algn="r">
              <a:defRPr/>
            </a:pPr>
            <a:r>
              <a:rPr lang="en-US" b="1" smtClean="0">
                <a:solidFill>
                  <a:srgbClr val="FFFFFF"/>
                </a:solidFill>
                <a:effectLst>
                  <a:outerShdw blurRad="38100" dist="38100" dir="2700000" algn="tl">
                    <a:srgbClr val="000000"/>
                  </a:outerShdw>
                </a:effectLst>
                <a:latin typeface="Tahoma" charset="0"/>
                <a:ea typeface="ヒラギノ角ゴ Pro W3" charset="0"/>
                <a:cs typeface="ヒラギノ角ゴ Pro W3" charset="0"/>
              </a:rPr>
              <a:t>to the glory of God the Father.</a:t>
            </a:r>
          </a:p>
          <a:p>
            <a:pPr algn="r">
              <a:defRPr/>
            </a:pPr>
            <a:r>
              <a:rPr lang="en-US" b="1" smtClean="0">
                <a:solidFill>
                  <a:srgbClr val="FFFFFF"/>
                </a:solidFill>
                <a:effectLst>
                  <a:outerShdw blurRad="38100" dist="38100" dir="2700000" algn="tl">
                    <a:srgbClr val="000000"/>
                  </a:outerShdw>
                </a:effectLst>
                <a:latin typeface="Tahoma" charset="0"/>
                <a:ea typeface="ヒラギノ角ゴ Pro W3" charset="0"/>
                <a:cs typeface="ヒラギノ角ゴ Pro W3" charset="0"/>
              </a:rPr>
              <a:t> </a:t>
            </a:r>
            <a:r>
              <a:rPr lang="en-US" altLang="ja-JP" b="1" smtClean="0">
                <a:solidFill>
                  <a:srgbClr val="FFFFFF"/>
                </a:solidFill>
                <a:effectLst>
                  <a:outerShdw blurRad="38100" dist="38100" dir="2700000" algn="tl">
                    <a:srgbClr val="000000"/>
                  </a:outerShdw>
                </a:effectLst>
                <a:latin typeface="Tahoma" charset="0"/>
                <a:ea typeface="ヒラギノ角ゴ Pro W3" charset="0"/>
                <a:cs typeface="ヒラギノ角ゴ Pro W3" charset="0"/>
              </a:rPr>
              <a:t/>
            </a:r>
            <a:br>
              <a:rPr lang="en-US" altLang="ja-JP" b="1" smtClean="0">
                <a:solidFill>
                  <a:srgbClr val="FFFFFF"/>
                </a:solidFill>
                <a:effectLst>
                  <a:outerShdw blurRad="38100" dist="38100" dir="2700000" algn="tl">
                    <a:srgbClr val="000000"/>
                  </a:outerShdw>
                </a:effectLst>
                <a:latin typeface="Tahoma" charset="0"/>
                <a:ea typeface="ヒラギノ角ゴ Pro W3" charset="0"/>
                <a:cs typeface="ヒラギノ角ゴ Pro W3" charset="0"/>
              </a:rPr>
            </a:br>
            <a:r>
              <a:rPr lang="en-US" altLang="ja-JP" b="1" smtClean="0">
                <a:solidFill>
                  <a:srgbClr val="FFFFFF"/>
                </a:solidFill>
                <a:effectLst>
                  <a:outerShdw blurRad="38100" dist="38100" dir="2700000" algn="tl">
                    <a:srgbClr val="000000"/>
                  </a:outerShdw>
                </a:effectLst>
                <a:latin typeface="Tahoma" charset="0"/>
                <a:ea typeface="ヒラギノ角ゴ Pro W3" charset="0"/>
                <a:cs typeface="ヒラギノ角ゴ Pro W3" charset="0"/>
              </a:rPr>
              <a:t>(Phil. 2:9-11 </a:t>
            </a:r>
            <a:r>
              <a:rPr lang="en-US" altLang="ja-JP" sz="2000" b="1">
                <a:solidFill>
                  <a:srgbClr val="FFFFFF"/>
                </a:solidFill>
                <a:effectLst>
                  <a:outerShdw blurRad="38100" dist="38100" dir="2700000" algn="tl">
                    <a:srgbClr val="000000"/>
                  </a:outerShdw>
                </a:effectLst>
                <a:latin typeface="Tahoma" charset="0"/>
                <a:ea typeface="ヒラギノ角ゴ Pro W3" charset="0"/>
                <a:cs typeface="ヒラギノ角ゴ Pro W3" charset="0"/>
              </a:rPr>
              <a:t>NLT</a:t>
            </a:r>
            <a:r>
              <a:rPr lang="en-US" altLang="ja-JP" b="1" smtClean="0">
                <a:solidFill>
                  <a:srgbClr val="FFFFFF"/>
                </a:solidFill>
                <a:effectLst>
                  <a:outerShdw blurRad="38100" dist="38100" dir="2700000" algn="tl">
                    <a:srgbClr val="000000"/>
                  </a:outerShdw>
                </a:effectLst>
                <a:latin typeface="Tahoma" charset="0"/>
                <a:ea typeface="ヒラギノ角ゴ Pro W3" charset="0"/>
                <a:cs typeface="ヒラギノ角ゴ Pro W3" charset="0"/>
              </a:rPr>
              <a:t>)</a:t>
            </a:r>
            <a:endParaRPr lang="en-US" b="1" smtClean="0">
              <a:solidFill>
                <a:srgbClr val="FFFFFF"/>
              </a:solidFill>
              <a:effectLst>
                <a:outerShdw blurRad="38100" dist="38100" dir="2700000" algn="tl">
                  <a:srgbClr val="000000"/>
                </a:outerShdw>
              </a:effectLst>
              <a:latin typeface="Tahoma" charset="0"/>
              <a:ea typeface="ヒラギノ角ゴ Pro W3" charset="0"/>
              <a:cs typeface="ヒラギノ角ゴ Pro W3"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showMasterSp="0" show="0">
  <p:cSld>
    <p:bg>
      <p:bgPr>
        <a:solidFill>
          <a:srgbClr val="000040"/>
        </a:solidFill>
        <a:effectLst/>
      </p:bgPr>
    </p:bg>
    <p:spTree>
      <p:nvGrpSpPr>
        <p:cNvPr id="1" name=""/>
        <p:cNvGrpSpPr/>
        <p:nvPr/>
      </p:nvGrpSpPr>
      <p:grpSpPr>
        <a:xfrm>
          <a:off x="0" y="0"/>
          <a:ext cx="0" cy="0"/>
          <a:chOff x="0" y="0"/>
          <a:chExt cx="0" cy="0"/>
        </a:xfrm>
      </p:grpSpPr>
      <p:sp>
        <p:nvSpPr>
          <p:cNvPr id="645122" name="Text Box 2"/>
          <p:cNvSpPr txBox="1">
            <a:spLocks noChangeArrowheads="1"/>
          </p:cNvSpPr>
          <p:nvPr/>
        </p:nvSpPr>
        <p:spPr bwMode="auto">
          <a:xfrm>
            <a:off x="8350250" y="4445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en-US" b="1">
                <a:solidFill>
                  <a:srgbClr val="FFFFFF"/>
                </a:solidFill>
                <a:latin typeface="Arial" charset="0"/>
                <a:cs typeface="Arial" charset="0"/>
              </a:rPr>
              <a:t>186</a:t>
            </a:r>
          </a:p>
        </p:txBody>
      </p:sp>
      <p:sp>
        <p:nvSpPr>
          <p:cNvPr id="2" name="Title 1"/>
          <p:cNvSpPr>
            <a:spLocks noGrp="1"/>
          </p:cNvSpPr>
          <p:nvPr>
            <p:ph type="title" idx="4294967295"/>
          </p:nvPr>
        </p:nvSpPr>
        <p:spPr>
          <a:xfrm>
            <a:off x="2195513" y="0"/>
            <a:ext cx="4748212" cy="523875"/>
          </a:xfrm>
          <a:solidFill>
            <a:srgbClr val="000000"/>
          </a:solidFill>
        </p:spPr>
        <p:txBody>
          <a:bodyPr>
            <a:spAutoFit/>
          </a:bodyPr>
          <a:lstStyle/>
          <a:p>
            <a:pPr algn="ctr" eaLnBrk="1" hangingPunct="1">
              <a:defRPr/>
            </a:pPr>
            <a:r>
              <a:rPr lang="en-US" sz="2800" b="1" kern="1200" dirty="0">
                <a:solidFill>
                  <a:srgbClr val="FFFFFF"/>
                </a:solidFill>
                <a:latin typeface="Arial" charset="0"/>
                <a:ea typeface="ＭＳ Ｐゴシック" charset="0"/>
                <a:cs typeface="Times New Roman" charset="0"/>
              </a:rPr>
              <a:t>Philippians 2:6-11</a:t>
            </a:r>
          </a:p>
        </p:txBody>
      </p:sp>
      <p:sp>
        <p:nvSpPr>
          <p:cNvPr id="3" name="Snip Single Corner Rectangle 2"/>
          <p:cNvSpPr/>
          <p:nvPr/>
        </p:nvSpPr>
        <p:spPr bwMode="auto">
          <a:xfrm>
            <a:off x="0" y="1484313"/>
            <a:ext cx="1116013" cy="5373687"/>
          </a:xfrm>
          <a:prstGeom prst="snip1Rect">
            <a:avLst/>
          </a:prstGeom>
          <a:solidFill>
            <a:srgbClr val="660066"/>
          </a:solidFill>
          <a:ln w="12700" cap="sq" cmpd="sng" algn="ctr">
            <a:noFill/>
            <a:prstDash val="solid"/>
            <a:round/>
            <a:headEnd type="none" w="sm" len="sm"/>
            <a:tailEnd type="none" w="sm" len="sm"/>
          </a:ln>
          <a:effectLst/>
        </p:spPr>
        <p:txBody>
          <a:bodyPr wrap="none" lIns="91365" tIns="45683" rIns="91365" bIns="45683"/>
          <a:lstStyle/>
          <a:p>
            <a:pPr>
              <a:defRPr/>
            </a:pPr>
            <a:endParaRPr lang="en-US">
              <a:solidFill>
                <a:srgbClr val="EAEAEA"/>
              </a:solidFill>
              <a:latin typeface="Times New Roman" pitchFamily="-111" charset="0"/>
              <a:ea typeface="ＭＳ Ｐゴシック" charset="0"/>
              <a:cs typeface="ＭＳ Ｐゴシック" charset="0"/>
            </a:endParaRPr>
          </a:p>
        </p:txBody>
      </p:sp>
      <p:sp>
        <p:nvSpPr>
          <p:cNvPr id="645125" name="Text Box 2"/>
          <p:cNvSpPr txBox="1">
            <a:spLocks noChangeArrowheads="1"/>
          </p:cNvSpPr>
          <p:nvPr/>
        </p:nvSpPr>
        <p:spPr bwMode="auto">
          <a:xfrm>
            <a:off x="20638" y="836613"/>
            <a:ext cx="9921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en-US" b="1">
                <a:solidFill>
                  <a:srgbClr val="FFFFFF"/>
                </a:solidFill>
                <a:latin typeface="Arial" charset="0"/>
                <a:cs typeface="Arial" charset="0"/>
              </a:rPr>
              <a:t>Glory</a:t>
            </a:r>
          </a:p>
        </p:txBody>
      </p:sp>
      <p:sp>
        <p:nvSpPr>
          <p:cNvPr id="287751" name="Text Box 2"/>
          <p:cNvSpPr txBox="1">
            <a:spLocks noChangeArrowheads="1"/>
          </p:cNvSpPr>
          <p:nvPr/>
        </p:nvSpPr>
        <p:spPr bwMode="auto">
          <a:xfrm>
            <a:off x="1042988" y="1341438"/>
            <a:ext cx="46815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en-US" b="1">
                <a:solidFill>
                  <a:srgbClr val="FFFFFF"/>
                </a:solidFill>
                <a:latin typeface="Arial" charset="0"/>
                <a:cs typeface="Arial" charset="0"/>
              </a:rPr>
              <a:t>Always existed as God</a:t>
            </a:r>
          </a:p>
        </p:txBody>
      </p:sp>
      <p:sp>
        <p:nvSpPr>
          <p:cNvPr id="287752" name="Text Box 2"/>
          <p:cNvSpPr txBox="1">
            <a:spLocks noChangeArrowheads="1"/>
          </p:cNvSpPr>
          <p:nvPr/>
        </p:nvSpPr>
        <p:spPr bwMode="auto">
          <a:xfrm>
            <a:off x="1476375" y="1873250"/>
            <a:ext cx="53990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en-US" b="1">
                <a:solidFill>
                  <a:srgbClr val="FFFFFF"/>
                </a:solidFill>
                <a:latin typeface="Arial" charset="0"/>
                <a:cs typeface="Arial" charset="0"/>
              </a:rPr>
              <a:t>Decided not to hold to divine rights</a:t>
            </a:r>
          </a:p>
        </p:txBody>
      </p:sp>
      <p:sp>
        <p:nvSpPr>
          <p:cNvPr id="287753" name="Text Box 2"/>
          <p:cNvSpPr txBox="1">
            <a:spLocks noChangeArrowheads="1"/>
          </p:cNvSpPr>
          <p:nvPr/>
        </p:nvSpPr>
        <p:spPr bwMode="auto">
          <a:xfrm>
            <a:off x="1979613" y="2406650"/>
            <a:ext cx="5832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en-US" b="1">
                <a:solidFill>
                  <a:srgbClr val="FFFFFF"/>
                </a:solidFill>
                <a:latin typeface="Arial" charset="0"/>
                <a:cs typeface="Arial" charset="0"/>
              </a:rPr>
              <a:t>Emptied Himself of these equal rights</a:t>
            </a:r>
          </a:p>
        </p:txBody>
      </p:sp>
      <p:sp>
        <p:nvSpPr>
          <p:cNvPr id="287754" name="Text Box 2"/>
          <p:cNvSpPr txBox="1">
            <a:spLocks noChangeArrowheads="1"/>
          </p:cNvSpPr>
          <p:nvPr/>
        </p:nvSpPr>
        <p:spPr bwMode="auto">
          <a:xfrm>
            <a:off x="2411413" y="2940050"/>
            <a:ext cx="5832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en-US" b="1">
                <a:solidFill>
                  <a:srgbClr val="FFFFFF"/>
                </a:solidFill>
                <a:latin typeface="Arial" charset="0"/>
                <a:cs typeface="Arial" charset="0"/>
              </a:rPr>
              <a:t>Became a slave by being born a man</a:t>
            </a:r>
          </a:p>
        </p:txBody>
      </p:sp>
      <p:sp>
        <p:nvSpPr>
          <p:cNvPr id="287755" name="Text Box 2"/>
          <p:cNvSpPr txBox="1">
            <a:spLocks noChangeArrowheads="1"/>
          </p:cNvSpPr>
          <p:nvPr/>
        </p:nvSpPr>
        <p:spPr bwMode="auto">
          <a:xfrm>
            <a:off x="2916238" y="3471863"/>
            <a:ext cx="58324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en-US" b="1">
                <a:solidFill>
                  <a:srgbClr val="FFFFFF"/>
                </a:solidFill>
                <a:latin typeface="Arial" charset="0"/>
                <a:cs typeface="Arial" charset="0"/>
              </a:rPr>
              <a:t>Humbled himself in obedience</a:t>
            </a:r>
          </a:p>
        </p:txBody>
      </p:sp>
      <p:sp>
        <p:nvSpPr>
          <p:cNvPr id="287756" name="Text Box 2"/>
          <p:cNvSpPr txBox="1">
            <a:spLocks noChangeArrowheads="1"/>
          </p:cNvSpPr>
          <p:nvPr/>
        </p:nvSpPr>
        <p:spPr bwMode="auto">
          <a:xfrm>
            <a:off x="3419475" y="4005263"/>
            <a:ext cx="4248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en-US" b="1">
                <a:solidFill>
                  <a:srgbClr val="FFFFFF"/>
                </a:solidFill>
                <a:latin typeface="Arial" charset="0"/>
                <a:cs typeface="Arial" charset="0"/>
              </a:rPr>
              <a:t>Died by crucifixion</a:t>
            </a:r>
          </a:p>
        </p:txBody>
      </p:sp>
      <p:cxnSp>
        <p:nvCxnSpPr>
          <p:cNvPr id="14" name="Straight Arrow Connector 4"/>
          <p:cNvCxnSpPr>
            <a:cxnSpLocks noChangeShapeType="1"/>
          </p:cNvCxnSpPr>
          <p:nvPr/>
        </p:nvCxnSpPr>
        <p:spPr bwMode="auto">
          <a:xfrm flipV="1">
            <a:off x="7019925" y="1412875"/>
            <a:ext cx="1584325" cy="4103688"/>
          </a:xfrm>
          <a:prstGeom prst="straightConnector1">
            <a:avLst/>
          </a:prstGeom>
          <a:noFill/>
          <a:ln w="76200" cap="sq">
            <a:solidFill>
              <a:schemeClr val="tx1"/>
            </a:solidFill>
            <a:round/>
            <a:headEnd type="none" w="sm" len="sm"/>
            <a:tailEnd type="arrow" w="med" len="med"/>
          </a:ln>
          <a:extLst>
            <a:ext uri="{909E8E84-426E-40dd-AFC4-6F175D3DCCD1}">
              <a14:hiddenFill xmlns:a14="http://schemas.microsoft.com/office/drawing/2010/main">
                <a:noFill/>
              </a14:hiddenFill>
            </a:ext>
          </a:extLst>
        </p:spPr>
      </p:cxnSp>
      <p:sp>
        <p:nvSpPr>
          <p:cNvPr id="17" name="Text Box 2"/>
          <p:cNvSpPr txBox="1">
            <a:spLocks noChangeArrowheads="1"/>
          </p:cNvSpPr>
          <p:nvPr/>
        </p:nvSpPr>
        <p:spPr bwMode="auto">
          <a:xfrm>
            <a:off x="8027988" y="836613"/>
            <a:ext cx="9921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en-US" b="1">
                <a:solidFill>
                  <a:srgbClr val="FFFFFF"/>
                </a:solidFill>
                <a:latin typeface="Arial" charset="0"/>
                <a:cs typeface="Arial" charset="0"/>
              </a:rPr>
              <a:t>Glory</a:t>
            </a:r>
          </a:p>
        </p:txBody>
      </p:sp>
      <p:cxnSp>
        <p:nvCxnSpPr>
          <p:cNvPr id="19" name="Straight Arrow Connector 4"/>
          <p:cNvCxnSpPr>
            <a:cxnSpLocks noChangeShapeType="1"/>
          </p:cNvCxnSpPr>
          <p:nvPr/>
        </p:nvCxnSpPr>
        <p:spPr bwMode="auto">
          <a:xfrm>
            <a:off x="4500563" y="5589588"/>
            <a:ext cx="2519362" cy="0"/>
          </a:xfrm>
          <a:prstGeom prst="straightConnector1">
            <a:avLst/>
          </a:prstGeom>
          <a:noFill/>
          <a:ln w="76200" cap="sq">
            <a:solidFill>
              <a:schemeClr val="tx1"/>
            </a:solidFill>
            <a:round/>
            <a:headEnd type="none" w="sm" len="sm"/>
            <a:tailEnd type="arrow" w="med" len="med"/>
          </a:ln>
          <a:extLst>
            <a:ext uri="{909E8E84-426E-40dd-AFC4-6F175D3DCCD1}">
              <a14:hiddenFill xmlns:a14="http://schemas.microsoft.com/office/drawing/2010/main">
                <a:noFill/>
              </a14:hiddenFill>
            </a:ext>
          </a:extLst>
        </p:spPr>
      </p:cxnSp>
      <p:sp>
        <p:nvSpPr>
          <p:cNvPr id="21" name="Snip Single Corner Rectangle 20"/>
          <p:cNvSpPr/>
          <p:nvPr/>
        </p:nvSpPr>
        <p:spPr bwMode="auto">
          <a:xfrm>
            <a:off x="684213" y="2060575"/>
            <a:ext cx="900112" cy="4821238"/>
          </a:xfrm>
          <a:prstGeom prst="snip1Rect">
            <a:avLst/>
          </a:prstGeom>
          <a:solidFill>
            <a:srgbClr val="660066"/>
          </a:solidFill>
          <a:ln w="12700" cap="sq" cmpd="sng" algn="ctr">
            <a:noFill/>
            <a:prstDash val="solid"/>
            <a:round/>
            <a:headEnd type="none" w="sm" len="sm"/>
            <a:tailEnd type="none" w="sm" len="sm"/>
          </a:ln>
          <a:effectLst/>
        </p:spPr>
        <p:txBody>
          <a:bodyPr wrap="none" lIns="91365" tIns="45683" rIns="91365" bIns="45683"/>
          <a:lstStyle/>
          <a:p>
            <a:pPr>
              <a:defRPr/>
            </a:pPr>
            <a:endParaRPr lang="en-US">
              <a:solidFill>
                <a:srgbClr val="EAEAEA"/>
              </a:solidFill>
              <a:latin typeface="Times New Roman" pitchFamily="-111" charset="0"/>
              <a:ea typeface="ＭＳ Ｐゴシック" charset="0"/>
              <a:cs typeface="ＭＳ Ｐゴシック" charset="0"/>
            </a:endParaRPr>
          </a:p>
        </p:txBody>
      </p:sp>
      <p:sp>
        <p:nvSpPr>
          <p:cNvPr id="22" name="Snip Single Corner Rectangle 21"/>
          <p:cNvSpPr/>
          <p:nvPr/>
        </p:nvSpPr>
        <p:spPr bwMode="auto">
          <a:xfrm>
            <a:off x="1150938" y="2568575"/>
            <a:ext cx="900112" cy="4289425"/>
          </a:xfrm>
          <a:prstGeom prst="snip1Rect">
            <a:avLst/>
          </a:prstGeom>
          <a:solidFill>
            <a:srgbClr val="660066"/>
          </a:solidFill>
          <a:ln w="12700" cap="sq" cmpd="sng" algn="ctr">
            <a:noFill/>
            <a:prstDash val="solid"/>
            <a:round/>
            <a:headEnd type="none" w="sm" len="sm"/>
            <a:tailEnd type="none" w="sm" len="sm"/>
          </a:ln>
          <a:effectLst/>
        </p:spPr>
        <p:txBody>
          <a:bodyPr wrap="none" lIns="91365" tIns="45683" rIns="91365" bIns="45683"/>
          <a:lstStyle/>
          <a:p>
            <a:pPr>
              <a:defRPr/>
            </a:pPr>
            <a:endParaRPr lang="en-US">
              <a:solidFill>
                <a:srgbClr val="EAEAEA"/>
              </a:solidFill>
              <a:latin typeface="Times New Roman" pitchFamily="-111" charset="0"/>
              <a:ea typeface="ＭＳ Ｐゴシック" charset="0"/>
              <a:cs typeface="ＭＳ Ｐゴシック" charset="0"/>
            </a:endParaRPr>
          </a:p>
        </p:txBody>
      </p:sp>
      <p:sp>
        <p:nvSpPr>
          <p:cNvPr id="23" name="Snip Single Corner Rectangle 22"/>
          <p:cNvSpPr/>
          <p:nvPr/>
        </p:nvSpPr>
        <p:spPr bwMode="auto">
          <a:xfrm>
            <a:off x="1655763" y="3171825"/>
            <a:ext cx="900112" cy="3686175"/>
          </a:xfrm>
          <a:prstGeom prst="snip1Rect">
            <a:avLst/>
          </a:prstGeom>
          <a:solidFill>
            <a:srgbClr val="660066"/>
          </a:solidFill>
          <a:ln w="12700" cap="sq" cmpd="sng" algn="ctr">
            <a:noFill/>
            <a:prstDash val="solid"/>
            <a:round/>
            <a:headEnd type="none" w="sm" len="sm"/>
            <a:tailEnd type="none" w="sm" len="sm"/>
          </a:ln>
          <a:effectLst/>
        </p:spPr>
        <p:txBody>
          <a:bodyPr wrap="none" lIns="91365" tIns="45683" rIns="91365" bIns="45683"/>
          <a:lstStyle/>
          <a:p>
            <a:pPr>
              <a:defRPr/>
            </a:pPr>
            <a:endParaRPr lang="en-US">
              <a:solidFill>
                <a:srgbClr val="EAEAEA"/>
              </a:solidFill>
              <a:latin typeface="Times New Roman" pitchFamily="-111" charset="0"/>
              <a:ea typeface="ＭＳ Ｐゴシック" charset="0"/>
              <a:cs typeface="ＭＳ Ｐゴシック" charset="0"/>
            </a:endParaRPr>
          </a:p>
        </p:txBody>
      </p:sp>
      <p:sp>
        <p:nvSpPr>
          <p:cNvPr id="24" name="Snip Single Corner Rectangle 23"/>
          <p:cNvSpPr/>
          <p:nvPr/>
        </p:nvSpPr>
        <p:spPr bwMode="auto">
          <a:xfrm>
            <a:off x="1979613" y="3716338"/>
            <a:ext cx="1116012" cy="3141662"/>
          </a:xfrm>
          <a:prstGeom prst="snip1Rect">
            <a:avLst/>
          </a:prstGeom>
          <a:solidFill>
            <a:srgbClr val="660066"/>
          </a:solidFill>
          <a:ln w="12700" cap="sq" cmpd="sng" algn="ctr">
            <a:noFill/>
            <a:prstDash val="solid"/>
            <a:round/>
            <a:headEnd type="none" w="sm" len="sm"/>
            <a:tailEnd type="none" w="sm" len="sm"/>
          </a:ln>
          <a:effectLst/>
        </p:spPr>
        <p:txBody>
          <a:bodyPr wrap="none" lIns="91365" tIns="45683" rIns="91365" bIns="45683"/>
          <a:lstStyle/>
          <a:p>
            <a:pPr>
              <a:defRPr/>
            </a:pPr>
            <a:endParaRPr lang="en-US">
              <a:solidFill>
                <a:srgbClr val="EAEAEA"/>
              </a:solidFill>
              <a:latin typeface="Times New Roman" pitchFamily="-111" charset="0"/>
              <a:ea typeface="ＭＳ Ｐゴシック" charset="0"/>
              <a:cs typeface="ＭＳ Ｐゴシック" charset="0"/>
            </a:endParaRPr>
          </a:p>
        </p:txBody>
      </p:sp>
      <p:sp>
        <p:nvSpPr>
          <p:cNvPr id="25" name="Snip Single Corner Rectangle 24"/>
          <p:cNvSpPr/>
          <p:nvPr/>
        </p:nvSpPr>
        <p:spPr bwMode="auto">
          <a:xfrm>
            <a:off x="2484438" y="4292600"/>
            <a:ext cx="1116012" cy="2565400"/>
          </a:xfrm>
          <a:prstGeom prst="snip1Rect">
            <a:avLst/>
          </a:prstGeom>
          <a:solidFill>
            <a:srgbClr val="660066"/>
          </a:solidFill>
          <a:ln w="12700" cap="sq" cmpd="sng" algn="ctr">
            <a:noFill/>
            <a:prstDash val="solid"/>
            <a:round/>
            <a:headEnd type="none" w="sm" len="sm"/>
            <a:tailEnd type="none" w="sm" len="sm"/>
          </a:ln>
          <a:effectLst/>
        </p:spPr>
        <p:txBody>
          <a:bodyPr wrap="none" lIns="91365" tIns="45683" rIns="91365" bIns="45683"/>
          <a:lstStyle/>
          <a:p>
            <a:pPr>
              <a:defRPr/>
            </a:pPr>
            <a:endParaRPr lang="en-US">
              <a:solidFill>
                <a:srgbClr val="EAEAEA"/>
              </a:solidFill>
              <a:latin typeface="Times New Roman" pitchFamily="-111" charset="0"/>
              <a:ea typeface="ＭＳ Ｐゴシック" charset="0"/>
              <a:cs typeface="ＭＳ Ｐゴシック" charset="0"/>
            </a:endParaRPr>
          </a:p>
        </p:txBody>
      </p:sp>
      <p:grpSp>
        <p:nvGrpSpPr>
          <p:cNvPr id="4" name="Group 12"/>
          <p:cNvGrpSpPr/>
          <p:nvPr/>
        </p:nvGrpSpPr>
        <p:grpSpPr>
          <a:xfrm>
            <a:off x="5508109" y="4581128"/>
            <a:ext cx="648072" cy="936104"/>
            <a:chOff x="5508104" y="4653136"/>
            <a:chExt cx="648072" cy="936104"/>
          </a:xfrm>
          <a:solidFill>
            <a:srgbClr val="FFFF00"/>
          </a:solidFill>
        </p:grpSpPr>
        <p:sp>
          <p:nvSpPr>
            <p:cNvPr id="10" name="Rectangle 9"/>
            <p:cNvSpPr/>
            <p:nvPr/>
          </p:nvSpPr>
          <p:spPr bwMode="auto">
            <a:xfrm>
              <a:off x="5724128" y="4653136"/>
              <a:ext cx="216024" cy="936104"/>
            </a:xfrm>
            <a:prstGeom prst="rect">
              <a:avLst/>
            </a:prstGeom>
            <a:grpFill/>
            <a:ln w="12700" cap="sq" cmpd="sng" algn="ctr">
              <a:noFill/>
              <a:prstDash val="solid"/>
              <a:round/>
              <a:headEnd type="none" w="sm" len="sm"/>
              <a:tailEnd type="none" w="sm" len="sm"/>
            </a:ln>
            <a:effectLst/>
          </p:spPr>
          <p:txBody>
            <a:bodyPr wrap="none"/>
            <a:lstStyle/>
            <a:p>
              <a:pPr>
                <a:defRPr/>
              </a:pPr>
              <a:endParaRPr lang="en-US">
                <a:solidFill>
                  <a:srgbClr val="EAEAEA"/>
                </a:solidFill>
                <a:latin typeface="Times New Roman" pitchFamily="-111" charset="0"/>
                <a:ea typeface="ＭＳ Ｐゴシック" charset="0"/>
                <a:cs typeface="ＭＳ Ｐゴシック" charset="0"/>
              </a:endParaRPr>
            </a:p>
          </p:txBody>
        </p:sp>
        <p:sp>
          <p:nvSpPr>
            <p:cNvPr id="29" name="Rectangle 28"/>
            <p:cNvSpPr/>
            <p:nvPr/>
          </p:nvSpPr>
          <p:spPr bwMode="auto">
            <a:xfrm rot="16200000">
              <a:off x="5724128" y="4653136"/>
              <a:ext cx="216024" cy="648072"/>
            </a:xfrm>
            <a:prstGeom prst="rect">
              <a:avLst/>
            </a:prstGeom>
            <a:grpFill/>
            <a:ln w="12700" cap="sq" cmpd="sng" algn="ctr">
              <a:noFill/>
              <a:prstDash val="solid"/>
              <a:round/>
              <a:headEnd type="none" w="sm" len="sm"/>
              <a:tailEnd type="none" w="sm" len="sm"/>
            </a:ln>
            <a:effectLst/>
          </p:spPr>
          <p:txBody>
            <a:bodyPr wrap="none"/>
            <a:lstStyle/>
            <a:p>
              <a:pPr>
                <a:defRPr/>
              </a:pPr>
              <a:endParaRPr lang="en-US">
                <a:solidFill>
                  <a:srgbClr val="EAEAEA"/>
                </a:solidFill>
                <a:latin typeface="Times New Roman" pitchFamily="-111" charset="0"/>
                <a:ea typeface="ＭＳ Ｐゴシック" charset="0"/>
                <a:cs typeface="ＭＳ Ｐゴシック" charset="0"/>
              </a:endParaRPr>
            </a:p>
          </p:txBody>
        </p:sp>
      </p:grpSp>
      <p:sp>
        <p:nvSpPr>
          <p:cNvPr id="30" name="Text Box 2"/>
          <p:cNvSpPr txBox="1">
            <a:spLocks noChangeArrowheads="1"/>
          </p:cNvSpPr>
          <p:nvPr/>
        </p:nvSpPr>
        <p:spPr bwMode="auto">
          <a:xfrm>
            <a:off x="323850" y="4365625"/>
            <a:ext cx="21605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en-US" b="1" i="1">
                <a:solidFill>
                  <a:srgbClr val="FFFFFF"/>
                </a:solidFill>
                <a:latin typeface="Arial" charset="0"/>
                <a:cs typeface="Arial" charset="0"/>
              </a:rPr>
              <a:t>2:6-8</a:t>
            </a:r>
            <a:br>
              <a:rPr lang="en-US" b="1" i="1">
                <a:solidFill>
                  <a:srgbClr val="FFFFFF"/>
                </a:solidFill>
                <a:latin typeface="Arial" charset="0"/>
                <a:cs typeface="Arial" charset="0"/>
              </a:rPr>
            </a:br>
            <a:r>
              <a:rPr lang="en-US" b="1" i="1">
                <a:solidFill>
                  <a:srgbClr val="FFFFFF"/>
                </a:solidFill>
                <a:latin typeface="Arial" charset="0"/>
                <a:cs typeface="Arial" charset="0"/>
              </a:rPr>
              <a:t>Humiliation</a:t>
            </a:r>
          </a:p>
        </p:txBody>
      </p:sp>
      <p:sp>
        <p:nvSpPr>
          <p:cNvPr id="31" name="Text Box 2"/>
          <p:cNvSpPr txBox="1">
            <a:spLocks noChangeArrowheads="1"/>
          </p:cNvSpPr>
          <p:nvPr/>
        </p:nvSpPr>
        <p:spPr bwMode="auto">
          <a:xfrm>
            <a:off x="7235825" y="4365625"/>
            <a:ext cx="18002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r" eaLnBrk="1" hangingPunct="1"/>
            <a:r>
              <a:rPr lang="en-US" b="1" i="1">
                <a:solidFill>
                  <a:srgbClr val="FFFFFF"/>
                </a:solidFill>
                <a:latin typeface="Arial" charset="0"/>
                <a:cs typeface="Arial" charset="0"/>
              </a:rPr>
              <a:t>2:9-11</a:t>
            </a:r>
            <a:br>
              <a:rPr lang="en-US" b="1" i="1">
                <a:solidFill>
                  <a:srgbClr val="FFFFFF"/>
                </a:solidFill>
                <a:latin typeface="Arial" charset="0"/>
                <a:cs typeface="Arial" charset="0"/>
              </a:rPr>
            </a:br>
            <a:r>
              <a:rPr lang="en-US" b="1" i="1">
                <a:solidFill>
                  <a:srgbClr val="FFFFFF"/>
                </a:solidFill>
                <a:latin typeface="Arial" charset="0"/>
                <a:cs typeface="Arial" charset="0"/>
              </a:rPr>
              <a:t>Exaltation</a:t>
            </a:r>
          </a:p>
        </p:txBody>
      </p:sp>
      <p:cxnSp>
        <p:nvCxnSpPr>
          <p:cNvPr id="287757" name="Straight Arrow Connector 4"/>
          <p:cNvCxnSpPr>
            <a:cxnSpLocks noChangeShapeType="1"/>
          </p:cNvCxnSpPr>
          <p:nvPr/>
        </p:nvCxnSpPr>
        <p:spPr bwMode="auto">
          <a:xfrm>
            <a:off x="900113" y="1484313"/>
            <a:ext cx="3529012" cy="4032250"/>
          </a:xfrm>
          <a:prstGeom prst="straightConnector1">
            <a:avLst/>
          </a:prstGeom>
          <a:noFill/>
          <a:ln w="76200" cap="sq">
            <a:solidFill>
              <a:schemeClr val="tx1"/>
            </a:solidFill>
            <a:round/>
            <a:headEnd type="none" w="sm" len="sm"/>
            <a:tailEnd type="arrow" w="med" len="med"/>
          </a:ln>
          <a:extLst>
            <a:ext uri="{909E8E84-426E-40dd-AFC4-6F175D3DCCD1}">
              <a14:hiddenFill xmlns:a14="http://schemas.microsoft.com/office/drawing/2010/main">
                <a:noFill/>
              </a14:hiddenFill>
            </a:ext>
          </a:extLst>
        </p:spPr>
      </p:cxnSp>
      <p:sp>
        <p:nvSpPr>
          <p:cNvPr id="34" name="Text Box 2"/>
          <p:cNvSpPr txBox="1">
            <a:spLocks noChangeArrowheads="1"/>
          </p:cNvSpPr>
          <p:nvPr/>
        </p:nvSpPr>
        <p:spPr bwMode="auto">
          <a:xfrm>
            <a:off x="5292725" y="692150"/>
            <a:ext cx="27352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en-US" b="1" i="1">
                <a:solidFill>
                  <a:srgbClr val="FFFF00"/>
                </a:solidFill>
                <a:latin typeface="Arial" charset="0"/>
                <a:cs typeface="Arial" charset="0"/>
              </a:rPr>
              <a:t>Lordship will be Acknowledged!</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87751"/>
                                        </p:tgtEl>
                                        <p:attrNameLst>
                                          <p:attrName>style.visibility</p:attrName>
                                        </p:attrNameLst>
                                      </p:cBhvr>
                                      <p:to>
                                        <p:strVal val="visible"/>
                                      </p:to>
                                    </p:set>
                                    <p:animEffect transition="in" filter="wipe(left)">
                                      <p:cBhvr>
                                        <p:cTn id="10" dur="500"/>
                                        <p:tgtEl>
                                          <p:spTgt spid="28775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linds(horizontal)">
                                      <p:cBhvr>
                                        <p:cTn id="15" dur="500"/>
                                        <p:tgtEl>
                                          <p:spTgt spid="21"/>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87752"/>
                                        </p:tgtEl>
                                        <p:attrNameLst>
                                          <p:attrName>style.visibility</p:attrName>
                                        </p:attrNameLst>
                                      </p:cBhvr>
                                      <p:to>
                                        <p:strVal val="visible"/>
                                      </p:to>
                                    </p:set>
                                    <p:animEffect transition="in" filter="wipe(left)">
                                      <p:cBhvr>
                                        <p:cTn id="18" dur="500"/>
                                        <p:tgtEl>
                                          <p:spTgt spid="28775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linds(horizontal)">
                                      <p:cBhvr>
                                        <p:cTn id="23" dur="500"/>
                                        <p:tgtEl>
                                          <p:spTgt spid="22"/>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87753"/>
                                        </p:tgtEl>
                                        <p:attrNameLst>
                                          <p:attrName>style.visibility</p:attrName>
                                        </p:attrNameLst>
                                      </p:cBhvr>
                                      <p:to>
                                        <p:strVal val="visible"/>
                                      </p:to>
                                    </p:set>
                                    <p:animEffect transition="in" filter="wipe(left)">
                                      <p:cBhvr>
                                        <p:cTn id="26" dur="500"/>
                                        <p:tgtEl>
                                          <p:spTgt spid="287753"/>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ntr" presetSubtype="1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linds(horizontal)">
                                      <p:cBhvr>
                                        <p:cTn id="31" dur="500"/>
                                        <p:tgtEl>
                                          <p:spTgt spid="23"/>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287754"/>
                                        </p:tgtEl>
                                        <p:attrNameLst>
                                          <p:attrName>style.visibility</p:attrName>
                                        </p:attrNameLst>
                                      </p:cBhvr>
                                      <p:to>
                                        <p:strVal val="visible"/>
                                      </p:to>
                                    </p:set>
                                    <p:animEffect transition="in" filter="wipe(left)">
                                      <p:cBhvr>
                                        <p:cTn id="34" dur="500"/>
                                        <p:tgtEl>
                                          <p:spTgt spid="287754"/>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ntr" presetSubtype="10"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blinds(horizontal)">
                                      <p:cBhvr>
                                        <p:cTn id="39" dur="500"/>
                                        <p:tgtEl>
                                          <p:spTgt spid="24"/>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87755"/>
                                        </p:tgtEl>
                                        <p:attrNameLst>
                                          <p:attrName>style.visibility</p:attrName>
                                        </p:attrNameLst>
                                      </p:cBhvr>
                                      <p:to>
                                        <p:strVal val="visible"/>
                                      </p:to>
                                    </p:set>
                                    <p:animEffect transition="in" filter="wipe(left)">
                                      <p:cBhvr>
                                        <p:cTn id="42" dur="500"/>
                                        <p:tgtEl>
                                          <p:spTgt spid="28775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blinds(horizontal)">
                                      <p:cBhvr>
                                        <p:cTn id="47" dur="500"/>
                                        <p:tgtEl>
                                          <p:spTgt spid="25"/>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287756"/>
                                        </p:tgtEl>
                                        <p:attrNameLst>
                                          <p:attrName>style.visibility</p:attrName>
                                        </p:attrNameLst>
                                      </p:cBhvr>
                                      <p:to>
                                        <p:strVal val="visible"/>
                                      </p:to>
                                    </p:set>
                                    <p:animEffect transition="in" filter="wipe(left)">
                                      <p:cBhvr>
                                        <p:cTn id="50" dur="500"/>
                                        <p:tgtEl>
                                          <p:spTgt spid="287756"/>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8" fill="hold" nodeType="clickEffect">
                                  <p:stCondLst>
                                    <p:cond delay="0"/>
                                  </p:stCondLst>
                                  <p:childTnLst>
                                    <p:set>
                                      <p:cBhvr>
                                        <p:cTn id="54" dur="1" fill="hold">
                                          <p:stCondLst>
                                            <p:cond delay="0"/>
                                          </p:stCondLst>
                                        </p:cTn>
                                        <p:tgtEl>
                                          <p:spTgt spid="287757"/>
                                        </p:tgtEl>
                                        <p:attrNameLst>
                                          <p:attrName>style.visibility</p:attrName>
                                        </p:attrNameLst>
                                      </p:cBhvr>
                                      <p:to>
                                        <p:strVal val="visible"/>
                                      </p:to>
                                    </p:set>
                                    <p:animEffect transition="in" filter="wipe(left)">
                                      <p:cBhvr>
                                        <p:cTn id="55" dur="500"/>
                                        <p:tgtEl>
                                          <p:spTgt spid="287757"/>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8" fill="hold" nodeType="click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wipe(left)">
                                      <p:cBhvr>
                                        <p:cTn id="60" dur="500"/>
                                        <p:tgtEl>
                                          <p:spTgt spid="19"/>
                                        </p:tgtEl>
                                      </p:cBhvr>
                                    </p:animEffect>
                                  </p:childTnLst>
                                </p:cTn>
                              </p:par>
                              <p:par>
                                <p:cTn id="61" presetID="55" presetClass="entr" presetSubtype="0" fill="hold" nodeType="withEffect">
                                  <p:stCondLst>
                                    <p:cond delay="0"/>
                                  </p:stCondLst>
                                  <p:childTnLst>
                                    <p:set>
                                      <p:cBhvr>
                                        <p:cTn id="62" dur="1" fill="hold">
                                          <p:stCondLst>
                                            <p:cond delay="0"/>
                                          </p:stCondLst>
                                        </p:cTn>
                                        <p:tgtEl>
                                          <p:spTgt spid="4"/>
                                        </p:tgtEl>
                                        <p:attrNameLst>
                                          <p:attrName>style.visibility</p:attrName>
                                        </p:attrNameLst>
                                      </p:cBhvr>
                                      <p:to>
                                        <p:strVal val="visible"/>
                                      </p:to>
                                    </p:set>
                                    <p:anim calcmode="lin" valueType="num">
                                      <p:cBhvr>
                                        <p:cTn id="63" dur="1000" fill="hold"/>
                                        <p:tgtEl>
                                          <p:spTgt spid="4"/>
                                        </p:tgtEl>
                                        <p:attrNameLst>
                                          <p:attrName>ppt_w</p:attrName>
                                        </p:attrNameLst>
                                      </p:cBhvr>
                                      <p:tavLst>
                                        <p:tav tm="0">
                                          <p:val>
                                            <p:strVal val="#ppt_w*0.70"/>
                                          </p:val>
                                        </p:tav>
                                        <p:tav tm="100000">
                                          <p:val>
                                            <p:strVal val="#ppt_w"/>
                                          </p:val>
                                        </p:tav>
                                      </p:tavLst>
                                    </p:anim>
                                    <p:anim calcmode="lin" valueType="num">
                                      <p:cBhvr>
                                        <p:cTn id="64" dur="1000" fill="hold"/>
                                        <p:tgtEl>
                                          <p:spTgt spid="4"/>
                                        </p:tgtEl>
                                        <p:attrNameLst>
                                          <p:attrName>ppt_h</p:attrName>
                                        </p:attrNameLst>
                                      </p:cBhvr>
                                      <p:tavLst>
                                        <p:tav tm="0">
                                          <p:val>
                                            <p:strVal val="#ppt_h"/>
                                          </p:val>
                                        </p:tav>
                                        <p:tav tm="100000">
                                          <p:val>
                                            <p:strVal val="#ppt_h"/>
                                          </p:val>
                                        </p:tav>
                                      </p:tavLst>
                                    </p:anim>
                                    <p:animEffect transition="in" filter="fade">
                                      <p:cBhvr>
                                        <p:cTn id="65" dur="1000"/>
                                        <p:tgtEl>
                                          <p:spTgt spid="4"/>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wipe(left)">
                                      <p:cBhvr>
                                        <p:cTn id="70" dur="500"/>
                                        <p:tgtEl>
                                          <p:spTgt spid="30"/>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wipe(left)">
                                      <p:cBhvr>
                                        <p:cTn id="75" dur="500"/>
                                        <p:tgtEl>
                                          <p:spTgt spid="31"/>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22" presetClass="entr" presetSubtype="8" fill="hold" nodeType="clickEffect">
                                  <p:stCondLst>
                                    <p:cond delay="0"/>
                                  </p:stCondLst>
                                  <p:childTnLst>
                                    <p:set>
                                      <p:cBhvr>
                                        <p:cTn id="79" dur="1" fill="hold">
                                          <p:stCondLst>
                                            <p:cond delay="0"/>
                                          </p:stCondLst>
                                        </p:cTn>
                                        <p:tgtEl>
                                          <p:spTgt spid="14"/>
                                        </p:tgtEl>
                                        <p:attrNameLst>
                                          <p:attrName>style.visibility</p:attrName>
                                        </p:attrNameLst>
                                      </p:cBhvr>
                                      <p:to>
                                        <p:strVal val="visible"/>
                                      </p:to>
                                    </p:set>
                                    <p:animEffect transition="in" filter="wipe(left)">
                                      <p:cBhvr>
                                        <p:cTn id="80" dur="500"/>
                                        <p:tgtEl>
                                          <p:spTgt spid="14"/>
                                        </p:tgtEl>
                                      </p:cBhvr>
                                    </p:animEffect>
                                  </p:childTnLst>
                                </p:cTn>
                              </p:par>
                              <p:par>
                                <p:cTn id="81" presetID="22" presetClass="entr" presetSubtype="8" fill="hold" grpId="0"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wipe(left)">
                                      <p:cBhvr>
                                        <p:cTn id="83" dur="500"/>
                                        <p:tgtEl>
                                          <p:spTgt spid="17"/>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34"/>
                                        </p:tgtEl>
                                        <p:attrNameLst>
                                          <p:attrName>style.visibility</p:attrName>
                                        </p:attrNameLst>
                                      </p:cBhvr>
                                      <p:to>
                                        <p:strVal val="visible"/>
                                      </p:to>
                                    </p:set>
                                    <p:animEffect transition="in" filter="wipe(left)">
                                      <p:cBhvr>
                                        <p:cTn id="8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51" grpId="0"/>
      <p:bldP spid="287752" grpId="0"/>
      <p:bldP spid="287753" grpId="0"/>
      <p:bldP spid="287754" grpId="0"/>
      <p:bldP spid="287755" grpId="0"/>
      <p:bldP spid="287756" grpId="0"/>
      <p:bldP spid="17" grpId="0"/>
      <p:bldP spid="30" grpId="0"/>
      <p:bldP spid="31" grpId="0"/>
      <p:bldP spid="34" grpId="0"/>
    </p:bldLst>
  </p:timing>
</p:sld>
</file>

<file path=ppt/slides/slide1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0993" name="Title 1"/>
          <p:cNvSpPr>
            <a:spLocks noGrp="1"/>
          </p:cNvSpPr>
          <p:nvPr>
            <p:ph type="title"/>
          </p:nvPr>
        </p:nvSpPr>
        <p:spPr>
          <a:xfrm>
            <a:off x="0" y="-1104900"/>
            <a:ext cx="9144000" cy="1143000"/>
          </a:xfrm>
        </p:spPr>
        <p:txBody>
          <a:bodyPr/>
          <a:lstStyle/>
          <a:p>
            <a:pPr>
              <a:defRPr/>
            </a:pPr>
            <a:r>
              <a:rPr lang="en-US">
                <a:solidFill>
                  <a:srgbClr val="000000"/>
                </a:solidFill>
                <a:effectLst>
                  <a:outerShdw blurRad="38100" dist="38100" dir="2700000" algn="tl">
                    <a:srgbClr val="FFFFFF"/>
                  </a:outerShdw>
                </a:effectLst>
                <a:latin typeface="Arial Black" charset="0"/>
                <a:ea typeface="MS PGothic" charset="0"/>
              </a:rPr>
              <a:t>B.C. by Johnny Hart 1 of 4</a:t>
            </a:r>
          </a:p>
        </p:txBody>
      </p:sp>
      <p:grpSp>
        <p:nvGrpSpPr>
          <p:cNvPr id="647170" name="Group 2"/>
          <p:cNvGrpSpPr>
            <a:grpSpLocks/>
          </p:cNvGrpSpPr>
          <p:nvPr/>
        </p:nvGrpSpPr>
        <p:grpSpPr bwMode="auto">
          <a:xfrm>
            <a:off x="-30163" y="15875"/>
            <a:ext cx="9355138" cy="4564063"/>
            <a:chOff x="-30163" y="15875"/>
            <a:chExt cx="9354691" cy="4564063"/>
          </a:xfrm>
        </p:grpSpPr>
        <p:pic>
          <p:nvPicPr>
            <p:cNvPr id="647173" name="Picture 10"/>
            <p:cNvPicPr>
              <a:picLocks noChangeAspect="1" noChangeArrowheads="1"/>
            </p:cNvPicPr>
            <p:nvPr/>
          </p:nvPicPr>
          <p:blipFill>
            <a:blip r:embed="rId2">
              <a:extLst>
                <a:ext uri="{28A0092B-C50C-407E-A947-70E740481C1C}">
                  <a14:useLocalDpi xmlns:a14="http://schemas.microsoft.com/office/drawing/2010/main" val="0"/>
                </a:ext>
              </a:extLst>
            </a:blip>
            <a:srcRect r="49490" b="48984"/>
            <a:stretch>
              <a:fillRect/>
            </a:stretch>
          </p:blipFill>
          <p:spPr bwMode="auto">
            <a:xfrm>
              <a:off x="-30163" y="15875"/>
              <a:ext cx="9174163" cy="456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7174" name="Rectangle 1"/>
            <p:cNvSpPr>
              <a:spLocks noChangeArrowheads="1"/>
            </p:cNvSpPr>
            <p:nvPr/>
          </p:nvSpPr>
          <p:spPr bwMode="auto">
            <a:xfrm>
              <a:off x="323528" y="1146448"/>
              <a:ext cx="4392488" cy="914400"/>
            </a:xfrm>
            <a:prstGeom prst="rect">
              <a:avLst/>
            </a:prstGeom>
            <a:solidFill>
              <a:srgbClr val="FFFFFF"/>
            </a:solidFill>
            <a:ln w="9525">
              <a:solidFill>
                <a:schemeClr val="tx1"/>
              </a:solidFill>
              <a:round/>
              <a:headEnd/>
              <a:tailEnd/>
            </a:ln>
          </p:spPr>
          <p:txBody>
            <a:bodyPr/>
            <a:lstStyle/>
            <a:p>
              <a:pPr eaLnBrk="0" hangingPunct="0"/>
              <a:endParaRPr lang="en-US">
                <a:latin typeface="BONES" charset="0"/>
              </a:endParaRPr>
            </a:p>
          </p:txBody>
        </p:sp>
        <p:sp>
          <p:nvSpPr>
            <p:cNvPr id="647175" name="Rectangle 7"/>
            <p:cNvSpPr>
              <a:spLocks noChangeArrowheads="1"/>
            </p:cNvSpPr>
            <p:nvPr/>
          </p:nvSpPr>
          <p:spPr bwMode="auto">
            <a:xfrm>
              <a:off x="4932040" y="764704"/>
              <a:ext cx="4392488" cy="1224136"/>
            </a:xfrm>
            <a:prstGeom prst="rect">
              <a:avLst/>
            </a:prstGeom>
            <a:solidFill>
              <a:srgbClr val="FFFFFF"/>
            </a:solidFill>
            <a:ln w="9525">
              <a:solidFill>
                <a:schemeClr val="tx1"/>
              </a:solidFill>
              <a:round/>
              <a:headEnd/>
              <a:tailEnd/>
            </a:ln>
          </p:spPr>
          <p:txBody>
            <a:bodyPr/>
            <a:lstStyle/>
            <a:p>
              <a:pPr eaLnBrk="0" hangingPunct="0"/>
              <a:endParaRPr lang="en-US">
                <a:latin typeface="BONES" charset="0"/>
              </a:endParaRPr>
            </a:p>
          </p:txBody>
        </p:sp>
      </p:grpSp>
      <p:sp>
        <p:nvSpPr>
          <p:cNvPr id="647171" name="文本框 1"/>
          <p:cNvSpPr txBox="1">
            <a:spLocks noChangeArrowheads="1"/>
          </p:cNvSpPr>
          <p:nvPr/>
        </p:nvSpPr>
        <p:spPr bwMode="auto">
          <a:xfrm>
            <a:off x="323850" y="1125538"/>
            <a:ext cx="461168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5" tIns="45683" rIns="91365" bIns="45683">
            <a:spAutoFit/>
          </a:bodyPr>
          <a:lstStyle>
            <a:lvl1pPr defTabSz="457200" eaLnBrk="0" hangingPunct="0">
              <a:defRPr sz="2400">
                <a:solidFill>
                  <a:schemeClr val="tx1"/>
                </a:solidFill>
                <a:latin typeface="Times New Roman" charset="0"/>
                <a:ea typeface="MS PGothic" charset="0"/>
                <a:cs typeface="MS PGothic" charset="0"/>
              </a:defRPr>
            </a:lvl1pPr>
            <a:lvl2pPr marL="742950" indent="-285750" defTabSz="457200" eaLnBrk="0" hangingPunct="0">
              <a:defRPr sz="2400">
                <a:solidFill>
                  <a:schemeClr val="tx1"/>
                </a:solidFill>
                <a:latin typeface="Times New Roman" charset="0"/>
                <a:ea typeface="MS PGothic" charset="0"/>
                <a:cs typeface="MS PGothic" charset="0"/>
              </a:defRPr>
            </a:lvl2pPr>
            <a:lvl3pPr marL="1143000" indent="-228600" defTabSz="457200" eaLnBrk="0" hangingPunct="0">
              <a:defRPr sz="2400">
                <a:solidFill>
                  <a:schemeClr val="tx1"/>
                </a:solidFill>
                <a:latin typeface="Times New Roman" charset="0"/>
                <a:ea typeface="MS PGothic" charset="0"/>
                <a:cs typeface="MS PGothic" charset="0"/>
              </a:defRPr>
            </a:lvl3pPr>
            <a:lvl4pPr marL="1600200" indent="-228600" defTabSz="457200" eaLnBrk="0" hangingPunct="0">
              <a:defRPr sz="2400">
                <a:solidFill>
                  <a:schemeClr val="tx1"/>
                </a:solidFill>
                <a:latin typeface="Times New Roman" charset="0"/>
                <a:ea typeface="MS PGothic" charset="0"/>
                <a:cs typeface="MS PGothic" charset="0"/>
              </a:defRPr>
            </a:lvl4pPr>
            <a:lvl5pPr marL="2057400" indent="-228600" defTabSz="4572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kumimoji="1" lang="en-US" altLang="zh-CN" b="1">
                <a:solidFill>
                  <a:srgbClr val="000000"/>
                </a:solidFill>
                <a:latin typeface="Comic Sans MS" charset="0"/>
                <a:cs typeface="Comic Sans MS" charset="0"/>
              </a:rPr>
              <a:t>IT SEEMS TO ME</a:t>
            </a:r>
            <a:br>
              <a:rPr kumimoji="1" lang="en-US" altLang="zh-CN" b="1">
                <a:solidFill>
                  <a:srgbClr val="000000"/>
                </a:solidFill>
                <a:latin typeface="Comic Sans MS" charset="0"/>
                <a:cs typeface="Comic Sans MS" charset="0"/>
              </a:rPr>
            </a:br>
            <a:r>
              <a:rPr kumimoji="1" lang="en-US" altLang="zh-CN" b="1">
                <a:solidFill>
                  <a:srgbClr val="000000"/>
                </a:solidFill>
                <a:latin typeface="Comic Sans MS" charset="0"/>
                <a:cs typeface="Comic Sans MS" charset="0"/>
              </a:rPr>
              <a:t>	THAT SINCE THE “FALL”</a:t>
            </a:r>
          </a:p>
        </p:txBody>
      </p:sp>
      <p:sp>
        <p:nvSpPr>
          <p:cNvPr id="647172" name="文本框 1"/>
          <p:cNvSpPr txBox="1">
            <a:spLocks noChangeArrowheads="1"/>
          </p:cNvSpPr>
          <p:nvPr/>
        </p:nvSpPr>
        <p:spPr bwMode="auto">
          <a:xfrm>
            <a:off x="5076825" y="1125538"/>
            <a:ext cx="394176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5" tIns="45683" rIns="91365" bIns="45683">
            <a:spAutoFit/>
          </a:bodyPr>
          <a:lstStyle>
            <a:lvl1pPr defTabSz="457200" eaLnBrk="0" hangingPunct="0">
              <a:defRPr sz="2400">
                <a:solidFill>
                  <a:schemeClr val="tx1"/>
                </a:solidFill>
                <a:latin typeface="Times New Roman" charset="0"/>
                <a:ea typeface="MS PGothic" charset="0"/>
                <a:cs typeface="MS PGothic" charset="0"/>
              </a:defRPr>
            </a:lvl1pPr>
            <a:lvl2pPr marL="742950" indent="-285750" defTabSz="457200" eaLnBrk="0" hangingPunct="0">
              <a:defRPr sz="2400">
                <a:solidFill>
                  <a:schemeClr val="tx1"/>
                </a:solidFill>
                <a:latin typeface="Times New Roman" charset="0"/>
                <a:ea typeface="MS PGothic" charset="0"/>
                <a:cs typeface="MS PGothic" charset="0"/>
              </a:defRPr>
            </a:lvl2pPr>
            <a:lvl3pPr marL="1143000" indent="-228600" defTabSz="457200" eaLnBrk="0" hangingPunct="0">
              <a:defRPr sz="2400">
                <a:solidFill>
                  <a:schemeClr val="tx1"/>
                </a:solidFill>
                <a:latin typeface="Times New Roman" charset="0"/>
                <a:ea typeface="MS PGothic" charset="0"/>
                <a:cs typeface="MS PGothic" charset="0"/>
              </a:defRPr>
            </a:lvl3pPr>
            <a:lvl4pPr marL="1600200" indent="-228600" defTabSz="457200" eaLnBrk="0" hangingPunct="0">
              <a:defRPr sz="2400">
                <a:solidFill>
                  <a:schemeClr val="tx1"/>
                </a:solidFill>
                <a:latin typeface="Times New Roman" charset="0"/>
                <a:ea typeface="MS PGothic" charset="0"/>
                <a:cs typeface="MS PGothic" charset="0"/>
              </a:defRPr>
            </a:lvl4pPr>
            <a:lvl5pPr marL="2057400" indent="-228600" defTabSz="4572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kumimoji="1" lang="en-US" altLang="zh-CN" b="1">
                <a:solidFill>
                  <a:srgbClr val="000000"/>
                </a:solidFill>
                <a:latin typeface="Comic Sans MS" charset="0"/>
                <a:cs typeface="Comic Sans MS" charset="0"/>
              </a:rPr>
              <a:t>—WITHOUT EVEN</a:t>
            </a:r>
            <a:br>
              <a:rPr kumimoji="1" lang="en-US" altLang="zh-CN" b="1">
                <a:solidFill>
                  <a:srgbClr val="000000"/>
                </a:solidFill>
                <a:latin typeface="Comic Sans MS" charset="0"/>
                <a:cs typeface="Comic Sans MS" charset="0"/>
              </a:rPr>
            </a:br>
            <a:r>
              <a:rPr kumimoji="1" lang="en-US" altLang="zh-CN" b="1">
                <a:solidFill>
                  <a:srgbClr val="000000"/>
                </a:solidFill>
                <a:latin typeface="Comic Sans MS" charset="0"/>
                <a:cs typeface="Comic Sans MS" charset="0"/>
              </a:rPr>
              <a:t>	THINKING IT ODD—</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2017" name="Title 1"/>
          <p:cNvSpPr>
            <a:spLocks noGrp="1"/>
          </p:cNvSpPr>
          <p:nvPr>
            <p:ph type="title"/>
          </p:nvPr>
        </p:nvSpPr>
        <p:spPr>
          <a:xfrm>
            <a:off x="0" y="-1104900"/>
            <a:ext cx="9144000" cy="1143000"/>
          </a:xfrm>
        </p:spPr>
        <p:txBody>
          <a:bodyPr/>
          <a:lstStyle/>
          <a:p>
            <a:pPr>
              <a:defRPr/>
            </a:pPr>
            <a:r>
              <a:rPr lang="en-US">
                <a:solidFill>
                  <a:srgbClr val="000000"/>
                </a:solidFill>
                <a:effectLst>
                  <a:outerShdw blurRad="38100" dist="38100" dir="2700000" algn="tl">
                    <a:srgbClr val="FFFFFF"/>
                  </a:outerShdw>
                </a:effectLst>
                <a:latin typeface="Arial Black" charset="0"/>
                <a:ea typeface="MS PGothic" charset="0"/>
              </a:rPr>
              <a:t>B.C. by Johnny Hart 2 of 4</a:t>
            </a:r>
          </a:p>
        </p:txBody>
      </p:sp>
      <p:grpSp>
        <p:nvGrpSpPr>
          <p:cNvPr id="648194" name="Group 2"/>
          <p:cNvGrpSpPr>
            <a:grpSpLocks/>
          </p:cNvGrpSpPr>
          <p:nvPr/>
        </p:nvGrpSpPr>
        <p:grpSpPr bwMode="auto">
          <a:xfrm>
            <a:off x="0" y="-26988"/>
            <a:ext cx="9139238" cy="3830638"/>
            <a:chOff x="0" y="-26988"/>
            <a:chExt cx="9139540" cy="3830638"/>
          </a:xfrm>
        </p:grpSpPr>
        <p:pic>
          <p:nvPicPr>
            <p:cNvPr id="648197" name="Picture 10"/>
            <p:cNvPicPr>
              <a:picLocks noChangeAspect="1" noChangeArrowheads="1"/>
            </p:cNvPicPr>
            <p:nvPr/>
          </p:nvPicPr>
          <p:blipFill>
            <a:blip r:embed="rId2">
              <a:extLst>
                <a:ext uri="{28A0092B-C50C-407E-A947-70E740481C1C}">
                  <a14:useLocalDpi xmlns:a14="http://schemas.microsoft.com/office/drawing/2010/main" val="0"/>
                </a:ext>
              </a:extLst>
            </a:blip>
            <a:srcRect l="50510" t="8389" r="1295" b="50525"/>
            <a:stretch>
              <a:fillRect/>
            </a:stretch>
          </p:blipFill>
          <p:spPr bwMode="auto">
            <a:xfrm>
              <a:off x="0" y="-26988"/>
              <a:ext cx="9123363" cy="383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8198" name="Rectangle 3"/>
            <p:cNvSpPr>
              <a:spLocks noChangeArrowheads="1"/>
            </p:cNvSpPr>
            <p:nvPr/>
          </p:nvSpPr>
          <p:spPr bwMode="auto">
            <a:xfrm>
              <a:off x="138540" y="260648"/>
              <a:ext cx="4392488" cy="1152128"/>
            </a:xfrm>
            <a:prstGeom prst="rect">
              <a:avLst/>
            </a:prstGeom>
            <a:solidFill>
              <a:srgbClr val="FFFFFF"/>
            </a:solidFill>
            <a:ln w="9525">
              <a:solidFill>
                <a:schemeClr val="tx1"/>
              </a:solidFill>
              <a:round/>
              <a:headEnd/>
              <a:tailEnd/>
            </a:ln>
          </p:spPr>
          <p:txBody>
            <a:bodyPr/>
            <a:lstStyle/>
            <a:p>
              <a:pPr eaLnBrk="0" hangingPunct="0"/>
              <a:endParaRPr lang="en-US">
                <a:latin typeface="BONES" charset="0"/>
              </a:endParaRPr>
            </a:p>
          </p:txBody>
        </p:sp>
        <p:sp>
          <p:nvSpPr>
            <p:cNvPr id="648199" name="Rectangle 4"/>
            <p:cNvSpPr>
              <a:spLocks noChangeArrowheads="1"/>
            </p:cNvSpPr>
            <p:nvPr/>
          </p:nvSpPr>
          <p:spPr bwMode="auto">
            <a:xfrm>
              <a:off x="4747052" y="260648"/>
              <a:ext cx="4392488" cy="1152128"/>
            </a:xfrm>
            <a:prstGeom prst="rect">
              <a:avLst/>
            </a:prstGeom>
            <a:solidFill>
              <a:srgbClr val="FFFFFF"/>
            </a:solidFill>
            <a:ln w="9525">
              <a:solidFill>
                <a:schemeClr val="tx1"/>
              </a:solidFill>
              <a:round/>
              <a:headEnd/>
              <a:tailEnd/>
            </a:ln>
          </p:spPr>
          <p:txBody>
            <a:bodyPr/>
            <a:lstStyle/>
            <a:p>
              <a:pPr eaLnBrk="0" hangingPunct="0"/>
              <a:endParaRPr lang="en-US">
                <a:latin typeface="BONES" charset="0"/>
              </a:endParaRPr>
            </a:p>
          </p:txBody>
        </p:sp>
      </p:grpSp>
      <p:sp>
        <p:nvSpPr>
          <p:cNvPr id="648195" name="文本框 1"/>
          <p:cNvSpPr txBox="1">
            <a:spLocks noChangeArrowheads="1"/>
          </p:cNvSpPr>
          <p:nvPr/>
        </p:nvSpPr>
        <p:spPr bwMode="auto">
          <a:xfrm>
            <a:off x="-36513" y="333375"/>
            <a:ext cx="48021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5" tIns="45683" rIns="91365" bIns="45683">
            <a:spAutoFit/>
          </a:bodyPr>
          <a:lstStyle>
            <a:lvl1pPr defTabSz="457200" eaLnBrk="0" hangingPunct="0">
              <a:defRPr sz="2400">
                <a:solidFill>
                  <a:schemeClr val="tx1"/>
                </a:solidFill>
                <a:latin typeface="Times New Roman" charset="0"/>
                <a:ea typeface="MS PGothic" charset="0"/>
                <a:cs typeface="MS PGothic" charset="0"/>
              </a:defRPr>
            </a:lvl1pPr>
            <a:lvl2pPr marL="742950" indent="-285750" defTabSz="457200" eaLnBrk="0" hangingPunct="0">
              <a:defRPr sz="2400">
                <a:solidFill>
                  <a:schemeClr val="tx1"/>
                </a:solidFill>
                <a:latin typeface="Times New Roman" charset="0"/>
                <a:ea typeface="MS PGothic" charset="0"/>
                <a:cs typeface="MS PGothic" charset="0"/>
              </a:defRPr>
            </a:lvl2pPr>
            <a:lvl3pPr marL="1143000" indent="-228600" defTabSz="457200" eaLnBrk="0" hangingPunct="0">
              <a:defRPr sz="2400">
                <a:solidFill>
                  <a:schemeClr val="tx1"/>
                </a:solidFill>
                <a:latin typeface="Times New Roman" charset="0"/>
                <a:ea typeface="MS PGothic" charset="0"/>
                <a:cs typeface="MS PGothic" charset="0"/>
              </a:defRPr>
            </a:lvl3pPr>
            <a:lvl4pPr marL="1600200" indent="-228600" defTabSz="457200" eaLnBrk="0" hangingPunct="0">
              <a:defRPr sz="2400">
                <a:solidFill>
                  <a:schemeClr val="tx1"/>
                </a:solidFill>
                <a:latin typeface="Times New Roman" charset="0"/>
                <a:ea typeface="MS PGothic" charset="0"/>
                <a:cs typeface="MS PGothic" charset="0"/>
              </a:defRPr>
            </a:lvl4pPr>
            <a:lvl5pPr marL="2057400" indent="-228600" defTabSz="4572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kumimoji="1" lang="en-US" altLang="zh-CN" b="1">
                <a:solidFill>
                  <a:srgbClr val="000000"/>
                </a:solidFill>
                <a:latin typeface="Comic Sans MS" charset="0"/>
                <a:cs typeface="Comic Sans MS" charset="0"/>
              </a:rPr>
              <a:t>THAT MAN HAS</a:t>
            </a:r>
            <a:br>
              <a:rPr kumimoji="1" lang="en-US" altLang="zh-CN" b="1">
                <a:solidFill>
                  <a:srgbClr val="000000"/>
                </a:solidFill>
                <a:latin typeface="Comic Sans MS" charset="0"/>
                <a:cs typeface="Comic Sans MS" charset="0"/>
              </a:rPr>
            </a:br>
            <a:r>
              <a:rPr kumimoji="1" lang="en-US" altLang="zh-CN" b="1">
                <a:solidFill>
                  <a:srgbClr val="000000"/>
                </a:solidFill>
                <a:latin typeface="Comic Sans MS" charset="0"/>
                <a:cs typeface="Comic Sans MS" charset="0"/>
              </a:rPr>
              <a:t>	HAD NO TROUBLE AT ALL</a:t>
            </a:r>
          </a:p>
        </p:txBody>
      </p:sp>
      <p:sp>
        <p:nvSpPr>
          <p:cNvPr id="648196" name="文本框 1"/>
          <p:cNvSpPr txBox="1">
            <a:spLocks noChangeArrowheads="1"/>
          </p:cNvSpPr>
          <p:nvPr/>
        </p:nvSpPr>
        <p:spPr bwMode="auto">
          <a:xfrm>
            <a:off x="4932363" y="333375"/>
            <a:ext cx="33369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5" tIns="45683" rIns="91365" bIns="45683">
            <a:spAutoFit/>
          </a:bodyPr>
          <a:lstStyle>
            <a:lvl1pPr defTabSz="457200" eaLnBrk="0" hangingPunct="0">
              <a:defRPr sz="2400">
                <a:solidFill>
                  <a:schemeClr val="tx1"/>
                </a:solidFill>
                <a:latin typeface="Times New Roman" charset="0"/>
                <a:ea typeface="MS PGothic" charset="0"/>
                <a:cs typeface="MS PGothic" charset="0"/>
              </a:defRPr>
            </a:lvl1pPr>
            <a:lvl2pPr marL="742950" indent="-285750" defTabSz="457200" eaLnBrk="0" hangingPunct="0">
              <a:defRPr sz="2400">
                <a:solidFill>
                  <a:schemeClr val="tx1"/>
                </a:solidFill>
                <a:latin typeface="Times New Roman" charset="0"/>
                <a:ea typeface="MS PGothic" charset="0"/>
                <a:cs typeface="MS PGothic" charset="0"/>
              </a:defRPr>
            </a:lvl2pPr>
            <a:lvl3pPr marL="1143000" indent="-228600" defTabSz="457200" eaLnBrk="0" hangingPunct="0">
              <a:defRPr sz="2400">
                <a:solidFill>
                  <a:schemeClr val="tx1"/>
                </a:solidFill>
                <a:latin typeface="Times New Roman" charset="0"/>
                <a:ea typeface="MS PGothic" charset="0"/>
                <a:cs typeface="MS PGothic" charset="0"/>
              </a:defRPr>
            </a:lvl3pPr>
            <a:lvl4pPr marL="1600200" indent="-228600" defTabSz="457200" eaLnBrk="0" hangingPunct="0">
              <a:defRPr sz="2400">
                <a:solidFill>
                  <a:schemeClr val="tx1"/>
                </a:solidFill>
                <a:latin typeface="Times New Roman" charset="0"/>
                <a:ea typeface="MS PGothic" charset="0"/>
                <a:cs typeface="MS PGothic" charset="0"/>
              </a:defRPr>
            </a:lvl4pPr>
            <a:lvl5pPr marL="2057400" indent="-228600" defTabSz="4572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kumimoji="1" lang="en-US" altLang="zh-CN" b="1">
                <a:solidFill>
                  <a:srgbClr val="000000"/>
                </a:solidFill>
                <a:latin typeface="Comic Sans MS" charset="0"/>
                <a:cs typeface="Comic Sans MS" charset="0"/>
              </a:rPr>
              <a:t>BELIEVING THAT</a:t>
            </a:r>
            <a:br>
              <a:rPr kumimoji="1" lang="en-US" altLang="zh-CN" b="1">
                <a:solidFill>
                  <a:srgbClr val="000000"/>
                </a:solidFill>
                <a:latin typeface="Comic Sans MS" charset="0"/>
                <a:cs typeface="Comic Sans MS" charset="0"/>
              </a:rPr>
            </a:br>
            <a:r>
              <a:rPr kumimoji="1" lang="en-US" altLang="zh-CN" b="1">
                <a:solidFill>
                  <a:srgbClr val="000000"/>
                </a:solidFill>
                <a:latin typeface="Comic Sans MS" charset="0"/>
                <a:cs typeface="Comic Sans MS" charset="0"/>
              </a:rPr>
              <a:t>	HE CAN BE GOD.</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3041" name="Title 1"/>
          <p:cNvSpPr>
            <a:spLocks noGrp="1"/>
          </p:cNvSpPr>
          <p:nvPr>
            <p:ph type="title"/>
          </p:nvPr>
        </p:nvSpPr>
        <p:spPr>
          <a:xfrm>
            <a:off x="0" y="-1104900"/>
            <a:ext cx="9144000" cy="1143000"/>
          </a:xfrm>
        </p:spPr>
        <p:txBody>
          <a:bodyPr/>
          <a:lstStyle/>
          <a:p>
            <a:pPr>
              <a:defRPr/>
            </a:pPr>
            <a:r>
              <a:rPr lang="en-US">
                <a:solidFill>
                  <a:schemeClr val="bg1"/>
                </a:solidFill>
                <a:effectLst>
                  <a:outerShdw blurRad="38100" dist="38100" dir="2700000" algn="tl">
                    <a:srgbClr val="FFFFFF"/>
                  </a:outerShdw>
                </a:effectLst>
                <a:latin typeface="Arial Black" charset="0"/>
                <a:ea typeface="MS PGothic" charset="0"/>
              </a:rPr>
              <a:t>B.C. by Johnny Hart 3 of 4</a:t>
            </a:r>
          </a:p>
        </p:txBody>
      </p:sp>
      <p:grpSp>
        <p:nvGrpSpPr>
          <p:cNvPr id="649218" name="Group 1"/>
          <p:cNvGrpSpPr>
            <a:grpSpLocks/>
          </p:cNvGrpSpPr>
          <p:nvPr/>
        </p:nvGrpSpPr>
        <p:grpSpPr bwMode="auto">
          <a:xfrm>
            <a:off x="0" y="19050"/>
            <a:ext cx="9467850" cy="4105275"/>
            <a:chOff x="0" y="19050"/>
            <a:chExt cx="9468544" cy="4105275"/>
          </a:xfrm>
        </p:grpSpPr>
        <p:pic>
          <p:nvPicPr>
            <p:cNvPr id="649221" name="Picture 10"/>
            <p:cNvPicPr>
              <a:picLocks noChangeAspect="1" noChangeArrowheads="1"/>
            </p:cNvPicPr>
            <p:nvPr/>
          </p:nvPicPr>
          <p:blipFill>
            <a:blip r:embed="rId2">
              <a:extLst>
                <a:ext uri="{28A0092B-C50C-407E-A947-70E740481C1C}">
                  <a14:useLocalDpi xmlns:a14="http://schemas.microsoft.com/office/drawing/2010/main" val="0"/>
                </a:ext>
              </a:extLst>
            </a:blip>
            <a:srcRect l="1546" t="56178" r="50365"/>
            <a:stretch>
              <a:fillRect/>
            </a:stretch>
          </p:blipFill>
          <p:spPr bwMode="auto">
            <a:xfrm>
              <a:off x="0" y="19050"/>
              <a:ext cx="9144000"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9222" name="Rectangle 3"/>
            <p:cNvSpPr>
              <a:spLocks noChangeArrowheads="1"/>
            </p:cNvSpPr>
            <p:nvPr/>
          </p:nvSpPr>
          <p:spPr bwMode="auto">
            <a:xfrm>
              <a:off x="251520" y="404664"/>
              <a:ext cx="4392488" cy="1152128"/>
            </a:xfrm>
            <a:prstGeom prst="rect">
              <a:avLst/>
            </a:prstGeom>
            <a:solidFill>
              <a:srgbClr val="FFFFFF"/>
            </a:solidFill>
            <a:ln w="9525">
              <a:solidFill>
                <a:schemeClr val="tx1"/>
              </a:solidFill>
              <a:round/>
              <a:headEnd/>
              <a:tailEnd/>
            </a:ln>
          </p:spPr>
          <p:txBody>
            <a:bodyPr/>
            <a:lstStyle/>
            <a:p>
              <a:pPr eaLnBrk="0" hangingPunct="0"/>
              <a:endParaRPr lang="en-US">
                <a:latin typeface="BONES" charset="0"/>
              </a:endParaRPr>
            </a:p>
          </p:txBody>
        </p:sp>
        <p:sp>
          <p:nvSpPr>
            <p:cNvPr id="649223" name="Rectangle 4"/>
            <p:cNvSpPr>
              <a:spLocks noChangeArrowheads="1"/>
            </p:cNvSpPr>
            <p:nvPr/>
          </p:nvSpPr>
          <p:spPr bwMode="auto">
            <a:xfrm>
              <a:off x="5076056" y="332656"/>
              <a:ext cx="4392488" cy="1152128"/>
            </a:xfrm>
            <a:prstGeom prst="rect">
              <a:avLst/>
            </a:prstGeom>
            <a:solidFill>
              <a:srgbClr val="FFFFFF"/>
            </a:solidFill>
            <a:ln w="9525">
              <a:solidFill>
                <a:schemeClr val="tx1"/>
              </a:solidFill>
              <a:round/>
              <a:headEnd/>
              <a:tailEnd/>
            </a:ln>
          </p:spPr>
          <p:txBody>
            <a:bodyPr/>
            <a:lstStyle/>
            <a:p>
              <a:pPr eaLnBrk="0" hangingPunct="0"/>
              <a:endParaRPr lang="en-US">
                <a:latin typeface="BONES" charset="0"/>
              </a:endParaRPr>
            </a:p>
          </p:txBody>
        </p:sp>
      </p:grpSp>
      <p:sp>
        <p:nvSpPr>
          <p:cNvPr id="649219" name="文本框 1"/>
          <p:cNvSpPr txBox="1">
            <a:spLocks noChangeArrowheads="1"/>
          </p:cNvSpPr>
          <p:nvPr/>
        </p:nvSpPr>
        <p:spPr bwMode="auto">
          <a:xfrm>
            <a:off x="107950" y="549275"/>
            <a:ext cx="44323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5" tIns="45683" rIns="91365" bIns="45683">
            <a:spAutoFit/>
          </a:bodyPr>
          <a:lstStyle>
            <a:lvl1pPr defTabSz="457200" eaLnBrk="0" hangingPunct="0">
              <a:defRPr sz="2400">
                <a:solidFill>
                  <a:schemeClr val="tx1"/>
                </a:solidFill>
                <a:latin typeface="Times New Roman" charset="0"/>
                <a:ea typeface="MS PGothic" charset="0"/>
                <a:cs typeface="MS PGothic" charset="0"/>
              </a:defRPr>
            </a:lvl1pPr>
            <a:lvl2pPr marL="742950" indent="-285750" defTabSz="457200" eaLnBrk="0" hangingPunct="0">
              <a:defRPr sz="2400">
                <a:solidFill>
                  <a:schemeClr val="tx1"/>
                </a:solidFill>
                <a:latin typeface="Times New Roman" charset="0"/>
                <a:ea typeface="MS PGothic" charset="0"/>
                <a:cs typeface="MS PGothic" charset="0"/>
              </a:defRPr>
            </a:lvl2pPr>
            <a:lvl3pPr marL="1143000" indent="-228600" defTabSz="457200" eaLnBrk="0" hangingPunct="0">
              <a:defRPr sz="2400">
                <a:solidFill>
                  <a:schemeClr val="tx1"/>
                </a:solidFill>
                <a:latin typeface="Times New Roman" charset="0"/>
                <a:ea typeface="MS PGothic" charset="0"/>
                <a:cs typeface="MS PGothic" charset="0"/>
              </a:defRPr>
            </a:lvl3pPr>
            <a:lvl4pPr marL="1600200" indent="-228600" defTabSz="457200" eaLnBrk="0" hangingPunct="0">
              <a:defRPr sz="2400">
                <a:solidFill>
                  <a:schemeClr val="tx1"/>
                </a:solidFill>
                <a:latin typeface="Times New Roman" charset="0"/>
                <a:ea typeface="MS PGothic" charset="0"/>
                <a:cs typeface="MS PGothic" charset="0"/>
              </a:defRPr>
            </a:lvl4pPr>
            <a:lvl5pPr marL="2057400" indent="-228600" defTabSz="4572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kumimoji="1" lang="en-US" altLang="zh-CN" b="1">
                <a:solidFill>
                  <a:srgbClr val="000000"/>
                </a:solidFill>
                <a:latin typeface="Comic Sans MS" charset="0"/>
                <a:cs typeface="Comic Sans MS" charset="0"/>
              </a:rPr>
              <a:t>HOW HE WOULD DO THIS</a:t>
            </a:r>
            <a:br>
              <a:rPr kumimoji="1" lang="en-US" altLang="zh-CN" b="1">
                <a:solidFill>
                  <a:srgbClr val="000000"/>
                </a:solidFill>
                <a:latin typeface="Comic Sans MS" charset="0"/>
                <a:cs typeface="Comic Sans MS" charset="0"/>
              </a:rPr>
            </a:br>
            <a:r>
              <a:rPr kumimoji="1" lang="en-US" altLang="zh-CN" b="1">
                <a:solidFill>
                  <a:srgbClr val="000000"/>
                </a:solidFill>
                <a:latin typeface="Comic Sans MS" charset="0"/>
                <a:cs typeface="Comic Sans MS" charset="0"/>
              </a:rPr>
              <a:t>	I CANNOT CONCEIVE.</a:t>
            </a:r>
          </a:p>
        </p:txBody>
      </p:sp>
      <p:sp>
        <p:nvSpPr>
          <p:cNvPr id="649220" name="文本框 1"/>
          <p:cNvSpPr txBox="1">
            <a:spLocks noChangeArrowheads="1"/>
          </p:cNvSpPr>
          <p:nvPr/>
        </p:nvSpPr>
        <p:spPr bwMode="auto">
          <a:xfrm>
            <a:off x="4859338" y="549275"/>
            <a:ext cx="430053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5" tIns="45683" rIns="91365" bIns="45683">
            <a:spAutoFit/>
          </a:bodyPr>
          <a:lstStyle>
            <a:lvl1pPr defTabSz="457200" eaLnBrk="0" hangingPunct="0">
              <a:defRPr sz="2400">
                <a:solidFill>
                  <a:schemeClr val="tx1"/>
                </a:solidFill>
                <a:latin typeface="Times New Roman" charset="0"/>
                <a:ea typeface="MS PGothic" charset="0"/>
                <a:cs typeface="MS PGothic" charset="0"/>
              </a:defRPr>
            </a:lvl1pPr>
            <a:lvl2pPr marL="742950" indent="-285750" defTabSz="457200" eaLnBrk="0" hangingPunct="0">
              <a:defRPr sz="2400">
                <a:solidFill>
                  <a:schemeClr val="tx1"/>
                </a:solidFill>
                <a:latin typeface="Times New Roman" charset="0"/>
                <a:ea typeface="MS PGothic" charset="0"/>
                <a:cs typeface="MS PGothic" charset="0"/>
              </a:defRPr>
            </a:lvl2pPr>
            <a:lvl3pPr marL="1143000" indent="-228600" defTabSz="457200" eaLnBrk="0" hangingPunct="0">
              <a:defRPr sz="2400">
                <a:solidFill>
                  <a:schemeClr val="tx1"/>
                </a:solidFill>
                <a:latin typeface="Times New Roman" charset="0"/>
                <a:ea typeface="MS PGothic" charset="0"/>
                <a:cs typeface="MS PGothic" charset="0"/>
              </a:defRPr>
            </a:lvl3pPr>
            <a:lvl4pPr marL="1600200" indent="-228600" defTabSz="457200" eaLnBrk="0" hangingPunct="0">
              <a:defRPr sz="2400">
                <a:solidFill>
                  <a:schemeClr val="tx1"/>
                </a:solidFill>
                <a:latin typeface="Times New Roman" charset="0"/>
                <a:ea typeface="MS PGothic" charset="0"/>
                <a:cs typeface="MS PGothic" charset="0"/>
              </a:defRPr>
            </a:lvl4pPr>
            <a:lvl5pPr marL="2057400" indent="-228600" defTabSz="4572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kumimoji="1" lang="en-US" altLang="zh-CN" b="1">
                <a:solidFill>
                  <a:srgbClr val="000000"/>
                </a:solidFill>
                <a:latin typeface="Comic Sans MS" charset="0"/>
                <a:cs typeface="Comic Sans MS" charset="0"/>
              </a:rPr>
              <a:t>THO, HE CERTAINLY</a:t>
            </a:r>
            <a:br>
              <a:rPr kumimoji="1" lang="en-US" altLang="zh-CN" b="1">
                <a:solidFill>
                  <a:srgbClr val="000000"/>
                </a:solidFill>
                <a:latin typeface="Comic Sans MS" charset="0"/>
                <a:cs typeface="Comic Sans MS" charset="0"/>
              </a:rPr>
            </a:br>
            <a:r>
              <a:rPr kumimoji="1" lang="en-US" altLang="zh-CN" b="1">
                <a:solidFill>
                  <a:srgbClr val="000000"/>
                </a:solidFill>
                <a:latin typeface="Comic Sans MS" charset="0"/>
                <a:cs typeface="Comic Sans MS" charset="0"/>
              </a:rPr>
              <a:t>	THINKS THAT HE CAN</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158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0"/>
            <a:ext cx="54435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1586" name="Rectangle 5"/>
          <p:cNvSpPr>
            <a:spLocks noChangeArrowheads="1"/>
          </p:cNvSpPr>
          <p:nvPr/>
        </p:nvSpPr>
        <p:spPr bwMode="auto">
          <a:xfrm>
            <a:off x="1933575" y="104775"/>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354" tIns="45678" rIns="91354" bIns="45678">
            <a:spAutoFit/>
          </a:bodyPr>
          <a:lstStyle/>
          <a:p>
            <a:endParaRPr lang="en-US">
              <a:solidFill>
                <a:srgbClr val="EAEAEA"/>
              </a:solidFill>
            </a:endParaRPr>
          </a:p>
        </p:txBody>
      </p:sp>
      <p:sp>
        <p:nvSpPr>
          <p:cNvPr id="451587" name="Rectangle 8"/>
          <p:cNvSpPr>
            <a:spLocks noChangeArrowheads="1"/>
          </p:cNvSpPr>
          <p:nvPr/>
        </p:nvSpPr>
        <p:spPr bwMode="auto">
          <a:xfrm>
            <a:off x="2733675" y="2805113"/>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354" tIns="45678" rIns="91354" bIns="45678">
            <a:spAutoFit/>
          </a:bodyPr>
          <a:lstStyle/>
          <a:p>
            <a:endParaRPr lang="en-US">
              <a:solidFill>
                <a:srgbClr val="EAEAEA"/>
              </a:solidFill>
            </a:endParaRPr>
          </a:p>
        </p:txBody>
      </p:sp>
      <p:sp>
        <p:nvSpPr>
          <p:cNvPr id="451588" name="Rectangle 7"/>
          <p:cNvSpPr txBox="1">
            <a:spLocks noChangeArrowheads="1"/>
          </p:cNvSpPr>
          <p:nvPr/>
        </p:nvSpPr>
        <p:spPr bwMode="auto">
          <a:xfrm>
            <a:off x="304800" y="6400800"/>
            <a:ext cx="419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89" tIns="45994" rIns="91989" bIns="45994"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en-US" sz="2000">
                <a:solidFill>
                  <a:srgbClr val="EAEAEA"/>
                </a:solidFill>
                <a:latin typeface="Arial" charset="0"/>
                <a:cs typeface="Arial" charset="0"/>
              </a:rPr>
              <a:t>Huddleston Summary</a:t>
            </a:r>
          </a:p>
        </p:txBody>
      </p:sp>
      <p:sp>
        <p:nvSpPr>
          <p:cNvPr id="2" name="Rectangle 10"/>
          <p:cNvSpPr>
            <a:spLocks noGrp="1" noChangeArrowheads="1"/>
          </p:cNvSpPr>
          <p:nvPr>
            <p:ph type="title" idx="4294967295"/>
          </p:nvPr>
        </p:nvSpPr>
        <p:spPr>
          <a:xfrm>
            <a:off x="0" y="0"/>
            <a:ext cx="4876800" cy="609600"/>
          </a:xfrm>
          <a:solidFill>
            <a:srgbClr val="FFFFFF"/>
          </a:solidFill>
        </p:spPr>
        <p:txBody>
          <a:bodyPr/>
          <a:lstStyle/>
          <a:p>
            <a:pPr eaLnBrk="1" hangingPunct="1">
              <a:defRPr/>
            </a:pPr>
            <a:r>
              <a:rPr lang="en-US" b="1" i="1">
                <a:solidFill>
                  <a:srgbClr val="000000"/>
                </a:solidFill>
                <a:effectLst>
                  <a:outerShdw blurRad="38100" dist="38100" dir="2700000" algn="tl">
                    <a:srgbClr val="DDDDDD"/>
                  </a:outerShdw>
                </a:effectLst>
                <a:latin typeface="Arail" charset="0"/>
                <a:ea typeface="MS PGothic" charset="0"/>
                <a:cs typeface="Arial" charset="0"/>
              </a:rPr>
              <a:t>PHILIPPIANS </a:t>
            </a:r>
          </a:p>
        </p:txBody>
      </p:sp>
      <p:sp>
        <p:nvSpPr>
          <p:cNvPr id="8" name="Text Box 6"/>
          <p:cNvSpPr txBox="1">
            <a:spLocks noChangeArrowheads="1"/>
          </p:cNvSpPr>
          <p:nvPr/>
        </p:nvSpPr>
        <p:spPr bwMode="auto">
          <a:xfrm>
            <a:off x="0" y="3733800"/>
            <a:ext cx="6477000" cy="1905000"/>
          </a:xfrm>
          <a:prstGeom prst="rect">
            <a:avLst/>
          </a:prstGeom>
          <a:solidFill>
            <a:srgbClr val="000000"/>
          </a:solidFill>
          <a:ln w="9525">
            <a:noFill/>
            <a:miter lim="800000"/>
            <a:headEnd/>
            <a:tailEnd/>
          </a:ln>
          <a:effectLst/>
        </p:spPr>
        <p:txBody>
          <a:bodyPr lIns="91354" tIns="45678" rIns="91354" bIns="45678" anchor="ctr"/>
          <a:lstStyle>
            <a:lvl1pPr marL="446088" indent="-446088"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buFontTx/>
              <a:buAutoNum type="arabicPlain"/>
              <a:defRPr/>
            </a:pPr>
            <a:r>
              <a:rPr lang="en-US" sz="2000" b="1">
                <a:solidFill>
                  <a:srgbClr val="F8F8F8"/>
                </a:solidFill>
                <a:effectLst>
                  <a:outerShdw blurRad="38100" dist="38100" dir="2700000" algn="tl">
                    <a:srgbClr val="200B5B"/>
                  </a:outerShdw>
                </a:effectLst>
                <a:latin typeface="Arail" charset="0"/>
              </a:rPr>
              <a:t>Vui mừng trong mối thông công </a:t>
            </a:r>
            <a:r>
              <a:rPr lang="vi-VN" sz="2000" b="1">
                <a:solidFill>
                  <a:srgbClr val="F8F8F8"/>
                </a:solidFill>
                <a:effectLst>
                  <a:outerShdw blurRad="38100" dist="38100" dir="2700000" algn="tl">
                    <a:srgbClr val="200B5B"/>
                  </a:outerShdw>
                </a:effectLst>
                <a:latin typeface="Arail" charset="0"/>
              </a:rPr>
              <a:t>Cơ đốc</a:t>
            </a:r>
            <a:r>
              <a:rPr lang="en-US" sz="2000" b="1">
                <a:solidFill>
                  <a:srgbClr val="F8F8F8"/>
                </a:solidFill>
                <a:effectLst>
                  <a:outerShdw blurRad="38100" dist="38100" dir="2700000" algn="tl">
                    <a:srgbClr val="200B5B"/>
                  </a:outerShdw>
                </a:effectLst>
                <a:latin typeface="Arail" charset="0"/>
              </a:rPr>
              <a:t> </a:t>
            </a:r>
          </a:p>
          <a:p>
            <a:pPr eaLnBrk="1" hangingPunct="1">
              <a:buFontTx/>
              <a:buAutoNum type="arabicPlain"/>
              <a:defRPr/>
            </a:pPr>
            <a:r>
              <a:rPr lang="en-US" sz="2000" b="1">
                <a:solidFill>
                  <a:srgbClr val="F8F8F8"/>
                </a:solidFill>
                <a:effectLst>
                  <a:outerShdw blurRad="38100" dist="38100" dir="2700000" algn="tl">
                    <a:srgbClr val="200B5B"/>
                  </a:outerShdw>
                </a:effectLst>
                <a:latin typeface="Arail" charset="0"/>
              </a:rPr>
              <a:t>Bằng chứng bên ngoải của sự khiêm nhường</a:t>
            </a:r>
          </a:p>
          <a:p>
            <a:pPr eaLnBrk="1" hangingPunct="1">
              <a:buFontTx/>
              <a:buAutoNum type="arabicPlain"/>
              <a:defRPr/>
            </a:pPr>
            <a:r>
              <a:rPr lang="en-US" sz="2000" b="1">
                <a:solidFill>
                  <a:srgbClr val="F8F8F8"/>
                </a:solidFill>
                <a:effectLst>
                  <a:outerShdw blurRad="38100" dist="38100" dir="2700000" algn="tl">
                    <a:srgbClr val="200B5B"/>
                  </a:outerShdw>
                </a:effectLst>
                <a:latin typeface="Arail" charset="0"/>
              </a:rPr>
              <a:t>Khát khao được biết Đấng Christ </a:t>
            </a:r>
          </a:p>
          <a:p>
            <a:pPr eaLnBrk="1" hangingPunct="1">
              <a:buFontTx/>
              <a:buAutoNum type="arabicPlain"/>
              <a:defRPr/>
            </a:pPr>
            <a:r>
              <a:rPr lang="en-US" sz="2000" b="1">
                <a:solidFill>
                  <a:srgbClr val="F8F8F8"/>
                </a:solidFill>
                <a:effectLst>
                  <a:outerShdw blurRad="38100" dist="38100" dir="2700000" algn="tl">
                    <a:srgbClr val="200B5B"/>
                  </a:outerShdw>
                </a:effectLst>
                <a:latin typeface="Arail" charset="0"/>
              </a:rPr>
              <a:t>Chúa chu cấp hữu hiệu</a:t>
            </a:r>
          </a:p>
        </p:txBody>
      </p:sp>
    </p:spTree>
  </p:cSld>
  <p:clrMapOvr>
    <a:masterClrMapping/>
  </p:clrMapOvr>
  <p:timing>
    <p:tnLst>
      <p:par>
        <p:cTn xmlns:p14="http://schemas.microsoft.com/office/powerpoint/2010/mai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4065" name="Title 1"/>
          <p:cNvSpPr>
            <a:spLocks noGrp="1"/>
          </p:cNvSpPr>
          <p:nvPr>
            <p:ph type="title"/>
          </p:nvPr>
        </p:nvSpPr>
        <p:spPr>
          <a:xfrm>
            <a:off x="0" y="-1104900"/>
            <a:ext cx="9144000" cy="1143000"/>
          </a:xfrm>
        </p:spPr>
        <p:txBody>
          <a:bodyPr/>
          <a:lstStyle/>
          <a:p>
            <a:pPr>
              <a:defRPr/>
            </a:pPr>
            <a:r>
              <a:rPr lang="en-US">
                <a:solidFill>
                  <a:srgbClr val="000000"/>
                </a:solidFill>
                <a:effectLst>
                  <a:outerShdw blurRad="38100" dist="38100" dir="2700000" algn="tl">
                    <a:srgbClr val="FFFFFF"/>
                  </a:outerShdw>
                </a:effectLst>
                <a:latin typeface="Arial Black" charset="0"/>
                <a:ea typeface="MS PGothic" charset="0"/>
              </a:rPr>
              <a:t>B.C. by Johnny Hart 4 of 4</a:t>
            </a:r>
          </a:p>
        </p:txBody>
      </p:sp>
      <p:grpSp>
        <p:nvGrpSpPr>
          <p:cNvPr id="650242" name="Group 1"/>
          <p:cNvGrpSpPr>
            <a:grpSpLocks/>
          </p:cNvGrpSpPr>
          <p:nvPr/>
        </p:nvGrpSpPr>
        <p:grpSpPr bwMode="auto">
          <a:xfrm>
            <a:off x="0" y="0"/>
            <a:ext cx="9612313" cy="3933825"/>
            <a:chOff x="0" y="0"/>
            <a:chExt cx="9612560" cy="3933825"/>
          </a:xfrm>
        </p:grpSpPr>
        <p:pic>
          <p:nvPicPr>
            <p:cNvPr id="650245" name="Picture 10"/>
            <p:cNvPicPr>
              <a:picLocks noChangeAspect="1" noChangeArrowheads="1"/>
            </p:cNvPicPr>
            <p:nvPr/>
          </p:nvPicPr>
          <p:blipFill>
            <a:blip r:embed="rId2">
              <a:extLst>
                <a:ext uri="{28A0092B-C50C-407E-A947-70E740481C1C}">
                  <a14:useLocalDpi xmlns:a14="http://schemas.microsoft.com/office/drawing/2010/main" val="0"/>
                </a:ext>
              </a:extLst>
            </a:blip>
            <a:srcRect l="50510" t="56392" r="1401" b="1848"/>
            <a:stretch>
              <a:fillRect/>
            </a:stretch>
          </p:blipFill>
          <p:spPr bwMode="auto">
            <a:xfrm>
              <a:off x="0" y="15875"/>
              <a:ext cx="9156700" cy="391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0246" name="Rectangle 3"/>
            <p:cNvSpPr>
              <a:spLocks noChangeArrowheads="1"/>
            </p:cNvSpPr>
            <p:nvPr/>
          </p:nvSpPr>
          <p:spPr bwMode="auto">
            <a:xfrm>
              <a:off x="0" y="0"/>
              <a:ext cx="4860032" cy="1152128"/>
            </a:xfrm>
            <a:prstGeom prst="rect">
              <a:avLst/>
            </a:prstGeom>
            <a:solidFill>
              <a:srgbClr val="FFFFFF"/>
            </a:solidFill>
            <a:ln w="9525">
              <a:solidFill>
                <a:schemeClr val="tx1"/>
              </a:solidFill>
              <a:round/>
              <a:headEnd/>
              <a:tailEnd/>
            </a:ln>
          </p:spPr>
          <p:txBody>
            <a:bodyPr/>
            <a:lstStyle/>
            <a:p>
              <a:pPr eaLnBrk="0" hangingPunct="0"/>
              <a:endParaRPr lang="en-US">
                <a:latin typeface="BONES" charset="0"/>
              </a:endParaRPr>
            </a:p>
          </p:txBody>
        </p:sp>
        <p:sp>
          <p:nvSpPr>
            <p:cNvPr id="650247" name="Rectangle 4"/>
            <p:cNvSpPr>
              <a:spLocks noChangeArrowheads="1"/>
            </p:cNvSpPr>
            <p:nvPr/>
          </p:nvSpPr>
          <p:spPr bwMode="auto">
            <a:xfrm>
              <a:off x="5220072" y="188640"/>
              <a:ext cx="4392488" cy="1152128"/>
            </a:xfrm>
            <a:prstGeom prst="rect">
              <a:avLst/>
            </a:prstGeom>
            <a:solidFill>
              <a:srgbClr val="FFFFFF"/>
            </a:solidFill>
            <a:ln w="9525">
              <a:solidFill>
                <a:schemeClr val="tx1"/>
              </a:solidFill>
              <a:round/>
              <a:headEnd/>
              <a:tailEnd/>
            </a:ln>
          </p:spPr>
          <p:txBody>
            <a:bodyPr/>
            <a:lstStyle/>
            <a:p>
              <a:pPr eaLnBrk="0" hangingPunct="0"/>
              <a:endParaRPr lang="en-US">
                <a:latin typeface="BONES" charset="0"/>
              </a:endParaRPr>
            </a:p>
          </p:txBody>
        </p:sp>
      </p:grpSp>
      <p:sp>
        <p:nvSpPr>
          <p:cNvPr id="650243" name="文本框 1"/>
          <p:cNvSpPr txBox="1">
            <a:spLocks noChangeArrowheads="1"/>
          </p:cNvSpPr>
          <p:nvPr/>
        </p:nvSpPr>
        <p:spPr bwMode="auto">
          <a:xfrm>
            <a:off x="-107950" y="260350"/>
            <a:ext cx="5384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5" tIns="45683" rIns="91365" bIns="45683">
            <a:spAutoFit/>
          </a:bodyPr>
          <a:lstStyle>
            <a:lvl1pPr defTabSz="457200" eaLnBrk="0" hangingPunct="0">
              <a:defRPr sz="2400">
                <a:solidFill>
                  <a:schemeClr val="tx1"/>
                </a:solidFill>
                <a:latin typeface="Times New Roman" charset="0"/>
                <a:ea typeface="MS PGothic" charset="0"/>
                <a:cs typeface="MS PGothic" charset="0"/>
              </a:defRPr>
            </a:lvl1pPr>
            <a:lvl2pPr marL="742950" indent="-285750" defTabSz="457200" eaLnBrk="0" hangingPunct="0">
              <a:defRPr sz="2400">
                <a:solidFill>
                  <a:schemeClr val="tx1"/>
                </a:solidFill>
                <a:latin typeface="Times New Roman" charset="0"/>
                <a:ea typeface="MS PGothic" charset="0"/>
                <a:cs typeface="MS PGothic" charset="0"/>
              </a:defRPr>
            </a:lvl2pPr>
            <a:lvl3pPr marL="1143000" indent="-228600" defTabSz="457200" eaLnBrk="0" hangingPunct="0">
              <a:defRPr sz="2400">
                <a:solidFill>
                  <a:schemeClr val="tx1"/>
                </a:solidFill>
                <a:latin typeface="Times New Roman" charset="0"/>
                <a:ea typeface="MS PGothic" charset="0"/>
                <a:cs typeface="MS PGothic" charset="0"/>
              </a:defRPr>
            </a:lvl3pPr>
            <a:lvl4pPr marL="1600200" indent="-228600" defTabSz="457200" eaLnBrk="0" hangingPunct="0">
              <a:defRPr sz="2400">
                <a:solidFill>
                  <a:schemeClr val="tx1"/>
                </a:solidFill>
                <a:latin typeface="Times New Roman" charset="0"/>
                <a:ea typeface="MS PGothic" charset="0"/>
                <a:cs typeface="MS PGothic" charset="0"/>
              </a:defRPr>
            </a:lvl4pPr>
            <a:lvl5pPr marL="2057400" indent="-228600" defTabSz="4572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kumimoji="1" lang="en-US" altLang="zh-CN" b="1" i="1">
                <a:solidFill>
                  <a:srgbClr val="000000"/>
                </a:solidFill>
                <a:latin typeface="Comic Sans MS" charset="0"/>
                <a:cs typeface="Comic Sans MS" charset="0"/>
              </a:rPr>
              <a:t>—AND YET, HE CANNOT</a:t>
            </a:r>
            <a:br>
              <a:rPr kumimoji="1" lang="en-US" altLang="zh-CN" b="1" i="1">
                <a:solidFill>
                  <a:srgbClr val="000000"/>
                </a:solidFill>
                <a:latin typeface="Comic Sans MS" charset="0"/>
                <a:cs typeface="Comic Sans MS" charset="0"/>
              </a:rPr>
            </a:br>
            <a:r>
              <a:rPr kumimoji="1" lang="en-US" altLang="zh-CN" b="1" i="1">
                <a:solidFill>
                  <a:srgbClr val="000000"/>
                </a:solidFill>
                <a:latin typeface="Comic Sans MS" charset="0"/>
                <a:cs typeface="Comic Sans MS" charset="0"/>
              </a:rPr>
              <a:t>	BRING HIMSELF TO BELIEVE</a:t>
            </a:r>
          </a:p>
        </p:txBody>
      </p:sp>
      <p:sp>
        <p:nvSpPr>
          <p:cNvPr id="650244" name="文本框 1"/>
          <p:cNvSpPr txBox="1">
            <a:spLocks noChangeArrowheads="1"/>
          </p:cNvSpPr>
          <p:nvPr/>
        </p:nvSpPr>
        <p:spPr bwMode="auto">
          <a:xfrm>
            <a:off x="5073650" y="260350"/>
            <a:ext cx="42846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5" tIns="45683" rIns="91365" bIns="45683">
            <a:spAutoFit/>
          </a:bodyPr>
          <a:lstStyle>
            <a:lvl1pPr defTabSz="457200" eaLnBrk="0" hangingPunct="0">
              <a:defRPr sz="2400">
                <a:solidFill>
                  <a:schemeClr val="tx1"/>
                </a:solidFill>
                <a:latin typeface="Times New Roman" charset="0"/>
                <a:ea typeface="MS PGothic" charset="0"/>
                <a:cs typeface="MS PGothic" charset="0"/>
              </a:defRPr>
            </a:lvl1pPr>
            <a:lvl2pPr marL="742950" indent="-285750" defTabSz="457200" eaLnBrk="0" hangingPunct="0">
              <a:defRPr sz="2400">
                <a:solidFill>
                  <a:schemeClr val="tx1"/>
                </a:solidFill>
                <a:latin typeface="Times New Roman" charset="0"/>
                <a:ea typeface="MS PGothic" charset="0"/>
                <a:cs typeface="MS PGothic" charset="0"/>
              </a:defRPr>
            </a:lvl2pPr>
            <a:lvl3pPr marL="1143000" indent="-228600" defTabSz="457200" eaLnBrk="0" hangingPunct="0">
              <a:defRPr sz="2400">
                <a:solidFill>
                  <a:schemeClr val="tx1"/>
                </a:solidFill>
                <a:latin typeface="Times New Roman" charset="0"/>
                <a:ea typeface="MS PGothic" charset="0"/>
                <a:cs typeface="MS PGothic" charset="0"/>
              </a:defRPr>
            </a:lvl3pPr>
            <a:lvl4pPr marL="1600200" indent="-228600" defTabSz="457200" eaLnBrk="0" hangingPunct="0">
              <a:defRPr sz="2400">
                <a:solidFill>
                  <a:schemeClr val="tx1"/>
                </a:solidFill>
                <a:latin typeface="Times New Roman" charset="0"/>
                <a:ea typeface="MS PGothic" charset="0"/>
                <a:cs typeface="MS PGothic" charset="0"/>
              </a:defRPr>
            </a:lvl4pPr>
            <a:lvl5pPr marL="2057400" indent="-228600" defTabSz="4572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kumimoji="1" lang="en-US" altLang="zh-CN" b="1" i="1">
                <a:solidFill>
                  <a:srgbClr val="000000"/>
                </a:solidFill>
                <a:latin typeface="Comic Sans MS" charset="0"/>
                <a:cs typeface="Comic Sans MS" charset="0"/>
              </a:rPr>
              <a:t>THAT GOD</a:t>
            </a:r>
            <a:br>
              <a:rPr kumimoji="1" lang="en-US" altLang="zh-CN" b="1" i="1">
                <a:solidFill>
                  <a:srgbClr val="000000"/>
                </a:solidFill>
                <a:latin typeface="Comic Sans MS" charset="0"/>
                <a:cs typeface="Comic Sans MS" charset="0"/>
              </a:rPr>
            </a:br>
            <a:r>
              <a:rPr kumimoji="1" lang="en-US" altLang="zh-CN" b="1" i="1">
                <a:solidFill>
                  <a:srgbClr val="000000"/>
                </a:solidFill>
                <a:latin typeface="Comic Sans MS" charset="0"/>
                <a:cs typeface="Comic Sans MS" charset="0"/>
              </a:rPr>
              <a:t>	CAN BECOME…A MAN.</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51265" name="Picture 1" descr="Philemon.jpg"/>
          <p:cNvPicPr>
            <a:picLocks noChangeAspect="1"/>
          </p:cNvPicPr>
          <p:nvPr/>
        </p:nvPicPr>
        <p:blipFill>
          <a:blip r:embed="rId2">
            <a:extLst>
              <a:ext uri="{28A0092B-C50C-407E-A947-70E740481C1C}">
                <a14:useLocalDpi xmlns:a14="http://schemas.microsoft.com/office/drawing/2010/main" val="0"/>
              </a:ext>
            </a:extLst>
          </a:blip>
          <a:srcRect t="5193" b="2896"/>
          <a:stretch>
            <a:fillRect/>
          </a:stretch>
        </p:blipFill>
        <p:spPr bwMode="auto">
          <a:xfrm>
            <a:off x="-36513" y="0"/>
            <a:ext cx="91916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5090" name="Title 1"/>
          <p:cNvSpPr>
            <a:spLocks noGrp="1"/>
          </p:cNvSpPr>
          <p:nvPr>
            <p:ph type="title"/>
          </p:nvPr>
        </p:nvSpPr>
        <p:spPr>
          <a:xfrm>
            <a:off x="0" y="0"/>
            <a:ext cx="6443663" cy="1557338"/>
          </a:xfrm>
          <a:solidFill>
            <a:schemeClr val="bg1"/>
          </a:solidFill>
        </p:spPr>
        <p:txBody>
          <a:bodyPr/>
          <a:lstStyle/>
          <a:p>
            <a:pPr>
              <a:defRPr/>
            </a:pPr>
            <a:r>
              <a:rPr lang="en-US">
                <a:effectLst>
                  <a:outerShdw blurRad="38100" dist="38100" dir="2700000" algn="tl">
                    <a:srgbClr val="FFFFFF"/>
                  </a:outerShdw>
                </a:effectLst>
                <a:latin typeface="Arial Black" charset="0"/>
                <a:ea typeface="MS PGothic" charset="0"/>
              </a:rPr>
              <a:t>Christ did NOT lay aside </a:t>
            </a:r>
            <a:r>
              <a:rPr lang="en-US">
                <a:solidFill>
                  <a:srgbClr val="FFFF00"/>
                </a:solidFill>
                <a:effectLst>
                  <a:outerShdw blurRad="38100" dist="38100" dir="2700000" algn="tl">
                    <a:srgbClr val="FFFFFF"/>
                  </a:outerShdw>
                </a:effectLst>
                <a:latin typeface="Arial Black" charset="0"/>
                <a:ea typeface="MS PGothic" charset="0"/>
              </a:rPr>
              <a:t>His deity</a:t>
            </a:r>
            <a:r>
              <a:rPr lang="en-US">
                <a:effectLst>
                  <a:outerShdw blurRad="38100" dist="38100" dir="2700000" algn="tl">
                    <a:srgbClr val="FFFFFF"/>
                  </a:outerShdw>
                </a:effectLst>
                <a:latin typeface="Arial Black" charset="0"/>
                <a:ea typeface="MS PGothic" charset="0"/>
              </a:rPr>
              <a:t>!</a:t>
            </a:r>
          </a:p>
        </p:txBody>
      </p:sp>
      <p:sp>
        <p:nvSpPr>
          <p:cNvPr id="651267" name="Title 1"/>
          <p:cNvSpPr txBox="1">
            <a:spLocks/>
          </p:cNvSpPr>
          <p:nvPr/>
        </p:nvSpPr>
        <p:spPr bwMode="auto">
          <a:xfrm>
            <a:off x="2051050" y="4508500"/>
            <a:ext cx="7092950" cy="23764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en-US" sz="4400">
                <a:solidFill>
                  <a:srgbClr val="E3EBF1"/>
                </a:solidFill>
                <a:latin typeface="Arial Black" charset="0"/>
              </a:rPr>
              <a:t>He laid aside </a:t>
            </a:r>
            <a:r>
              <a:rPr lang="en-US" sz="4400" i="1">
                <a:solidFill>
                  <a:srgbClr val="FFFF00"/>
                </a:solidFill>
                <a:latin typeface="Arial Black" charset="0"/>
              </a:rPr>
              <a:t>His rights </a:t>
            </a:r>
            <a:r>
              <a:rPr lang="en-US" sz="4400">
                <a:solidFill>
                  <a:srgbClr val="E3EBF1"/>
                </a:solidFill>
                <a:latin typeface="Arial Black" charset="0"/>
              </a:rPr>
              <a:t>to use all of His divine attributes.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346114" name="Title 1"/>
          <p:cNvSpPr>
            <a:spLocks noGrp="1"/>
          </p:cNvSpPr>
          <p:nvPr>
            <p:ph type="title"/>
          </p:nvPr>
        </p:nvSpPr>
        <p:spPr/>
        <p:txBody>
          <a:bodyPr/>
          <a:lstStyle/>
          <a:p>
            <a:pPr>
              <a:defRPr/>
            </a:pPr>
            <a:r>
              <a:rPr lang="en-US">
                <a:solidFill>
                  <a:srgbClr val="4B3118"/>
                </a:solidFill>
                <a:effectLst>
                  <a:outerShdw blurRad="38100" dist="38100" dir="2700000" algn="tl">
                    <a:srgbClr val="DDDDDD"/>
                  </a:outerShdw>
                </a:effectLst>
                <a:latin typeface="Arial Black" charset="0"/>
                <a:ea typeface="MS PGothic" charset="0"/>
              </a:rPr>
              <a:t>C.S. Lewis on Your Dog...</a:t>
            </a:r>
          </a:p>
        </p:txBody>
      </p:sp>
      <p:pic>
        <p:nvPicPr>
          <p:cNvPr id="652291" name="Picture 1" descr="Service-Dogs-for-Diabet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8175" y="1301750"/>
            <a:ext cx="5080000" cy="55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Title 1"/>
          <p:cNvSpPr>
            <a:spLocks noGrp="1"/>
          </p:cNvSpPr>
          <p:nvPr>
            <p:ph type="title"/>
          </p:nvPr>
        </p:nvSpPr>
        <p:spPr/>
        <p:txBody>
          <a:bodyPr/>
          <a:lstStyle/>
          <a:p>
            <a:pPr>
              <a:defRPr/>
            </a:pPr>
            <a:r>
              <a:rPr lang="en-US">
                <a:effectLst>
                  <a:outerShdw blurRad="38100" dist="38100" dir="2700000" algn="tl">
                    <a:srgbClr val="FFFFFF"/>
                  </a:outerShdw>
                </a:effectLst>
                <a:latin typeface="Arial Black" charset="0"/>
                <a:ea typeface="MS PGothic" charset="0"/>
              </a:rPr>
              <a:t>Crucifixion</a:t>
            </a:r>
          </a:p>
        </p:txBody>
      </p:sp>
      <p:pic>
        <p:nvPicPr>
          <p:cNvPr id="654338" name="Picture 1" descr="jesus_crucified5b55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13" y="11113"/>
            <a:ext cx="9132887" cy="684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55361" name="Picture 1" descr="the-crucifixion-of-chris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13" y="1466850"/>
            <a:ext cx="9144000" cy="606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9186" name="Title 1"/>
          <p:cNvSpPr>
            <a:spLocks noGrp="1"/>
          </p:cNvSpPr>
          <p:nvPr>
            <p:ph type="title"/>
          </p:nvPr>
        </p:nvSpPr>
        <p:spPr>
          <a:xfrm>
            <a:off x="0" y="44450"/>
            <a:ext cx="9144000" cy="1944688"/>
          </a:xfrm>
          <a:solidFill>
            <a:srgbClr val="000000"/>
          </a:solidFill>
        </p:spPr>
        <p:txBody>
          <a:bodyPr/>
          <a:lstStyle/>
          <a:p>
            <a:pPr marL="342619" indent="-342619">
              <a:defRPr/>
            </a:pPr>
            <a:r>
              <a:rPr lang="en-US" altLang="ja-JP" sz="3200" b="1">
                <a:effectLst>
                  <a:outerShdw blurRad="38100" dist="38100" dir="2700000" algn="tl">
                    <a:srgbClr val="FFFFFF"/>
                  </a:outerShdw>
                </a:effectLst>
                <a:latin typeface="Arial Black" charset="0"/>
                <a:ea typeface="MS PGothic" charset="0"/>
              </a:rPr>
              <a:t>"All kings send out their subjects </a:t>
            </a:r>
            <a:br>
              <a:rPr lang="en-US" altLang="ja-JP" sz="3200" b="1">
                <a:effectLst>
                  <a:outerShdw blurRad="38100" dist="38100" dir="2700000" algn="tl">
                    <a:srgbClr val="FFFFFF"/>
                  </a:outerShdw>
                </a:effectLst>
                <a:latin typeface="Arial Black" charset="0"/>
                <a:ea typeface="MS PGothic" charset="0"/>
              </a:rPr>
            </a:br>
            <a:r>
              <a:rPr lang="en-US" altLang="ja-JP" sz="3200" b="1">
                <a:effectLst>
                  <a:outerShdw blurRad="38100" dist="38100" dir="2700000" algn="tl">
                    <a:srgbClr val="FFFFFF"/>
                  </a:outerShdw>
                </a:effectLst>
                <a:latin typeface="Arial Black" charset="0"/>
                <a:ea typeface="MS PGothic" charset="0"/>
              </a:rPr>
              <a:t>to die for them.</a:t>
            </a:r>
            <a:br>
              <a:rPr lang="en-US" altLang="ja-JP" sz="3200" b="1">
                <a:effectLst>
                  <a:outerShdw blurRad="38100" dist="38100" dir="2700000" algn="tl">
                    <a:srgbClr val="FFFFFF"/>
                  </a:outerShdw>
                </a:effectLst>
                <a:latin typeface="Arial Black" charset="0"/>
                <a:ea typeface="MS PGothic" charset="0"/>
              </a:rPr>
            </a:br>
            <a:r>
              <a:rPr lang="en-US" altLang="ja-JP" sz="3200" b="1">
                <a:effectLst>
                  <a:outerShdw blurRad="38100" dist="38100" dir="2700000" algn="tl">
                    <a:srgbClr val="FFFFFF"/>
                  </a:outerShdw>
                </a:effectLst>
                <a:latin typeface="Arial Black" charset="0"/>
                <a:ea typeface="MS PGothic" charset="0"/>
              </a:rPr>
              <a:t>Only one King died for his subjects" </a:t>
            </a:r>
            <a:br>
              <a:rPr lang="en-US" altLang="ja-JP" sz="3200" b="1">
                <a:effectLst>
                  <a:outerShdw blurRad="38100" dist="38100" dir="2700000" algn="tl">
                    <a:srgbClr val="FFFFFF"/>
                  </a:outerShdw>
                </a:effectLst>
                <a:latin typeface="Arial Black" charset="0"/>
                <a:ea typeface="MS PGothic" charset="0"/>
              </a:rPr>
            </a:br>
            <a:r>
              <a:rPr lang="en-US" altLang="ja-JP" sz="2400" b="1" i="1">
                <a:effectLst>
                  <a:outerShdw blurRad="38100" dist="38100" dir="2700000" algn="tl">
                    <a:srgbClr val="FFFFFF"/>
                  </a:outerShdw>
                </a:effectLst>
                <a:latin typeface="Arial Black" charset="0"/>
                <a:ea typeface="MS PGothic" charset="0"/>
              </a:rPr>
              <a:t>––Chuck Colson</a:t>
            </a:r>
            <a:endParaRPr lang="en-US" sz="2400" i="1">
              <a:effectLst>
                <a:outerShdw blurRad="38100" dist="38100" dir="2700000" algn="tl">
                  <a:srgbClr val="FFFFFF"/>
                </a:outerShdw>
              </a:effectLst>
              <a:latin typeface="Arial Black" charset="0"/>
              <a:ea typeface="MS PGothic"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0209" name="Title 1"/>
          <p:cNvSpPr>
            <a:spLocks noGrp="1"/>
          </p:cNvSpPr>
          <p:nvPr>
            <p:ph type="title"/>
          </p:nvPr>
        </p:nvSpPr>
        <p:spPr>
          <a:xfrm>
            <a:off x="0" y="-26988"/>
            <a:ext cx="9144000" cy="647701"/>
          </a:xfrm>
        </p:spPr>
        <p:txBody>
          <a:bodyPr/>
          <a:lstStyle/>
          <a:p>
            <a:pPr>
              <a:defRPr/>
            </a:pPr>
            <a:r>
              <a:rPr lang="en-US">
                <a:effectLst>
                  <a:outerShdw blurRad="38100" dist="38100" dir="2700000" algn="tl">
                    <a:srgbClr val="FFFFFF"/>
                  </a:outerShdw>
                </a:effectLst>
                <a:latin typeface="Arial Black" charset="0"/>
                <a:ea typeface="MS PGothic" charset="0"/>
              </a:rPr>
              <a:t>Cruise Ship</a:t>
            </a:r>
          </a:p>
        </p:txBody>
      </p:sp>
      <p:pic>
        <p:nvPicPr>
          <p:cNvPr id="656386" name="Picture 1" descr="cruise ship princess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63575"/>
            <a:ext cx="9144000" cy="618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657409" name="Group 2"/>
          <p:cNvGrpSpPr>
            <a:grpSpLocks/>
          </p:cNvGrpSpPr>
          <p:nvPr/>
        </p:nvGrpSpPr>
        <p:grpSpPr bwMode="auto">
          <a:xfrm>
            <a:off x="0" y="-11113"/>
            <a:ext cx="8572500" cy="6869113"/>
            <a:chOff x="0" y="-11788"/>
            <a:chExt cx="8572500" cy="6869788"/>
          </a:xfrm>
        </p:grpSpPr>
        <p:pic>
          <p:nvPicPr>
            <p:cNvPr id="657413" name="Picture 1" descr="Phillipians2_5_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572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7414" name="Rectangle 1"/>
            <p:cNvSpPr>
              <a:spLocks noChangeArrowheads="1"/>
            </p:cNvSpPr>
            <p:nvPr/>
          </p:nvSpPr>
          <p:spPr bwMode="auto">
            <a:xfrm>
              <a:off x="0" y="-11788"/>
              <a:ext cx="2843808" cy="6869788"/>
            </a:xfrm>
            <a:prstGeom prst="rect">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atin typeface="BONES" charset="0"/>
              </a:endParaRPr>
            </a:p>
          </p:txBody>
        </p:sp>
      </p:grpSp>
      <p:sp>
        <p:nvSpPr>
          <p:cNvPr id="657410" name="Title 1"/>
          <p:cNvSpPr>
            <a:spLocks noGrp="1"/>
          </p:cNvSpPr>
          <p:nvPr>
            <p:ph type="title"/>
          </p:nvPr>
        </p:nvSpPr>
        <p:spPr>
          <a:xfrm rot="16200000">
            <a:off x="5218906" y="2953544"/>
            <a:ext cx="6854825" cy="947738"/>
          </a:xfrm>
          <a:solidFill>
            <a:srgbClr val="000000"/>
          </a:solidFill>
        </p:spPr>
        <p:txBody>
          <a:bodyPr/>
          <a:lstStyle/>
          <a:p>
            <a:r>
              <a:rPr lang="en-US" sz="2800">
                <a:effectLst/>
                <a:latin typeface="Arial Black" charset="0"/>
                <a:ea typeface="MS PGothic" charset="0"/>
              </a:rPr>
              <a:t>If Jesus could serve, can</a:t>
            </a:r>
            <a:r>
              <a:rPr lang="fr-FR" sz="2800">
                <a:effectLst/>
                <a:latin typeface="Arial Black" charset="0"/>
                <a:ea typeface="MS PGothic" charset="0"/>
              </a:rPr>
              <a:t>'</a:t>
            </a:r>
            <a:r>
              <a:rPr lang="en-US" sz="2800">
                <a:effectLst/>
                <a:latin typeface="Arial Black" charset="0"/>
                <a:ea typeface="MS PGothic" charset="0"/>
              </a:rPr>
              <a:t>t we?</a:t>
            </a:r>
          </a:p>
        </p:txBody>
      </p:sp>
      <p:sp>
        <p:nvSpPr>
          <p:cNvPr id="657411" name="文本框 1"/>
          <p:cNvSpPr txBox="1">
            <a:spLocks noChangeArrowheads="1"/>
          </p:cNvSpPr>
          <p:nvPr/>
        </p:nvSpPr>
        <p:spPr bwMode="auto">
          <a:xfrm>
            <a:off x="5867400" y="6453188"/>
            <a:ext cx="191135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65" tIns="45683" rIns="91365" bIns="45683">
            <a:spAutoFit/>
          </a:bodyPr>
          <a:lstStyle>
            <a:lvl1pPr defTabSz="457200" eaLnBrk="0" hangingPunct="0">
              <a:defRPr sz="2400">
                <a:solidFill>
                  <a:schemeClr val="tx1"/>
                </a:solidFill>
                <a:latin typeface="Times New Roman" charset="0"/>
                <a:ea typeface="MS PGothic" charset="0"/>
                <a:cs typeface="MS PGothic" charset="0"/>
              </a:defRPr>
            </a:lvl1pPr>
            <a:lvl2pPr marL="742950" indent="-285750" defTabSz="457200" eaLnBrk="0" hangingPunct="0">
              <a:defRPr sz="2400">
                <a:solidFill>
                  <a:schemeClr val="tx1"/>
                </a:solidFill>
                <a:latin typeface="Times New Roman" charset="0"/>
                <a:ea typeface="MS PGothic" charset="0"/>
                <a:cs typeface="MS PGothic" charset="0"/>
              </a:defRPr>
            </a:lvl2pPr>
            <a:lvl3pPr marL="1143000" indent="-228600" defTabSz="457200" eaLnBrk="0" hangingPunct="0">
              <a:defRPr sz="2400">
                <a:solidFill>
                  <a:schemeClr val="tx1"/>
                </a:solidFill>
                <a:latin typeface="Times New Roman" charset="0"/>
                <a:ea typeface="MS PGothic" charset="0"/>
                <a:cs typeface="MS PGothic" charset="0"/>
              </a:defRPr>
            </a:lvl3pPr>
            <a:lvl4pPr marL="1600200" indent="-228600" defTabSz="457200" eaLnBrk="0" hangingPunct="0">
              <a:defRPr sz="2400">
                <a:solidFill>
                  <a:schemeClr val="tx1"/>
                </a:solidFill>
                <a:latin typeface="Times New Roman" charset="0"/>
                <a:ea typeface="MS PGothic" charset="0"/>
                <a:cs typeface="MS PGothic" charset="0"/>
              </a:defRPr>
            </a:lvl4pPr>
            <a:lvl5pPr marL="2057400" indent="-228600" defTabSz="4572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kumimoji="1" lang="en-US" altLang="zh-CN" sz="2000">
                <a:solidFill>
                  <a:srgbClr val="FFFFFF"/>
                </a:solidFill>
                <a:latin typeface="Calibri" charset="0"/>
                <a:ea typeface="SimSun" charset="0"/>
                <a:cs typeface="SimSun" charset="0"/>
              </a:rPr>
              <a:t>Philippians 2:5-7</a:t>
            </a:r>
            <a:endParaRPr kumimoji="1" lang="zh-CN" altLang="en-US" sz="2000">
              <a:solidFill>
                <a:srgbClr val="FFFFFF"/>
              </a:solidFill>
              <a:latin typeface="Calibri" charset="0"/>
              <a:ea typeface="SimSun" charset="0"/>
              <a:cs typeface="SimSun" charset="0"/>
            </a:endParaRPr>
          </a:p>
        </p:txBody>
      </p:sp>
      <p:sp>
        <p:nvSpPr>
          <p:cNvPr id="657412" name="文本框 1"/>
          <p:cNvSpPr txBox="1">
            <a:spLocks noChangeArrowheads="1"/>
          </p:cNvSpPr>
          <p:nvPr/>
        </p:nvSpPr>
        <p:spPr bwMode="auto">
          <a:xfrm>
            <a:off x="15875" y="-26988"/>
            <a:ext cx="2827338" cy="698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5" tIns="45683" rIns="91365" bIns="45683">
            <a:spAutoFit/>
          </a:bodyPr>
          <a:lstStyle>
            <a:lvl1pPr defTabSz="457200" eaLnBrk="0" hangingPunct="0">
              <a:defRPr sz="2400">
                <a:solidFill>
                  <a:schemeClr val="tx1"/>
                </a:solidFill>
                <a:latin typeface="Times New Roman" charset="0"/>
                <a:ea typeface="MS PGothic" charset="0"/>
                <a:cs typeface="MS PGothic" charset="0"/>
              </a:defRPr>
            </a:lvl1pPr>
            <a:lvl2pPr marL="742950" indent="-285750" defTabSz="457200" eaLnBrk="0" hangingPunct="0">
              <a:defRPr sz="2400">
                <a:solidFill>
                  <a:schemeClr val="tx1"/>
                </a:solidFill>
                <a:latin typeface="Times New Roman" charset="0"/>
                <a:ea typeface="MS PGothic" charset="0"/>
                <a:cs typeface="MS PGothic" charset="0"/>
              </a:defRPr>
            </a:lvl2pPr>
            <a:lvl3pPr marL="1143000" indent="-228600" defTabSz="457200" eaLnBrk="0" hangingPunct="0">
              <a:defRPr sz="2400">
                <a:solidFill>
                  <a:schemeClr val="tx1"/>
                </a:solidFill>
                <a:latin typeface="Times New Roman" charset="0"/>
                <a:ea typeface="MS PGothic" charset="0"/>
                <a:cs typeface="MS PGothic" charset="0"/>
              </a:defRPr>
            </a:lvl3pPr>
            <a:lvl4pPr marL="1600200" indent="-228600" defTabSz="457200" eaLnBrk="0" hangingPunct="0">
              <a:defRPr sz="2400">
                <a:solidFill>
                  <a:schemeClr val="tx1"/>
                </a:solidFill>
                <a:latin typeface="Times New Roman" charset="0"/>
                <a:ea typeface="MS PGothic" charset="0"/>
                <a:cs typeface="MS PGothic" charset="0"/>
              </a:defRPr>
            </a:lvl4pPr>
            <a:lvl5pPr marL="2057400" indent="-228600" defTabSz="4572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kumimoji="1" lang="en-US" altLang="zh-CN" sz="2800" b="1">
                <a:solidFill>
                  <a:srgbClr val="FFFFFF"/>
                </a:solidFill>
                <a:latin typeface="Arial" charset="0"/>
                <a:cs typeface="Arial" charset="0"/>
              </a:rPr>
              <a:t>“Your attitude should be the same as that of Christ Jesus: Who, being in the very nature God, did not consider equality with God something to be grasped, but made himself nothing, taking the very nature of a servant.”</a:t>
            </a:r>
            <a:endParaRPr kumimoji="1" lang="zh-CN" altLang="en-US" sz="2800" b="1">
              <a:solidFill>
                <a:srgbClr val="FFFFFF"/>
              </a:solidFill>
              <a:latin typeface="Arial" charset="0"/>
              <a:ea typeface="SimSun" charset="0"/>
              <a:cs typeface="SimSun"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2257" name="Title 1"/>
          <p:cNvSpPr>
            <a:spLocks noGrp="1"/>
          </p:cNvSpPr>
          <p:nvPr>
            <p:ph type="title"/>
          </p:nvPr>
        </p:nvSpPr>
        <p:spPr>
          <a:xfrm>
            <a:off x="0" y="44450"/>
            <a:ext cx="9144000" cy="2232025"/>
          </a:xfrm>
        </p:spPr>
        <p:txBody>
          <a:bodyPr/>
          <a:lstStyle/>
          <a:p>
            <a:pPr marL="713790" indent="-713790" algn="l">
              <a:defRPr/>
            </a:pPr>
            <a:r>
              <a:rPr lang="en-US">
                <a:effectLst>
                  <a:outerShdw blurRad="38100" dist="38100" dir="2700000" algn="tl">
                    <a:srgbClr val="FFFFFF"/>
                  </a:outerShdw>
                </a:effectLst>
                <a:latin typeface="Arial Black" charset="0"/>
                <a:ea typeface="MS PGothic" charset="0"/>
              </a:rPr>
              <a:t>The Life of Christ</a:t>
            </a:r>
          </a:p>
        </p:txBody>
      </p:sp>
      <p:pic>
        <p:nvPicPr>
          <p:cNvPr id="658434" name="Picture 1" descr="life of christ, the_t_nv.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3" y="0"/>
            <a:ext cx="9144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8435" name="文本框 1"/>
          <p:cNvSpPr txBox="1">
            <a:spLocks noChangeArrowheads="1"/>
          </p:cNvSpPr>
          <p:nvPr/>
        </p:nvSpPr>
        <p:spPr bwMode="auto">
          <a:xfrm>
            <a:off x="1392238" y="-796925"/>
            <a:ext cx="3519487"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5" tIns="45683" rIns="91365" bIns="45683">
            <a:spAutoFit/>
          </a:bodyPr>
          <a:lstStyle>
            <a:lvl1pPr defTabSz="457200" eaLnBrk="0" hangingPunct="0">
              <a:defRPr sz="2400">
                <a:solidFill>
                  <a:schemeClr val="tx1"/>
                </a:solidFill>
                <a:latin typeface="Times New Roman" charset="0"/>
                <a:ea typeface="MS PGothic" charset="0"/>
                <a:cs typeface="MS PGothic" charset="0"/>
              </a:defRPr>
            </a:lvl1pPr>
            <a:lvl2pPr marL="742950" indent="-285750" defTabSz="457200" eaLnBrk="0" hangingPunct="0">
              <a:defRPr sz="2400">
                <a:solidFill>
                  <a:schemeClr val="tx1"/>
                </a:solidFill>
                <a:latin typeface="Times New Roman" charset="0"/>
                <a:ea typeface="MS PGothic" charset="0"/>
                <a:cs typeface="MS PGothic" charset="0"/>
              </a:defRPr>
            </a:lvl2pPr>
            <a:lvl3pPr marL="1143000" indent="-228600" defTabSz="457200" eaLnBrk="0" hangingPunct="0">
              <a:defRPr sz="2400">
                <a:solidFill>
                  <a:schemeClr val="tx1"/>
                </a:solidFill>
                <a:latin typeface="Times New Roman" charset="0"/>
                <a:ea typeface="MS PGothic" charset="0"/>
                <a:cs typeface="MS PGothic" charset="0"/>
              </a:defRPr>
            </a:lvl3pPr>
            <a:lvl4pPr marL="1600200" indent="-228600" defTabSz="457200" eaLnBrk="0" hangingPunct="0">
              <a:defRPr sz="2400">
                <a:solidFill>
                  <a:schemeClr val="tx1"/>
                </a:solidFill>
                <a:latin typeface="Times New Roman" charset="0"/>
                <a:ea typeface="MS PGothic" charset="0"/>
                <a:cs typeface="MS PGothic" charset="0"/>
              </a:defRPr>
            </a:lvl4pPr>
            <a:lvl5pPr marL="2057400" indent="-228600" defTabSz="4572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kumimoji="1" lang="zh-CN" altLang="en-US" sz="4400" b="1">
                <a:solidFill>
                  <a:srgbClr val="000000"/>
                </a:solidFill>
                <a:latin typeface="Calibri" charset="0"/>
                <a:ea typeface="SimSun" charset="0"/>
                <a:cs typeface="SimSun" charset="0"/>
              </a:rPr>
              <a:t>基督的生命</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59457" name="Picture 2" descr="Paul.prison.writin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42925"/>
            <a:ext cx="9144000" cy="631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3282" name="Title 1"/>
          <p:cNvSpPr>
            <a:spLocks noGrp="1"/>
          </p:cNvSpPr>
          <p:nvPr>
            <p:ph type="title"/>
          </p:nvPr>
        </p:nvSpPr>
        <p:spPr>
          <a:xfrm>
            <a:off x="0" y="44450"/>
            <a:ext cx="9144000" cy="1584325"/>
          </a:xfrm>
          <a:solidFill>
            <a:srgbClr val="000000"/>
          </a:solidFill>
        </p:spPr>
        <p:txBody>
          <a:bodyPr/>
          <a:lstStyle/>
          <a:p>
            <a:pPr marL="713790" indent="-713790" algn="l">
              <a:defRPr/>
            </a:pPr>
            <a:r>
              <a:rPr lang="en-US" sz="3200">
                <a:effectLst>
                  <a:outerShdw blurRad="38100" dist="38100" dir="2700000" algn="tl">
                    <a:srgbClr val="FFFFFF"/>
                  </a:outerShdw>
                </a:effectLst>
                <a:latin typeface="Arial Black" charset="0"/>
                <a:ea typeface="MS PGothic" charset="0"/>
              </a:rPr>
              <a:t>II. Other examples of humility show us what </a:t>
            </a:r>
            <a:r>
              <a:rPr lang="en-US" sz="3200">
                <a:solidFill>
                  <a:srgbClr val="FFFF00"/>
                </a:solidFill>
                <a:effectLst>
                  <a:outerShdw blurRad="38100" dist="38100" dir="2700000" algn="tl">
                    <a:srgbClr val="FFFFFF"/>
                  </a:outerShdw>
                </a:effectLst>
                <a:latin typeface="Arial Black" charset="0"/>
                <a:ea typeface="MS PGothic" charset="0"/>
              </a:rPr>
              <a:t>selflessness</a:t>
            </a:r>
            <a:r>
              <a:rPr lang="en-US" sz="3200">
                <a:effectLst>
                  <a:outerShdw blurRad="38100" dist="38100" dir="2700000" algn="tl">
                    <a:srgbClr val="FFFFFF"/>
                  </a:outerShdw>
                </a:effectLst>
                <a:latin typeface="Arial Black" charset="0"/>
                <a:ea typeface="MS PGothic" charset="0"/>
              </a:rPr>
              <a:t> is really like (2:12-30).</a:t>
            </a:r>
          </a:p>
        </p:txBody>
      </p:sp>
      <p:sp>
        <p:nvSpPr>
          <p:cNvPr id="5" name="Title 1"/>
          <p:cNvSpPr txBox="1">
            <a:spLocks/>
          </p:cNvSpPr>
          <p:nvPr/>
        </p:nvSpPr>
        <p:spPr bwMode="auto">
          <a:xfrm>
            <a:off x="5364163" y="1844675"/>
            <a:ext cx="3519487" cy="936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nchor="ctr"/>
          <a:lstStyle>
            <a:lvl1pPr marL="714375" indent="-714375"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en-US" sz="3200">
                <a:solidFill>
                  <a:srgbClr val="E3EBF1"/>
                </a:solidFill>
                <a:latin typeface="Arial Black" charset="0"/>
              </a:rPr>
              <a:t>Paul (2:12-18)</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60481" name="Picture 1" descr="phil 2 1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3105" name="Title 1"/>
          <p:cNvSpPr>
            <a:spLocks noGrp="1"/>
          </p:cNvSpPr>
          <p:nvPr>
            <p:ph type="title"/>
          </p:nvPr>
        </p:nvSpPr>
        <p:spPr>
          <a:extLst/>
        </p:spPr>
        <p:txBody>
          <a:bodyPr/>
          <a:lstStyle/>
          <a:p>
            <a:pPr>
              <a:defRPr/>
            </a:pPr>
            <a:r>
              <a:rPr lang="en-US" sz="3600" b="1" kern="1200" dirty="0">
                <a:effectLst>
                  <a:glow rad="228600">
                    <a:schemeClr val="bg1"/>
                  </a:glow>
                </a:effectLst>
                <a:latin typeface="Arial"/>
                <a:ea typeface="ＭＳ Ｐゴシック" pitchFamily="-105" charset="-128"/>
                <a:cs typeface="Arial"/>
              </a:rPr>
              <a:t>Let God work through you (2:12-13 </a:t>
            </a:r>
            <a:r>
              <a:rPr lang="en-US" sz="2800" b="1" kern="1200" dirty="0">
                <a:effectLst>
                  <a:glow rad="228600">
                    <a:schemeClr val="bg1"/>
                  </a:glow>
                </a:effectLst>
                <a:latin typeface="Arial"/>
                <a:ea typeface="ＭＳ Ｐゴシック" pitchFamily="-105" charset="-128"/>
                <a:cs typeface="Arial"/>
              </a:rPr>
              <a:t>NLT</a:t>
            </a:r>
            <a:r>
              <a:rPr lang="en-US" sz="3600" b="1" kern="1200" dirty="0">
                <a:effectLst>
                  <a:glow rad="228600">
                    <a:schemeClr val="bg1"/>
                  </a:glow>
                </a:effectLst>
                <a:latin typeface="Arial"/>
                <a:ea typeface="ＭＳ Ｐゴシック" pitchFamily="-105" charset="-128"/>
                <a:cs typeface="Arial"/>
              </a:rPr>
              <a:t>)</a:t>
            </a:r>
          </a:p>
        </p:txBody>
      </p:sp>
      <p:sp>
        <p:nvSpPr>
          <p:cNvPr id="4" name="Title 1"/>
          <p:cNvSpPr txBox="1">
            <a:spLocks/>
          </p:cNvSpPr>
          <p:nvPr/>
        </p:nvSpPr>
        <p:spPr bwMode="auto">
          <a:xfrm>
            <a:off x="-36512" y="4581128"/>
            <a:ext cx="9144000" cy="2204864"/>
          </a:xfrm>
          <a:prstGeom prst="rect">
            <a:avLst/>
          </a:prstGeom>
          <a:noFill/>
          <a:ln>
            <a:noFill/>
          </a:ln>
          <a:extLst/>
        </p:spPr>
        <p:txBody>
          <a:bodyPr lIns="91354" tIns="45678" rIns="91354" bIns="45678" anchor="ct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a:lstStyle>
          <a:p>
            <a:pPr>
              <a:defRPr/>
            </a:pPr>
            <a:r>
              <a:rPr lang="en-US" sz="2400" baseline="30000" dirty="0">
                <a:solidFill>
                  <a:srgbClr val="E3EBF1"/>
                </a:solidFill>
                <a:effectLst>
                  <a:glow rad="228600">
                    <a:schemeClr val="bg1"/>
                  </a:glow>
                </a:effectLst>
              </a:rPr>
              <a:t>12 </a:t>
            </a:r>
            <a:r>
              <a:rPr lang="en-US" sz="2400" dirty="0">
                <a:solidFill>
                  <a:srgbClr val="E3EBF1"/>
                </a:solidFill>
                <a:effectLst>
                  <a:glow rad="228600">
                    <a:schemeClr val="bg1"/>
                  </a:glow>
                </a:effectLst>
              </a:rPr>
              <a:t>Dear friends, you always followed my instructions when I was with you. And now that I am away, it is even more important. Work hard to show the results of your salvation, obeying God with deep reverence and fear. </a:t>
            </a:r>
            <a:r>
              <a:rPr lang="en-US" sz="2400" baseline="30000" dirty="0">
                <a:solidFill>
                  <a:srgbClr val="E3EBF1"/>
                </a:solidFill>
                <a:effectLst>
                  <a:glow rad="228600">
                    <a:schemeClr val="bg1"/>
                  </a:glow>
                </a:effectLst>
              </a:rPr>
              <a:t>13 </a:t>
            </a:r>
            <a:r>
              <a:rPr lang="en-US" sz="2400" dirty="0">
                <a:solidFill>
                  <a:srgbClr val="E3EBF1"/>
                </a:solidFill>
                <a:effectLst>
                  <a:glow rad="228600">
                    <a:schemeClr val="bg1"/>
                  </a:glow>
                </a:effectLst>
              </a:rPr>
              <a:t>For God is working in you, giving you the desire and the power to do what pleases him."</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10" descr="christ0025.jpg"/>
          <p:cNvPicPr>
            <a:picLocks noChangeAspect="1"/>
          </p:cNvPicPr>
          <p:nvPr/>
        </p:nvPicPr>
        <p:blipFill>
          <a:blip r:embed="rId3">
            <a:extLst>
              <a:ext uri="{28A0092B-C50C-407E-A947-70E740481C1C}">
                <a14:useLocalDpi xmlns:a14="http://schemas.microsoft.com/office/drawing/2010/main" val="0"/>
              </a:ext>
            </a:extLst>
          </a:blip>
          <a:srcRect r="3999" b="2933"/>
          <a:stretch>
            <a:fillRect/>
          </a:stretch>
        </p:blipFill>
        <p:spPr bwMode="auto">
          <a:xfrm>
            <a:off x="0" y="0"/>
            <a:ext cx="9180513"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1" name="Rectangle 2"/>
          <p:cNvSpPr>
            <a:spLocks noChangeArrowheads="1"/>
          </p:cNvSpPr>
          <p:nvPr/>
        </p:nvSpPr>
        <p:spPr bwMode="auto">
          <a:xfrm>
            <a:off x="2733675" y="2805113"/>
            <a:ext cx="9144000" cy="369887"/>
          </a:xfrm>
          <a:prstGeom prst="rect">
            <a:avLst/>
          </a:prstGeom>
          <a:noFill/>
          <a:ln w="12700" cap="sq">
            <a:noFill/>
            <a:miter lim="800000"/>
            <a:headEnd type="none" w="sm" len="sm"/>
            <a:tailEnd type="none" w="sm" len="sm"/>
          </a:ln>
        </p:spPr>
        <p:txBody>
          <a:bodyPr lIns="91354" tIns="45678" rIns="91354" bIns="45678">
            <a:spAutoFit/>
          </a:bodyPr>
          <a:lstStyle/>
          <a:p>
            <a:pPr fontAlgn="auto">
              <a:spcBef>
                <a:spcPts val="0"/>
              </a:spcBef>
              <a:spcAft>
                <a:spcPts val="0"/>
              </a:spcAft>
              <a:defRPr/>
            </a:pPr>
            <a:endParaRPr lang="en-US" sz="1800">
              <a:solidFill>
                <a:prstClr val="black"/>
              </a:solidFill>
              <a:latin typeface="Calibri"/>
              <a:ea typeface="+mn-ea"/>
              <a:cs typeface="+mn-cs"/>
            </a:endParaRPr>
          </a:p>
        </p:txBody>
      </p:sp>
      <p:sp>
        <p:nvSpPr>
          <p:cNvPr id="160772" name="Text Box 8"/>
          <p:cNvSpPr txBox="1">
            <a:spLocks noChangeArrowheads="1"/>
          </p:cNvSpPr>
          <p:nvPr/>
        </p:nvSpPr>
        <p:spPr bwMode="auto">
          <a:xfrm>
            <a:off x="7791450" y="228600"/>
            <a:ext cx="1031875" cy="369888"/>
          </a:xfrm>
          <a:prstGeom prst="rect">
            <a:avLst/>
          </a:prstGeom>
          <a:noFill/>
          <a:ln w="12700" cap="sq">
            <a:noFill/>
            <a:miter lim="800000"/>
            <a:headEnd type="none" w="sm" len="sm"/>
            <a:tailEnd type="none" w="sm" len="sm"/>
          </a:ln>
        </p:spPr>
        <p:txBody>
          <a:bodyPr wrap="none" lIns="91354" tIns="45678" rIns="91354" bIns="45678">
            <a:spAutoFit/>
          </a:bodyPr>
          <a:lstStyle/>
          <a:p>
            <a:pPr fontAlgn="auto">
              <a:spcBef>
                <a:spcPts val="0"/>
              </a:spcBef>
              <a:spcAft>
                <a:spcPts val="0"/>
              </a:spcAft>
              <a:defRPr/>
            </a:pPr>
            <a:r>
              <a:rPr lang="en-US" sz="1800" b="1">
                <a:solidFill>
                  <a:prstClr val="black"/>
                </a:solidFill>
                <a:latin typeface="Arial" pitchFamily="34" charset="0"/>
                <a:ea typeface="+mn-ea"/>
                <a:cs typeface="Arial" pitchFamily="34" charset="0"/>
              </a:rPr>
              <a:t>183-184</a:t>
            </a:r>
          </a:p>
        </p:txBody>
      </p:sp>
      <p:sp>
        <p:nvSpPr>
          <p:cNvPr id="160773" name="Text Box 9"/>
          <p:cNvSpPr txBox="1">
            <a:spLocks noChangeArrowheads="1"/>
          </p:cNvSpPr>
          <p:nvPr/>
        </p:nvSpPr>
        <p:spPr bwMode="auto">
          <a:xfrm rot="-1200000">
            <a:off x="928688" y="1757363"/>
            <a:ext cx="3208337" cy="522287"/>
          </a:xfrm>
          <a:prstGeom prst="rect">
            <a:avLst/>
          </a:prstGeom>
          <a:solidFill>
            <a:schemeClr val="bg1"/>
          </a:solidFill>
          <a:ln w="12700" cap="sq">
            <a:solidFill>
              <a:srgbClr val="000000"/>
            </a:solidFill>
            <a:miter lim="800000"/>
            <a:headEnd type="none" w="sm" len="sm"/>
            <a:tailEnd type="none" w="sm" len="sm"/>
          </a:ln>
        </p:spPr>
        <p:txBody>
          <a:bodyPr wrap="none"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en-US" altLang="zh-CN" sz="2800" b="1">
                <a:solidFill>
                  <a:srgbClr val="000000"/>
                </a:solidFill>
                <a:latin typeface="Arial" charset="0"/>
                <a:ea typeface="SimSun" charset="0"/>
                <a:cs typeface="SimSun" charset="0"/>
              </a:rPr>
              <a:t>Sống đời </a:t>
            </a:r>
            <a:r>
              <a:rPr lang="vi-VN" altLang="zh-CN" sz="2800" b="1">
                <a:solidFill>
                  <a:srgbClr val="000000"/>
                </a:solidFill>
                <a:latin typeface="Arial" charset="0"/>
                <a:ea typeface="SimSun" charset="0"/>
                <a:cs typeface="SimSun" charset="0"/>
              </a:rPr>
              <a:t>Cơ đốc</a:t>
            </a:r>
            <a:r>
              <a:rPr lang="en-US" altLang="zh-CN" sz="2800" b="1">
                <a:solidFill>
                  <a:srgbClr val="000000"/>
                </a:solidFill>
                <a:latin typeface="Arial" charset="0"/>
                <a:ea typeface="SimSun" charset="0"/>
                <a:cs typeface="SimSun" charset="0"/>
              </a:rPr>
              <a:t> </a:t>
            </a:r>
            <a:endParaRPr lang="en-US" sz="2800" b="1">
              <a:solidFill>
                <a:srgbClr val="000000"/>
              </a:solidFill>
              <a:latin typeface="Arial" charset="0"/>
              <a:ea typeface="SimSun" charset="0"/>
              <a:cs typeface="SimSun" charset="0"/>
            </a:endParaRPr>
          </a:p>
        </p:txBody>
      </p:sp>
      <p:sp>
        <p:nvSpPr>
          <p:cNvPr id="160774" name="Text Box 10"/>
          <p:cNvSpPr txBox="1">
            <a:spLocks noChangeArrowheads="1"/>
          </p:cNvSpPr>
          <p:nvPr/>
        </p:nvSpPr>
        <p:spPr bwMode="auto">
          <a:xfrm rot="-1200000">
            <a:off x="2347913" y="2901950"/>
            <a:ext cx="1422400" cy="522288"/>
          </a:xfrm>
          <a:prstGeom prst="rect">
            <a:avLst/>
          </a:prstGeom>
          <a:solidFill>
            <a:schemeClr val="bg1"/>
          </a:solidFill>
          <a:ln w="12700" cap="sq">
            <a:solidFill>
              <a:srgbClr val="000000"/>
            </a:solidFill>
            <a:miter lim="800000"/>
            <a:headEnd type="none" w="sm" len="sm"/>
            <a:tailEnd type="none" w="sm" len="sm"/>
          </a:ln>
        </p:spPr>
        <p:txBody>
          <a:bodyPr wrap="none"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en-US" altLang="zh-CN" sz="2800" b="1">
                <a:solidFill>
                  <a:srgbClr val="000000"/>
                </a:solidFill>
                <a:latin typeface="Arial" charset="0"/>
                <a:ea typeface="SimSun" charset="0"/>
                <a:cs typeface="SimSun" charset="0"/>
              </a:rPr>
              <a:t>Mục vụ </a:t>
            </a:r>
            <a:endParaRPr lang="en-US" sz="2800" b="1">
              <a:solidFill>
                <a:srgbClr val="000000"/>
              </a:solidFill>
              <a:latin typeface="Arial" charset="0"/>
              <a:ea typeface="SimSun" charset="0"/>
              <a:cs typeface="SimSun" charset="0"/>
            </a:endParaRPr>
          </a:p>
        </p:txBody>
      </p:sp>
      <p:sp>
        <p:nvSpPr>
          <p:cNvPr id="160775" name="Text Box 11"/>
          <p:cNvSpPr txBox="1">
            <a:spLocks noChangeArrowheads="1"/>
          </p:cNvSpPr>
          <p:nvPr/>
        </p:nvSpPr>
        <p:spPr bwMode="auto">
          <a:xfrm rot="-1200000">
            <a:off x="1541463" y="4727575"/>
            <a:ext cx="1847850" cy="522288"/>
          </a:xfrm>
          <a:prstGeom prst="rect">
            <a:avLst/>
          </a:prstGeom>
          <a:solidFill>
            <a:schemeClr val="bg1"/>
          </a:solidFill>
          <a:ln w="12700" cap="sq">
            <a:solidFill>
              <a:srgbClr val="000000"/>
            </a:solidFill>
            <a:miter lim="800000"/>
            <a:headEnd type="none" w="sm" len="sm"/>
            <a:tailEnd type="none" w="sm" len="sm"/>
          </a:ln>
        </p:spPr>
        <p:txBody>
          <a:bodyPr wrap="none"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en-US" sz="2800" b="1">
                <a:solidFill>
                  <a:srgbClr val="000000"/>
                </a:solidFill>
                <a:latin typeface="Arial" charset="0"/>
                <a:ea typeface="SimSun" charset="0"/>
                <a:cs typeface="SimSun" charset="0"/>
              </a:rPr>
              <a:t>Vui mừng</a:t>
            </a:r>
          </a:p>
        </p:txBody>
      </p:sp>
      <p:sp>
        <p:nvSpPr>
          <p:cNvPr id="18444" name="Text Box 12"/>
          <p:cNvSpPr txBox="1">
            <a:spLocks noChangeArrowheads="1"/>
          </p:cNvSpPr>
          <p:nvPr/>
        </p:nvSpPr>
        <p:spPr bwMode="auto">
          <a:xfrm rot="1200000">
            <a:off x="5278438" y="2520950"/>
            <a:ext cx="3576637" cy="522288"/>
          </a:xfrm>
          <a:prstGeom prst="rect">
            <a:avLst/>
          </a:prstGeom>
          <a:solidFill>
            <a:schemeClr val="bg1"/>
          </a:solidFill>
          <a:ln w="12700" cap="sq">
            <a:solidFill>
              <a:srgbClr val="000000"/>
            </a:solidFill>
            <a:miter lim="800000"/>
            <a:headEnd type="none" w="sm" len="sm"/>
            <a:tailEnd type="none" w="sm" len="sm"/>
          </a:ln>
        </p:spPr>
        <p:txBody>
          <a:bodyPr wrap="none"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en-US" altLang="zh-CN" sz="2800" b="1">
                <a:solidFill>
                  <a:srgbClr val="000000"/>
                </a:solidFill>
                <a:latin typeface="Arial" charset="0"/>
                <a:ea typeface="SimSun" charset="0"/>
                <a:cs typeface="SimSun" charset="0"/>
              </a:rPr>
              <a:t>Thân vị Đấng Christ </a:t>
            </a:r>
            <a:endParaRPr lang="en-US" sz="2800" b="1">
              <a:solidFill>
                <a:srgbClr val="000000"/>
              </a:solidFill>
              <a:latin typeface="Arial" charset="0"/>
              <a:ea typeface="SimSun" charset="0"/>
              <a:cs typeface="SimSun" charset="0"/>
            </a:endParaRPr>
          </a:p>
        </p:txBody>
      </p:sp>
      <p:sp>
        <p:nvSpPr>
          <p:cNvPr id="453640" name="Title 1"/>
          <p:cNvSpPr>
            <a:spLocks noGrp="1"/>
          </p:cNvSpPr>
          <p:nvPr>
            <p:ph type="title" idx="4294967295"/>
          </p:nvPr>
        </p:nvSpPr>
        <p:spPr>
          <a:xfrm>
            <a:off x="3203575" y="122238"/>
            <a:ext cx="3092450" cy="523875"/>
          </a:xfrm>
          <a:solidFill>
            <a:srgbClr val="FFFF00"/>
          </a:solidFill>
          <a:ln>
            <a:solidFill>
              <a:srgbClr val="000000"/>
            </a:solidFill>
            <a:miter lim="800000"/>
            <a:headEnd/>
            <a:tailEnd/>
          </a:ln>
        </p:spPr>
        <p:txBody>
          <a:bodyPr>
            <a:spAutoFit/>
          </a:bodyPr>
          <a:lstStyle/>
          <a:p>
            <a:pPr eaLnBrk="1" hangingPunct="1"/>
            <a:r>
              <a:rPr lang="en-US" sz="2800" b="1">
                <a:latin typeface="Arial" charset="0"/>
                <a:ea typeface="SimSun" charset="0"/>
                <a:cs typeface="SimSun" charset="0"/>
              </a:rPr>
              <a:t>Chủ đề chính</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8444"/>
                                        </p:tgtEl>
                                        <p:attrNameLst>
                                          <p:attrName>style.visibility</p:attrName>
                                        </p:attrNameLst>
                                      </p:cBhvr>
                                      <p:to>
                                        <p:strVal val="visible"/>
                                      </p:to>
                                    </p:set>
                                    <p:anim calcmode="lin" valueType="num">
                                      <p:cBhvr additive="base">
                                        <p:cTn id="7" dur="500" fill="hold"/>
                                        <p:tgtEl>
                                          <p:spTgt spid="18444"/>
                                        </p:tgtEl>
                                        <p:attrNameLst>
                                          <p:attrName>ppt_x</p:attrName>
                                        </p:attrNameLst>
                                      </p:cBhvr>
                                      <p:tavLst>
                                        <p:tav tm="0">
                                          <p:val>
                                            <p:strVal val="1+#ppt_w/2"/>
                                          </p:val>
                                        </p:tav>
                                        <p:tav tm="100000">
                                          <p:val>
                                            <p:strVal val="#ppt_x"/>
                                          </p:val>
                                        </p:tav>
                                      </p:tavLst>
                                    </p:anim>
                                    <p:anim calcmode="lin" valueType="num">
                                      <p:cBhvr additive="base">
                                        <p:cTn id="8" dur="500" fill="hold"/>
                                        <p:tgtEl>
                                          <p:spTgt spid="1844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60773"/>
                                        </p:tgtEl>
                                        <p:attrNameLst>
                                          <p:attrName>style.visibility</p:attrName>
                                        </p:attrNameLst>
                                      </p:cBhvr>
                                      <p:to>
                                        <p:strVal val="visible"/>
                                      </p:to>
                                    </p:set>
                                    <p:animEffect transition="in" filter="blinds(horizontal)">
                                      <p:cBhvr>
                                        <p:cTn id="18" dur="500"/>
                                        <p:tgtEl>
                                          <p:spTgt spid="16077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160774"/>
                                        </p:tgtEl>
                                        <p:attrNameLst>
                                          <p:attrName>style.visibility</p:attrName>
                                        </p:attrNameLst>
                                      </p:cBhvr>
                                      <p:to>
                                        <p:strVal val="visible"/>
                                      </p:to>
                                    </p:set>
                                    <p:animEffect transition="in" filter="box(in)">
                                      <p:cBhvr>
                                        <p:cTn id="23" dur="500"/>
                                        <p:tgtEl>
                                          <p:spTgt spid="16077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 presetClass="entr" presetSubtype="10" fill="hold" grpId="1" nodeType="clickEffect">
                                  <p:stCondLst>
                                    <p:cond delay="0"/>
                                  </p:stCondLst>
                                  <p:childTnLst>
                                    <p:set>
                                      <p:cBhvr>
                                        <p:cTn id="27" dur="1" fill="hold">
                                          <p:stCondLst>
                                            <p:cond delay="0"/>
                                          </p:stCondLst>
                                        </p:cTn>
                                        <p:tgtEl>
                                          <p:spTgt spid="18444"/>
                                        </p:tgtEl>
                                        <p:attrNameLst>
                                          <p:attrName>style.visibility</p:attrName>
                                        </p:attrNameLst>
                                      </p:cBhvr>
                                      <p:to>
                                        <p:strVal val="visible"/>
                                      </p:to>
                                    </p:set>
                                    <p:animEffect transition="in" filter="checkerboard(across)">
                                      <p:cBhvr>
                                        <p:cTn id="28" dur="500"/>
                                        <p:tgtEl>
                                          <p:spTgt spid="1844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8" presetClass="entr" presetSubtype="16" fill="hold" grpId="0" nodeType="clickEffect">
                                  <p:stCondLst>
                                    <p:cond delay="0"/>
                                  </p:stCondLst>
                                  <p:childTnLst>
                                    <p:set>
                                      <p:cBhvr>
                                        <p:cTn id="32" dur="1" fill="hold">
                                          <p:stCondLst>
                                            <p:cond delay="0"/>
                                          </p:stCondLst>
                                        </p:cTn>
                                        <p:tgtEl>
                                          <p:spTgt spid="160775"/>
                                        </p:tgtEl>
                                        <p:attrNameLst>
                                          <p:attrName>style.visibility</p:attrName>
                                        </p:attrNameLst>
                                      </p:cBhvr>
                                      <p:to>
                                        <p:strVal val="visible"/>
                                      </p:to>
                                    </p:set>
                                    <p:animEffect transition="in" filter="diamond(in)">
                                      <p:cBhvr>
                                        <p:cTn id="33" dur="2000"/>
                                        <p:tgtEl>
                                          <p:spTgt spid="1607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73" grpId="0" animBg="1"/>
      <p:bldP spid="160774" grpId="0" animBg="1"/>
      <p:bldP spid="160775" grpId="0" animBg="1"/>
      <p:bldP spid="18444" grpId="0" animBg="1" autoUpdateAnimBg="0"/>
      <p:bldP spid="18444" grpId="1" animBg="1"/>
    </p:bldLst>
  </p:timing>
</p:sld>
</file>

<file path=ppt/slides/slide1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61505" name="Picture 1" descr="pride-at-work.jpg"/>
          <p:cNvPicPr>
            <a:picLocks noChangeAspect="1"/>
          </p:cNvPicPr>
          <p:nvPr/>
        </p:nvPicPr>
        <p:blipFill>
          <a:blip r:embed="rId2">
            <a:extLst>
              <a:ext uri="{28A0092B-C50C-407E-A947-70E740481C1C}">
                <a14:useLocalDpi xmlns:a14="http://schemas.microsoft.com/office/drawing/2010/main" val="0"/>
              </a:ext>
            </a:extLst>
          </a:blip>
          <a:srcRect l="13904"/>
          <a:stretch>
            <a:fillRect/>
          </a:stretch>
        </p:blipFill>
        <p:spPr bwMode="auto">
          <a:xfrm>
            <a:off x="0" y="-1588"/>
            <a:ext cx="91440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1506" name="Title 1"/>
          <p:cNvSpPr>
            <a:spLocks noGrp="1"/>
          </p:cNvSpPr>
          <p:nvPr>
            <p:ph type="title"/>
          </p:nvPr>
        </p:nvSpPr>
        <p:spPr>
          <a:xfrm>
            <a:off x="0" y="44450"/>
            <a:ext cx="4787900" cy="2592388"/>
          </a:xfrm>
        </p:spPr>
        <p:txBody>
          <a:bodyPr/>
          <a:lstStyle/>
          <a:p>
            <a:r>
              <a:rPr lang="en-US" sz="4800">
                <a:effectLst/>
                <a:latin typeface="Arial Black" charset="0"/>
                <a:ea typeface="MS PGothic" charset="0"/>
              </a:rPr>
              <a:t>Should we take pride in our work?</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662530" name="Picture 1" descr="stop_complaining_tshirt-p235994931083282466qw9y_40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463"/>
            <a:ext cx="6875463"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6355" name="Title 1"/>
          <p:cNvSpPr>
            <a:spLocks noGrp="1"/>
          </p:cNvSpPr>
          <p:nvPr>
            <p:ph type="title"/>
          </p:nvPr>
        </p:nvSpPr>
        <p:spPr>
          <a:xfrm>
            <a:off x="5795963" y="44450"/>
            <a:ext cx="3348037" cy="4537075"/>
          </a:xfrm>
        </p:spPr>
        <p:txBody>
          <a:bodyPr/>
          <a:lstStyle/>
          <a:p>
            <a:pPr>
              <a:defRPr/>
            </a:pPr>
            <a:r>
              <a:rPr lang="en-US" sz="3600">
                <a:solidFill>
                  <a:schemeClr val="bg1"/>
                </a:solidFill>
                <a:effectLst>
                  <a:outerShdw blurRad="38100" dist="38100" dir="2700000" algn="tl">
                    <a:srgbClr val="DDDDDD"/>
                  </a:outerShdw>
                </a:effectLst>
                <a:latin typeface="Arial Black" charset="0"/>
                <a:ea typeface="MS PGothic" charset="0"/>
              </a:rPr>
              <a:t>"Do everything without complaining and arguing" </a:t>
            </a:r>
            <a:br>
              <a:rPr lang="en-US" sz="3600">
                <a:solidFill>
                  <a:schemeClr val="bg1"/>
                </a:solidFill>
                <a:effectLst>
                  <a:outerShdw blurRad="38100" dist="38100" dir="2700000" algn="tl">
                    <a:srgbClr val="DDDDDD"/>
                  </a:outerShdw>
                </a:effectLst>
                <a:latin typeface="Arial Black" charset="0"/>
                <a:ea typeface="MS PGothic" charset="0"/>
              </a:rPr>
            </a:br>
            <a:r>
              <a:rPr lang="en-US" sz="3600">
                <a:solidFill>
                  <a:schemeClr val="bg1"/>
                </a:solidFill>
                <a:effectLst>
                  <a:outerShdw blurRad="38100" dist="38100" dir="2700000" algn="tl">
                    <a:srgbClr val="DDDDDD"/>
                  </a:outerShdw>
                </a:effectLst>
                <a:latin typeface="Arial Black" charset="0"/>
                <a:ea typeface="MS PGothic" charset="0"/>
              </a:rPr>
              <a:t>(2:14)</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showMasterSp="0" show="0">
  <p:cSld>
    <p:bg>
      <p:bgPr>
        <a:solidFill>
          <a:srgbClr val="CCFFCC"/>
        </a:solidFill>
        <a:effectLst/>
      </p:bgPr>
    </p:bg>
    <p:spTree>
      <p:nvGrpSpPr>
        <p:cNvPr id="1" name=""/>
        <p:cNvGrpSpPr/>
        <p:nvPr/>
      </p:nvGrpSpPr>
      <p:grpSpPr>
        <a:xfrm>
          <a:off x="0" y="0"/>
          <a:ext cx="0" cy="0"/>
          <a:chOff x="0" y="0"/>
          <a:chExt cx="0" cy="0"/>
        </a:xfrm>
      </p:grpSpPr>
      <p:sp>
        <p:nvSpPr>
          <p:cNvPr id="663554" name="Text Box 2"/>
          <p:cNvSpPr txBox="1">
            <a:spLocks noChangeArrowheads="1"/>
          </p:cNvSpPr>
          <p:nvPr/>
        </p:nvSpPr>
        <p:spPr bwMode="auto">
          <a:xfrm>
            <a:off x="8215313" y="152400"/>
            <a:ext cx="869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en-US" b="1">
                <a:solidFill>
                  <a:srgbClr val="000000"/>
                </a:solidFill>
                <a:latin typeface="Arial" charset="0"/>
                <a:cs typeface="Arial" charset="0"/>
              </a:rPr>
              <a:t>186e</a:t>
            </a:r>
          </a:p>
        </p:txBody>
      </p:sp>
      <p:sp>
        <p:nvSpPr>
          <p:cNvPr id="29704" name="Rectangle 8"/>
          <p:cNvSpPr>
            <a:spLocks noChangeArrowheads="1"/>
          </p:cNvSpPr>
          <p:nvPr/>
        </p:nvSpPr>
        <p:spPr bwMode="auto">
          <a:xfrm>
            <a:off x="4776788" y="5486400"/>
            <a:ext cx="4062412" cy="1143000"/>
          </a:xfrm>
          <a:prstGeom prst="rect">
            <a:avLst/>
          </a:prstGeom>
          <a:noFill/>
          <a:ln w="50800">
            <a:solidFill>
              <a:srgbClr val="00770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12688" anchor="ctr" anchorCtr="1"/>
          <a:lstStyle/>
          <a:p>
            <a:pPr algn="ctr" eaLnBrk="0" hangingPunct="0"/>
            <a:r>
              <a:rPr lang="en-US" b="1">
                <a:solidFill>
                  <a:srgbClr val="000000"/>
                </a:solidFill>
                <a:latin typeface="Arial Narrow" charset="0"/>
              </a:rPr>
              <a:t>Those who invested in us will wish they had invested in others</a:t>
            </a:r>
            <a:endParaRPr lang="en-US">
              <a:solidFill>
                <a:srgbClr val="000000"/>
              </a:solidFill>
              <a:latin typeface="Arial Narrow" charset="0"/>
            </a:endParaRPr>
          </a:p>
        </p:txBody>
      </p:sp>
      <p:grpSp>
        <p:nvGrpSpPr>
          <p:cNvPr id="2" name="Group 24"/>
          <p:cNvGrpSpPr>
            <a:grpSpLocks/>
          </p:cNvGrpSpPr>
          <p:nvPr/>
        </p:nvGrpSpPr>
        <p:grpSpPr bwMode="auto">
          <a:xfrm>
            <a:off x="230188" y="1066800"/>
            <a:ext cx="2513012" cy="1335088"/>
            <a:chOff x="145" y="672"/>
            <a:chExt cx="1583" cy="841"/>
          </a:xfrm>
        </p:grpSpPr>
        <p:sp>
          <p:nvSpPr>
            <p:cNvPr id="663565" name="Rectangle 5"/>
            <p:cNvSpPr>
              <a:spLocks noChangeArrowheads="1"/>
            </p:cNvSpPr>
            <p:nvPr/>
          </p:nvSpPr>
          <p:spPr bwMode="auto">
            <a:xfrm>
              <a:off x="145" y="672"/>
              <a:ext cx="1583" cy="561"/>
            </a:xfrm>
            <a:prstGeom prst="rect">
              <a:avLst/>
            </a:prstGeom>
            <a:noFill/>
            <a:ln w="50800">
              <a:solidFill>
                <a:srgbClr val="00770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12700" anchor="ctr" anchorCtr="1"/>
            <a:lstStyle/>
            <a:p>
              <a:pPr algn="ctr" eaLnBrk="0" hangingPunct="0"/>
              <a:r>
                <a:rPr lang="en-US" b="1">
                  <a:solidFill>
                    <a:srgbClr val="000000"/>
                  </a:solidFill>
                  <a:latin typeface="Arial Narrow" charset="0"/>
                </a:rPr>
                <a:t>If we complain and argue</a:t>
              </a:r>
              <a:endParaRPr lang="en-US">
                <a:solidFill>
                  <a:srgbClr val="000000"/>
                </a:solidFill>
                <a:latin typeface="Arial Narrow" charset="0"/>
              </a:endParaRPr>
            </a:p>
          </p:txBody>
        </p:sp>
        <p:sp>
          <p:nvSpPr>
            <p:cNvPr id="29705" name="Line 9"/>
            <p:cNvSpPr>
              <a:spLocks noChangeShapeType="1"/>
            </p:cNvSpPr>
            <p:nvPr/>
          </p:nvSpPr>
          <p:spPr bwMode="auto">
            <a:xfrm>
              <a:off x="1331" y="1320"/>
              <a:ext cx="347" cy="193"/>
            </a:xfrm>
            <a:prstGeom prst="line">
              <a:avLst/>
            </a:prstGeom>
            <a:noFill/>
            <a:ln w="76200">
              <a:solidFill>
                <a:srgbClr val="880000"/>
              </a:solidFill>
              <a:round/>
              <a:headEnd type="none" w="lg" len="sm"/>
              <a:tailEnd type="triangle" w="lg" len="sm"/>
            </a:ln>
            <a:effectLst>
              <a:outerShdw blurRad="63500" dist="57238" dir="2021404" algn="ctr" rotWithShape="0">
                <a:srgbClr val="000000">
                  <a:alpha val="74997"/>
                </a:srgbClr>
              </a:outerShdw>
            </a:effectLst>
            <a:extLst>
              <a:ext uri="{909E8E84-426E-40dd-AFC4-6F175D3DCCD1}">
                <a14:hiddenFill xmlns:a14="http://schemas.microsoft.com/office/drawing/2010/main">
                  <a:noFill/>
                </a14:hiddenFill>
              </a:ext>
            </a:extLst>
          </p:spPr>
          <p:txBody>
            <a:bodyPr lIns="0" tIns="0" rIns="0" anchor="ctr" anchorCtr="1"/>
            <a:lstStyle/>
            <a:p>
              <a:pPr>
                <a:defRPr/>
              </a:pPr>
              <a:endParaRPr lang="en-US"/>
            </a:p>
          </p:txBody>
        </p:sp>
      </p:grpSp>
      <p:grpSp>
        <p:nvGrpSpPr>
          <p:cNvPr id="3" name="Group 25"/>
          <p:cNvGrpSpPr>
            <a:grpSpLocks/>
          </p:cNvGrpSpPr>
          <p:nvPr/>
        </p:nvGrpSpPr>
        <p:grpSpPr bwMode="auto">
          <a:xfrm>
            <a:off x="1882775" y="2579688"/>
            <a:ext cx="2894013" cy="1225550"/>
            <a:chOff x="1186" y="1625"/>
            <a:chExt cx="1823" cy="772"/>
          </a:xfrm>
        </p:grpSpPr>
        <p:sp>
          <p:nvSpPr>
            <p:cNvPr id="663563" name="Rectangle 6"/>
            <p:cNvSpPr>
              <a:spLocks noChangeArrowheads="1"/>
            </p:cNvSpPr>
            <p:nvPr/>
          </p:nvSpPr>
          <p:spPr bwMode="auto">
            <a:xfrm>
              <a:off x="1186" y="1625"/>
              <a:ext cx="1823" cy="542"/>
            </a:xfrm>
            <a:prstGeom prst="rect">
              <a:avLst/>
            </a:prstGeom>
            <a:noFill/>
            <a:ln w="50800">
              <a:solidFill>
                <a:srgbClr val="00770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12700" anchor="ctr" anchorCtr="1"/>
            <a:lstStyle/>
            <a:p>
              <a:pPr algn="ctr" eaLnBrk="0" hangingPunct="0"/>
              <a:r>
                <a:rPr lang="en-US" b="1">
                  <a:solidFill>
                    <a:srgbClr val="000000"/>
                  </a:solidFill>
                  <a:latin typeface="Arial Narrow" charset="0"/>
                </a:rPr>
                <a:t>We won</a:t>
              </a:r>
              <a:r>
                <a:rPr lang="fr-FR" altLang="ja-JP" b="1">
                  <a:solidFill>
                    <a:srgbClr val="000000"/>
                  </a:solidFill>
                  <a:latin typeface="Arial Narrow" charset="0"/>
                </a:rPr>
                <a:t>'</a:t>
              </a:r>
              <a:r>
                <a:rPr lang="en-US" altLang="ja-JP" b="1">
                  <a:solidFill>
                    <a:srgbClr val="000000"/>
                  </a:solidFill>
                  <a:latin typeface="Arial Narrow" charset="0"/>
                </a:rPr>
                <a:t>t be blameless &amp; innocent</a:t>
              </a:r>
              <a:endParaRPr lang="en-US">
                <a:solidFill>
                  <a:srgbClr val="000000"/>
                </a:solidFill>
                <a:latin typeface="Arial Narrow" charset="0"/>
              </a:endParaRPr>
            </a:p>
          </p:txBody>
        </p:sp>
        <p:sp>
          <p:nvSpPr>
            <p:cNvPr id="29706" name="Line 10"/>
            <p:cNvSpPr>
              <a:spLocks noChangeShapeType="1"/>
            </p:cNvSpPr>
            <p:nvPr/>
          </p:nvSpPr>
          <p:spPr bwMode="auto">
            <a:xfrm>
              <a:off x="2576" y="2204"/>
              <a:ext cx="348" cy="193"/>
            </a:xfrm>
            <a:prstGeom prst="line">
              <a:avLst/>
            </a:prstGeom>
            <a:noFill/>
            <a:ln w="76200">
              <a:solidFill>
                <a:srgbClr val="880000"/>
              </a:solidFill>
              <a:round/>
              <a:headEnd type="none" w="lg" len="sm"/>
              <a:tailEnd type="triangle" w="lg" len="sm"/>
            </a:ln>
            <a:effectLst>
              <a:outerShdw blurRad="63500" dist="57238" dir="2021404" algn="ctr" rotWithShape="0">
                <a:srgbClr val="000000">
                  <a:alpha val="74997"/>
                </a:srgbClr>
              </a:outerShdw>
            </a:effectLst>
            <a:extLst>
              <a:ext uri="{909E8E84-426E-40dd-AFC4-6F175D3DCCD1}">
                <a14:hiddenFill xmlns:a14="http://schemas.microsoft.com/office/drawing/2010/main">
                  <a:noFill/>
                </a14:hiddenFill>
              </a:ext>
            </a:extLst>
          </p:spPr>
          <p:txBody>
            <a:bodyPr lIns="0" tIns="0" rIns="0" anchor="ctr" anchorCtr="1"/>
            <a:lstStyle/>
            <a:p>
              <a:pPr>
                <a:defRPr/>
              </a:pPr>
              <a:endParaRPr lang="en-US"/>
            </a:p>
          </p:txBody>
        </p:sp>
      </p:grpSp>
      <p:grpSp>
        <p:nvGrpSpPr>
          <p:cNvPr id="4" name="Group 26"/>
          <p:cNvGrpSpPr>
            <a:grpSpLocks/>
          </p:cNvGrpSpPr>
          <p:nvPr/>
        </p:nvGrpSpPr>
        <p:grpSpPr bwMode="auto">
          <a:xfrm>
            <a:off x="3151188" y="3957638"/>
            <a:ext cx="3832225" cy="1336675"/>
            <a:chOff x="1985" y="2493"/>
            <a:chExt cx="2414" cy="842"/>
          </a:xfrm>
        </p:grpSpPr>
        <p:sp>
          <p:nvSpPr>
            <p:cNvPr id="663561" name="Rectangle 7"/>
            <p:cNvSpPr>
              <a:spLocks noChangeArrowheads="1"/>
            </p:cNvSpPr>
            <p:nvPr/>
          </p:nvSpPr>
          <p:spPr bwMode="auto">
            <a:xfrm>
              <a:off x="1985" y="2493"/>
              <a:ext cx="2154" cy="562"/>
            </a:xfrm>
            <a:prstGeom prst="rect">
              <a:avLst/>
            </a:prstGeom>
            <a:noFill/>
            <a:ln w="50800">
              <a:solidFill>
                <a:srgbClr val="00770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12700" anchor="ctr" anchorCtr="1"/>
            <a:lstStyle/>
            <a:p>
              <a:pPr algn="ctr" eaLnBrk="0" hangingPunct="0"/>
              <a:r>
                <a:rPr lang="en-US" b="1">
                  <a:solidFill>
                    <a:srgbClr val="000000"/>
                  </a:solidFill>
                  <a:latin typeface="Arial Narrow" charset="0"/>
                </a:rPr>
                <a:t>We won</a:t>
              </a:r>
              <a:r>
                <a:rPr lang="fr-FR" altLang="ja-JP" b="1">
                  <a:solidFill>
                    <a:srgbClr val="000000"/>
                  </a:solidFill>
                  <a:latin typeface="Arial Narrow" charset="0"/>
                </a:rPr>
                <a:t>'</a:t>
              </a:r>
              <a:r>
                <a:rPr lang="en-US" altLang="ja-JP" b="1">
                  <a:solidFill>
                    <a:srgbClr val="000000"/>
                  </a:solidFill>
                  <a:latin typeface="Arial Narrow" charset="0"/>
                </a:rPr>
                <a:t>t stand out with a positive impact</a:t>
              </a:r>
              <a:endParaRPr lang="en-US">
                <a:solidFill>
                  <a:srgbClr val="000000"/>
                </a:solidFill>
                <a:latin typeface="Arial Narrow" charset="0"/>
              </a:endParaRPr>
            </a:p>
          </p:txBody>
        </p:sp>
        <p:sp>
          <p:nvSpPr>
            <p:cNvPr id="29707" name="Line 11"/>
            <p:cNvSpPr>
              <a:spLocks noChangeShapeType="1"/>
            </p:cNvSpPr>
            <p:nvPr/>
          </p:nvSpPr>
          <p:spPr bwMode="auto">
            <a:xfrm>
              <a:off x="4052" y="3142"/>
              <a:ext cx="347" cy="193"/>
            </a:xfrm>
            <a:prstGeom prst="line">
              <a:avLst/>
            </a:prstGeom>
            <a:noFill/>
            <a:ln w="76200">
              <a:solidFill>
                <a:srgbClr val="880000"/>
              </a:solidFill>
              <a:round/>
              <a:headEnd type="none" w="lg" len="sm"/>
              <a:tailEnd type="triangle" w="lg" len="sm"/>
            </a:ln>
            <a:effectLst>
              <a:outerShdw blurRad="63500" dist="57238" dir="2021404" algn="ctr" rotWithShape="0">
                <a:srgbClr val="000000">
                  <a:alpha val="74997"/>
                </a:srgbClr>
              </a:outerShdw>
            </a:effectLst>
            <a:extLst>
              <a:ext uri="{909E8E84-426E-40dd-AFC4-6F175D3DCCD1}">
                <a14:hiddenFill xmlns:a14="http://schemas.microsoft.com/office/drawing/2010/main">
                  <a:noFill/>
                </a14:hiddenFill>
              </a:ext>
            </a:extLst>
          </p:spPr>
          <p:txBody>
            <a:bodyPr lIns="0" tIns="0" rIns="0" anchor="ctr" anchorCtr="1"/>
            <a:lstStyle/>
            <a:p>
              <a:pPr>
                <a:defRPr/>
              </a:pPr>
              <a:endParaRPr lang="en-US"/>
            </a:p>
          </p:txBody>
        </p:sp>
      </p:grpSp>
      <p:sp>
        <p:nvSpPr>
          <p:cNvPr id="663559" name="Title 4"/>
          <p:cNvSpPr>
            <a:spLocks noGrp="1"/>
          </p:cNvSpPr>
          <p:nvPr>
            <p:ph type="title" idx="4294967295"/>
          </p:nvPr>
        </p:nvSpPr>
        <p:spPr>
          <a:xfrm>
            <a:off x="1979613" y="-26988"/>
            <a:ext cx="5505450" cy="800101"/>
          </a:xfrm>
          <a:solidFill>
            <a:srgbClr val="000040"/>
          </a:solidFill>
        </p:spPr>
        <p:txBody>
          <a:bodyPr/>
          <a:lstStyle/>
          <a:p>
            <a:pPr algn="ctr" eaLnBrk="1" hangingPunct="1"/>
            <a:r>
              <a:rPr lang="en-US" sz="2800" b="1">
                <a:solidFill>
                  <a:srgbClr val="FFFFFF"/>
                </a:solidFill>
                <a:latin typeface="Arial" charset="0"/>
                <a:ea typeface="SimSun" charset="0"/>
                <a:cs typeface="SimSun" charset="0"/>
              </a:rPr>
              <a:t>Results of a Bad Attitude</a:t>
            </a:r>
            <a:r>
              <a:rPr lang="en-US">
                <a:latin typeface="Arial" charset="0"/>
                <a:ea typeface="MS PGothic" charset="0"/>
              </a:rPr>
              <a:t/>
            </a:r>
            <a:br>
              <a:rPr lang="en-US">
                <a:latin typeface="Arial" charset="0"/>
                <a:ea typeface="MS PGothic" charset="0"/>
              </a:rPr>
            </a:br>
            <a:r>
              <a:rPr lang="en-US" sz="2000" b="1" i="1">
                <a:solidFill>
                  <a:srgbClr val="FFFFFF"/>
                </a:solidFill>
                <a:latin typeface="Arial" charset="0"/>
                <a:ea typeface="SimSun" charset="0"/>
                <a:cs typeface="SimSun" charset="0"/>
              </a:rPr>
              <a:t>Philippians 2:14-16</a:t>
            </a:r>
            <a:endParaRPr lang="en-US">
              <a:latin typeface="Arial" charset="0"/>
              <a:ea typeface="MS PGothic" charset="0"/>
            </a:endParaRPr>
          </a:p>
        </p:txBody>
      </p:sp>
      <p:pic>
        <p:nvPicPr>
          <p:cNvPr id="663560" name="Picture 14" descr="arguing_skn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03800" y="828675"/>
            <a:ext cx="414020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9704"/>
                                        </p:tgtEl>
                                        <p:attrNameLst>
                                          <p:attrName>style.visibility</p:attrName>
                                        </p:attrNameLst>
                                      </p:cBhvr>
                                      <p:to>
                                        <p:strVal val="visible"/>
                                      </p:to>
                                    </p:set>
                                    <p:anim calcmode="lin" valueType="num">
                                      <p:cBhvr additive="base">
                                        <p:cTn id="25" dur="500" fill="hold"/>
                                        <p:tgtEl>
                                          <p:spTgt spid="29704"/>
                                        </p:tgtEl>
                                        <p:attrNameLst>
                                          <p:attrName>ppt_x</p:attrName>
                                        </p:attrNameLst>
                                      </p:cBhvr>
                                      <p:tavLst>
                                        <p:tav tm="0">
                                          <p:val>
                                            <p:strVal val="0-#ppt_w/2"/>
                                          </p:val>
                                        </p:tav>
                                        <p:tav tm="100000">
                                          <p:val>
                                            <p:strVal val="#ppt_x"/>
                                          </p:val>
                                        </p:tav>
                                      </p:tavLst>
                                    </p:anim>
                                    <p:anim calcmode="lin" valueType="num">
                                      <p:cBhvr additive="base">
                                        <p:cTn id="26" dur="500" fill="hold"/>
                                        <p:tgtEl>
                                          <p:spTgt spid="2970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4" grpId="0" animBg="1" autoUpdateAnimBg="0"/>
    </p:bldLst>
  </p:timing>
</p:sld>
</file>

<file path=ppt/slides/slide183.xml><?xml version="1.0" encoding="utf-8"?>
<p:sld xmlns:a="http://schemas.openxmlformats.org/drawingml/2006/main" xmlns:r="http://schemas.openxmlformats.org/officeDocument/2006/relationships" xmlns:p="http://schemas.openxmlformats.org/presentationml/2006/main" showMasterSp="0" show="0">
  <p:cSld>
    <p:bg>
      <p:bgPr>
        <a:solidFill>
          <a:srgbClr val="CCFFCC"/>
        </a:solidFill>
        <a:effectLst/>
      </p:bgPr>
    </p:bg>
    <p:spTree>
      <p:nvGrpSpPr>
        <p:cNvPr id="1" name=""/>
        <p:cNvGrpSpPr/>
        <p:nvPr/>
      </p:nvGrpSpPr>
      <p:grpSpPr>
        <a:xfrm>
          <a:off x="0" y="0"/>
          <a:ext cx="0" cy="0"/>
          <a:chOff x="0" y="0"/>
          <a:chExt cx="0" cy="0"/>
        </a:xfrm>
      </p:grpSpPr>
      <p:sp>
        <p:nvSpPr>
          <p:cNvPr id="665602" name="Text Box 2"/>
          <p:cNvSpPr txBox="1">
            <a:spLocks noChangeArrowheads="1"/>
          </p:cNvSpPr>
          <p:nvPr/>
        </p:nvSpPr>
        <p:spPr bwMode="auto">
          <a:xfrm>
            <a:off x="8248650" y="152400"/>
            <a:ext cx="800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en-US" b="1">
                <a:solidFill>
                  <a:srgbClr val="000000"/>
                </a:solidFill>
                <a:latin typeface="Arial" charset="0"/>
                <a:cs typeface="Arial" charset="0"/>
              </a:rPr>
              <a:t>186f</a:t>
            </a:r>
          </a:p>
        </p:txBody>
      </p:sp>
      <p:sp>
        <p:nvSpPr>
          <p:cNvPr id="34832" name="Rectangle 16"/>
          <p:cNvSpPr>
            <a:spLocks noChangeArrowheads="1"/>
          </p:cNvSpPr>
          <p:nvPr/>
        </p:nvSpPr>
        <p:spPr bwMode="auto">
          <a:xfrm>
            <a:off x="4843463" y="1066800"/>
            <a:ext cx="4075112" cy="1143000"/>
          </a:xfrm>
          <a:prstGeom prst="rect">
            <a:avLst/>
          </a:prstGeom>
          <a:noFill/>
          <a:ln w="508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lIns="0" tIns="0" rIns="0" bIns="12688" anchor="ctr" anchorCtr="1"/>
          <a:lstStyle/>
          <a:p>
            <a:pPr algn="ctr" eaLnBrk="0" hangingPunct="0"/>
            <a:r>
              <a:rPr lang="en-US" b="1">
                <a:solidFill>
                  <a:srgbClr val="000000"/>
                </a:solidFill>
                <a:latin typeface="Arial Narrow" charset="0"/>
              </a:rPr>
              <a:t>Those who invested in us will rejoice that their efforts had been worth it</a:t>
            </a:r>
            <a:endParaRPr lang="en-US">
              <a:solidFill>
                <a:srgbClr val="000000"/>
              </a:solidFill>
              <a:latin typeface="Arial Narrow" charset="0"/>
            </a:endParaRPr>
          </a:p>
        </p:txBody>
      </p:sp>
      <p:grpSp>
        <p:nvGrpSpPr>
          <p:cNvPr id="2" name="Group 22"/>
          <p:cNvGrpSpPr>
            <a:grpSpLocks/>
          </p:cNvGrpSpPr>
          <p:nvPr/>
        </p:nvGrpSpPr>
        <p:grpSpPr bwMode="auto">
          <a:xfrm>
            <a:off x="1870075" y="3806825"/>
            <a:ext cx="4473575" cy="1333500"/>
            <a:chOff x="1178" y="2398"/>
            <a:chExt cx="2818" cy="840"/>
          </a:xfrm>
        </p:grpSpPr>
        <p:sp>
          <p:nvSpPr>
            <p:cNvPr id="665613" name="Rectangle 14"/>
            <p:cNvSpPr>
              <a:spLocks noChangeArrowheads="1"/>
            </p:cNvSpPr>
            <p:nvPr/>
          </p:nvSpPr>
          <p:spPr bwMode="auto">
            <a:xfrm>
              <a:off x="1178" y="2688"/>
              <a:ext cx="2818" cy="550"/>
            </a:xfrm>
            <a:prstGeom prst="rect">
              <a:avLst/>
            </a:prstGeom>
            <a:noFill/>
            <a:ln w="508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lIns="0" tIns="0" rIns="0" bIns="12700" anchor="ctr" anchorCtr="1"/>
            <a:lstStyle/>
            <a:p>
              <a:pPr algn="ctr" eaLnBrk="0" hangingPunct="0"/>
              <a:r>
                <a:rPr lang="en-US" b="1">
                  <a:solidFill>
                    <a:srgbClr val="000000"/>
                  </a:solidFill>
                  <a:latin typeface="Arial Narrow" charset="0"/>
                </a:rPr>
                <a:t>We will be blameless &amp; innocent, children of God above reproach</a:t>
              </a:r>
              <a:endParaRPr lang="en-US">
                <a:solidFill>
                  <a:srgbClr val="000000"/>
                </a:solidFill>
                <a:latin typeface="Arial Narrow" charset="0"/>
              </a:endParaRPr>
            </a:p>
          </p:txBody>
        </p:sp>
        <p:sp>
          <p:nvSpPr>
            <p:cNvPr id="34833" name="Line 17"/>
            <p:cNvSpPr>
              <a:spLocks noChangeShapeType="1"/>
            </p:cNvSpPr>
            <p:nvPr/>
          </p:nvSpPr>
          <p:spPr bwMode="auto">
            <a:xfrm flipV="1">
              <a:off x="2872" y="2398"/>
              <a:ext cx="345" cy="194"/>
            </a:xfrm>
            <a:prstGeom prst="line">
              <a:avLst/>
            </a:prstGeom>
            <a:noFill/>
            <a:ln w="76200">
              <a:solidFill>
                <a:srgbClr val="FF0000"/>
              </a:solidFill>
              <a:round/>
              <a:headEnd type="none" w="lg" len="sm"/>
              <a:tailEnd type="triangle" w="lg" len="sm"/>
            </a:ln>
            <a:effectLst>
              <a:outerShdw blurRad="63500" dist="57238" dir="2021404" algn="ctr" rotWithShape="0">
                <a:srgbClr val="000000">
                  <a:alpha val="74997"/>
                </a:srgbClr>
              </a:outerShdw>
            </a:effectLst>
            <a:extLst>
              <a:ext uri="{909E8E84-426E-40dd-AFC4-6F175D3DCCD1}">
                <a14:hiddenFill xmlns:a14="http://schemas.microsoft.com/office/drawing/2010/main">
                  <a:noFill/>
                </a14:hiddenFill>
              </a:ext>
            </a:extLst>
          </p:spPr>
          <p:txBody>
            <a:bodyPr lIns="0" tIns="0" rIns="0" anchor="ctr" anchorCtr="1"/>
            <a:lstStyle/>
            <a:p>
              <a:pPr>
                <a:defRPr/>
              </a:pPr>
              <a:endParaRPr lang="en-US"/>
            </a:p>
          </p:txBody>
        </p:sp>
      </p:grpSp>
      <p:grpSp>
        <p:nvGrpSpPr>
          <p:cNvPr id="3" name="Group 21"/>
          <p:cNvGrpSpPr>
            <a:grpSpLocks/>
          </p:cNvGrpSpPr>
          <p:nvPr/>
        </p:nvGrpSpPr>
        <p:grpSpPr bwMode="auto">
          <a:xfrm>
            <a:off x="304800" y="5254625"/>
            <a:ext cx="4068763" cy="1358900"/>
            <a:chOff x="192" y="3310"/>
            <a:chExt cx="2563" cy="856"/>
          </a:xfrm>
        </p:grpSpPr>
        <p:sp>
          <p:nvSpPr>
            <p:cNvPr id="665611" name="Rectangle 13"/>
            <p:cNvSpPr>
              <a:spLocks noChangeArrowheads="1"/>
            </p:cNvSpPr>
            <p:nvPr/>
          </p:nvSpPr>
          <p:spPr bwMode="auto">
            <a:xfrm>
              <a:off x="192" y="3582"/>
              <a:ext cx="2563" cy="584"/>
            </a:xfrm>
            <a:prstGeom prst="rect">
              <a:avLst/>
            </a:prstGeom>
            <a:noFill/>
            <a:ln w="508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lIns="0" tIns="0" rIns="0" bIns="12700" anchor="ctr" anchorCtr="1"/>
            <a:lstStyle/>
            <a:p>
              <a:pPr algn="ctr" eaLnBrk="0" hangingPunct="0"/>
              <a:r>
                <a:rPr lang="en-US" b="1">
                  <a:solidFill>
                    <a:srgbClr val="000000"/>
                  </a:solidFill>
                  <a:latin typeface="Arial Narrow" charset="0"/>
                </a:rPr>
                <a:t>If we do everything without complaining &amp; arguing</a:t>
              </a:r>
              <a:endParaRPr lang="en-US">
                <a:solidFill>
                  <a:srgbClr val="000000"/>
                </a:solidFill>
                <a:latin typeface="Arial Narrow" charset="0"/>
              </a:endParaRPr>
            </a:p>
          </p:txBody>
        </p:sp>
        <p:sp>
          <p:nvSpPr>
            <p:cNvPr id="34834" name="Line 18"/>
            <p:cNvSpPr>
              <a:spLocks noChangeShapeType="1"/>
            </p:cNvSpPr>
            <p:nvPr/>
          </p:nvSpPr>
          <p:spPr bwMode="auto">
            <a:xfrm flipV="1">
              <a:off x="1574" y="3310"/>
              <a:ext cx="347" cy="194"/>
            </a:xfrm>
            <a:prstGeom prst="line">
              <a:avLst/>
            </a:prstGeom>
            <a:noFill/>
            <a:ln w="76200">
              <a:solidFill>
                <a:srgbClr val="FF0000"/>
              </a:solidFill>
              <a:round/>
              <a:headEnd type="none" w="lg" len="sm"/>
              <a:tailEnd type="triangle" w="lg" len="sm"/>
            </a:ln>
            <a:effectLst>
              <a:outerShdw blurRad="63500" dist="57238" dir="2021404" algn="ctr" rotWithShape="0">
                <a:srgbClr val="000000">
                  <a:alpha val="74997"/>
                </a:srgbClr>
              </a:outerShdw>
            </a:effectLst>
            <a:extLst>
              <a:ext uri="{909E8E84-426E-40dd-AFC4-6F175D3DCCD1}">
                <a14:hiddenFill xmlns:a14="http://schemas.microsoft.com/office/drawing/2010/main">
                  <a:noFill/>
                </a14:hiddenFill>
              </a:ext>
            </a:extLst>
          </p:spPr>
          <p:txBody>
            <a:bodyPr lIns="0" tIns="0" rIns="0" anchor="ctr" anchorCtr="1"/>
            <a:lstStyle/>
            <a:p>
              <a:pPr>
                <a:defRPr/>
              </a:pPr>
              <a:endParaRPr lang="en-US"/>
            </a:p>
          </p:txBody>
        </p:sp>
      </p:grpSp>
      <p:grpSp>
        <p:nvGrpSpPr>
          <p:cNvPr id="4" name="Group 23"/>
          <p:cNvGrpSpPr>
            <a:grpSpLocks/>
          </p:cNvGrpSpPr>
          <p:nvPr/>
        </p:nvGrpSpPr>
        <p:grpSpPr bwMode="auto">
          <a:xfrm>
            <a:off x="4373563" y="2359025"/>
            <a:ext cx="2794000" cy="1352550"/>
            <a:chOff x="2755" y="1486"/>
            <a:chExt cx="1760" cy="852"/>
          </a:xfrm>
        </p:grpSpPr>
        <p:sp>
          <p:nvSpPr>
            <p:cNvPr id="665609" name="Rectangle 15"/>
            <p:cNvSpPr>
              <a:spLocks noChangeArrowheads="1"/>
            </p:cNvSpPr>
            <p:nvPr/>
          </p:nvSpPr>
          <p:spPr bwMode="auto">
            <a:xfrm>
              <a:off x="2755" y="1776"/>
              <a:ext cx="1760" cy="562"/>
            </a:xfrm>
            <a:prstGeom prst="rect">
              <a:avLst/>
            </a:prstGeom>
            <a:noFill/>
            <a:ln w="508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lIns="0" tIns="0" rIns="0" bIns="12700" anchor="ctr" anchorCtr="1"/>
            <a:lstStyle/>
            <a:p>
              <a:pPr algn="ctr" eaLnBrk="0" hangingPunct="0"/>
              <a:r>
                <a:rPr lang="en-US" b="1">
                  <a:solidFill>
                    <a:srgbClr val="000000"/>
                  </a:solidFill>
                  <a:latin typeface="Arial Narrow" charset="0"/>
                </a:rPr>
                <a:t>We will shine like stars in the universe</a:t>
              </a:r>
              <a:endParaRPr lang="en-US">
                <a:solidFill>
                  <a:srgbClr val="000000"/>
                </a:solidFill>
                <a:latin typeface="Arial Narrow" charset="0"/>
              </a:endParaRPr>
            </a:p>
          </p:txBody>
        </p:sp>
        <p:sp>
          <p:nvSpPr>
            <p:cNvPr id="34835" name="Line 19"/>
            <p:cNvSpPr>
              <a:spLocks noChangeShapeType="1"/>
            </p:cNvSpPr>
            <p:nvPr/>
          </p:nvSpPr>
          <p:spPr bwMode="auto">
            <a:xfrm flipV="1">
              <a:off x="4082" y="1486"/>
              <a:ext cx="345" cy="194"/>
            </a:xfrm>
            <a:prstGeom prst="line">
              <a:avLst/>
            </a:prstGeom>
            <a:noFill/>
            <a:ln w="76200">
              <a:solidFill>
                <a:srgbClr val="FF0000"/>
              </a:solidFill>
              <a:round/>
              <a:headEnd type="none" w="lg" len="sm"/>
              <a:tailEnd type="triangle" w="lg" len="sm"/>
            </a:ln>
            <a:effectLst>
              <a:outerShdw blurRad="63500" dist="57238" dir="2021404" algn="ctr" rotWithShape="0">
                <a:srgbClr val="000000">
                  <a:alpha val="74997"/>
                </a:srgbClr>
              </a:outerShdw>
            </a:effectLst>
            <a:extLst>
              <a:ext uri="{909E8E84-426E-40dd-AFC4-6F175D3DCCD1}">
                <a14:hiddenFill xmlns:a14="http://schemas.microsoft.com/office/drawing/2010/main">
                  <a:noFill/>
                </a14:hiddenFill>
              </a:ext>
            </a:extLst>
          </p:spPr>
          <p:txBody>
            <a:bodyPr lIns="0" tIns="0" rIns="0" anchor="ctr" anchorCtr="1"/>
            <a:lstStyle/>
            <a:p>
              <a:pPr>
                <a:defRPr/>
              </a:pPr>
              <a:endParaRPr lang="en-US"/>
            </a:p>
          </p:txBody>
        </p:sp>
      </p:grpSp>
      <p:sp>
        <p:nvSpPr>
          <p:cNvPr id="665607" name="Title 4"/>
          <p:cNvSpPr>
            <a:spLocks noGrp="1"/>
          </p:cNvSpPr>
          <p:nvPr>
            <p:ph type="title" idx="4294967295"/>
          </p:nvPr>
        </p:nvSpPr>
        <p:spPr>
          <a:xfrm>
            <a:off x="1331913" y="14288"/>
            <a:ext cx="5616575" cy="865187"/>
          </a:xfrm>
          <a:solidFill>
            <a:srgbClr val="000040"/>
          </a:solidFill>
        </p:spPr>
        <p:txBody>
          <a:bodyPr/>
          <a:lstStyle/>
          <a:p>
            <a:pPr algn="ctr" eaLnBrk="1" hangingPunct="1"/>
            <a:r>
              <a:rPr lang="en-US" sz="2800" b="1">
                <a:solidFill>
                  <a:srgbClr val="FFFFFF"/>
                </a:solidFill>
                <a:latin typeface="Arial" charset="0"/>
                <a:ea typeface="SimSun" charset="0"/>
                <a:cs typeface="SimSun" charset="0"/>
              </a:rPr>
              <a:t>Results of a Good Attitude</a:t>
            </a:r>
            <a:r>
              <a:rPr lang="en-US">
                <a:latin typeface="Arial" charset="0"/>
                <a:ea typeface="MS PGothic" charset="0"/>
              </a:rPr>
              <a:t/>
            </a:r>
            <a:br>
              <a:rPr lang="en-US">
                <a:latin typeface="Arial" charset="0"/>
                <a:ea typeface="MS PGothic" charset="0"/>
              </a:rPr>
            </a:br>
            <a:r>
              <a:rPr lang="en-US" sz="2000" b="1" i="1">
                <a:solidFill>
                  <a:srgbClr val="FFFFFF"/>
                </a:solidFill>
                <a:latin typeface="Arial" charset="0"/>
                <a:ea typeface="SimSun" charset="0"/>
                <a:cs typeface="SimSun" charset="0"/>
              </a:rPr>
              <a:t>Philippians 2:14-16</a:t>
            </a:r>
            <a:endParaRPr lang="en-US">
              <a:latin typeface="Arial" charset="0"/>
              <a:ea typeface="MS PGothic" charset="0"/>
            </a:endParaRPr>
          </a:p>
        </p:txBody>
      </p:sp>
      <p:pic>
        <p:nvPicPr>
          <p:cNvPr id="665608" name="Picture 15" descr="whin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 y="1125538"/>
            <a:ext cx="2952750" cy="295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4832"/>
                                        </p:tgtEl>
                                        <p:attrNameLst>
                                          <p:attrName>style.visibility</p:attrName>
                                        </p:attrNameLst>
                                      </p:cBhvr>
                                      <p:to>
                                        <p:strVal val="visible"/>
                                      </p:to>
                                    </p:set>
                                    <p:anim calcmode="lin" valueType="num">
                                      <p:cBhvr additive="base">
                                        <p:cTn id="25" dur="500" fill="hold"/>
                                        <p:tgtEl>
                                          <p:spTgt spid="34832"/>
                                        </p:tgtEl>
                                        <p:attrNameLst>
                                          <p:attrName>ppt_x</p:attrName>
                                        </p:attrNameLst>
                                      </p:cBhvr>
                                      <p:tavLst>
                                        <p:tav tm="0">
                                          <p:val>
                                            <p:strVal val="0-#ppt_w/2"/>
                                          </p:val>
                                        </p:tav>
                                        <p:tav tm="100000">
                                          <p:val>
                                            <p:strVal val="#ppt_x"/>
                                          </p:val>
                                        </p:tav>
                                      </p:tavLst>
                                    </p:anim>
                                    <p:anim calcmode="lin" valueType="num">
                                      <p:cBhvr additive="base">
                                        <p:cTn id="26" dur="500" fill="hold"/>
                                        <p:tgtEl>
                                          <p:spTgt spid="348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32" grpId="0" animBg="1" autoUpdateAnimBg="0"/>
    </p:bldLst>
  </p:timing>
</p:sld>
</file>

<file path=ppt/slides/slide1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1473" name="Title 1"/>
          <p:cNvSpPr>
            <a:spLocks noGrp="1"/>
          </p:cNvSpPr>
          <p:nvPr>
            <p:ph type="title"/>
          </p:nvPr>
        </p:nvSpPr>
        <p:spPr/>
        <p:txBody>
          <a:bodyPr/>
          <a:lstStyle/>
          <a:p>
            <a:pPr>
              <a:defRPr/>
            </a:pPr>
            <a:r>
              <a:rPr lang="en-US">
                <a:effectLst>
                  <a:outerShdw blurRad="38100" dist="38100" dir="2700000" algn="tl">
                    <a:srgbClr val="FFFFFF"/>
                  </a:outerShdw>
                </a:effectLst>
                <a:latin typeface="Arial Black" charset="0"/>
                <a:ea typeface="MS PGothic" charset="0"/>
              </a:rPr>
              <a:t>Complaining = </a:t>
            </a:r>
            <a:r>
              <a:rPr lang="el-GR">
                <a:effectLst>
                  <a:outerShdw blurRad="38100" dist="38100" dir="2700000" algn="tl">
                    <a:srgbClr val="FFFFFF"/>
                  </a:outerShdw>
                </a:effectLst>
                <a:latin typeface="Bwgrkl" charset="0"/>
                <a:ea typeface="MS PGothic" charset="0"/>
                <a:cs typeface="Times New Roman" charset="0"/>
              </a:rPr>
              <a:t>﻿γογγυσμῶν</a:t>
            </a:r>
            <a:endParaRPr lang="en-US">
              <a:effectLst>
                <a:outerShdw blurRad="38100" dist="38100" dir="2700000" algn="tl">
                  <a:srgbClr val="FFFFFF"/>
                </a:outerShdw>
              </a:effectLst>
              <a:latin typeface="Bwgrkl" charset="0"/>
              <a:ea typeface="MS PGothic" charset="0"/>
            </a:endParaRPr>
          </a:p>
        </p:txBody>
      </p:sp>
      <p:sp>
        <p:nvSpPr>
          <p:cNvPr id="3" name="Title 1"/>
          <p:cNvSpPr txBox="1">
            <a:spLocks/>
          </p:cNvSpPr>
          <p:nvPr/>
        </p:nvSpPr>
        <p:spPr bwMode="auto">
          <a:xfrm>
            <a:off x="0" y="1268413"/>
            <a:ext cx="9144000"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en-US" sz="8800">
                <a:solidFill>
                  <a:srgbClr val="E3EBF1"/>
                </a:solidFill>
                <a:latin typeface="Arial Black" charset="0"/>
              </a:rPr>
              <a:t>goggusmoan</a:t>
            </a:r>
            <a:endParaRPr lang="en-US" sz="4400">
              <a:solidFill>
                <a:srgbClr val="E3EBF1"/>
              </a:solidFill>
              <a:latin typeface="Bwgrkl" charset="0"/>
            </a:endParaRPr>
          </a:p>
        </p:txBody>
      </p:sp>
      <p:pic>
        <p:nvPicPr>
          <p:cNvPr id="667651" name="Picture 1" descr="complai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75" y="3284538"/>
            <a:ext cx="5348288" cy="357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395288" y="3213100"/>
            <a:ext cx="8677275"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nchor="ctr"/>
          <a:lstStyle>
            <a:lvl1pPr eaLnBrk="0" hangingPunct="0">
              <a:tabLst>
                <a:tab pos="4117975" algn="l"/>
              </a:tabLst>
              <a:defRPr sz="2400">
                <a:solidFill>
                  <a:schemeClr val="tx1"/>
                </a:solidFill>
                <a:latin typeface="Times New Roman" charset="0"/>
                <a:ea typeface="MS PGothic" charset="0"/>
                <a:cs typeface="MS PGothic" charset="0"/>
              </a:defRPr>
            </a:lvl1pPr>
            <a:lvl2pPr marL="742950" indent="-285750" eaLnBrk="0" hangingPunct="0">
              <a:tabLst>
                <a:tab pos="4117975" algn="l"/>
              </a:tabLst>
              <a:defRPr sz="2400">
                <a:solidFill>
                  <a:schemeClr val="tx1"/>
                </a:solidFill>
                <a:latin typeface="Times New Roman" charset="0"/>
                <a:ea typeface="MS PGothic" charset="0"/>
                <a:cs typeface="MS PGothic" charset="0"/>
              </a:defRPr>
            </a:lvl2pPr>
            <a:lvl3pPr marL="1143000" indent="-228600" eaLnBrk="0" hangingPunct="0">
              <a:tabLst>
                <a:tab pos="4117975" algn="l"/>
              </a:tabLst>
              <a:defRPr sz="2400">
                <a:solidFill>
                  <a:schemeClr val="tx1"/>
                </a:solidFill>
                <a:latin typeface="Times New Roman" charset="0"/>
                <a:ea typeface="MS PGothic" charset="0"/>
                <a:cs typeface="MS PGothic" charset="0"/>
              </a:defRPr>
            </a:lvl3pPr>
            <a:lvl4pPr marL="1600200" indent="-228600" eaLnBrk="0" hangingPunct="0">
              <a:tabLst>
                <a:tab pos="4117975" algn="l"/>
              </a:tabLst>
              <a:defRPr sz="2400">
                <a:solidFill>
                  <a:schemeClr val="tx1"/>
                </a:solidFill>
                <a:latin typeface="Times New Roman" charset="0"/>
                <a:ea typeface="MS PGothic" charset="0"/>
                <a:cs typeface="MS PGothic" charset="0"/>
              </a:defRPr>
            </a:lvl4pPr>
            <a:lvl5pPr marL="2057400" indent="-228600" eaLnBrk="0" hangingPunct="0">
              <a:tabLst>
                <a:tab pos="4117975" algn="l"/>
              </a:tabLst>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tabLst>
                <a:tab pos="4117975" algn="l"/>
              </a:tabLs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tabLst>
                <a:tab pos="4117975" algn="l"/>
              </a:tabLs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tabLst>
                <a:tab pos="4117975" algn="l"/>
              </a:tabLs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tabLst>
                <a:tab pos="4117975" algn="l"/>
              </a:tabLst>
              <a:defRPr sz="2400">
                <a:solidFill>
                  <a:schemeClr val="tx1"/>
                </a:solidFill>
                <a:latin typeface="Times New Roman" charset="0"/>
                <a:ea typeface="MS PGothic" charset="0"/>
                <a:cs typeface="MS PGothic" charset="0"/>
              </a:defRPr>
            </a:lvl9pPr>
          </a:lstStyle>
          <a:p>
            <a:r>
              <a:rPr lang="en-US" sz="4000">
                <a:solidFill>
                  <a:srgbClr val="000000"/>
                </a:solidFill>
                <a:latin typeface="Arial" charset="0"/>
                <a:cs typeface="Arial" charset="0"/>
              </a:rPr>
              <a:t>John 7:12</a:t>
            </a:r>
            <a:r>
              <a:rPr lang="en-US" sz="4000">
                <a:solidFill>
                  <a:srgbClr val="E3EBF1"/>
                </a:solidFill>
                <a:latin typeface="Arial" charset="0"/>
                <a:cs typeface="Arial" charset="0"/>
              </a:rPr>
              <a:t>	Jesus</a:t>
            </a:r>
          </a:p>
          <a:p>
            <a:r>
              <a:rPr lang="en-US" sz="4000">
                <a:solidFill>
                  <a:srgbClr val="000000"/>
                </a:solidFill>
                <a:latin typeface="Arial" charset="0"/>
                <a:cs typeface="Arial" charset="0"/>
              </a:rPr>
              <a:t>Acts 6:1</a:t>
            </a:r>
            <a:r>
              <a:rPr lang="en-US" sz="4000">
                <a:solidFill>
                  <a:srgbClr val="E3EBF1"/>
                </a:solidFill>
                <a:latin typeface="Arial" charset="0"/>
                <a:cs typeface="Arial" charset="0"/>
              </a:rPr>
              <a:t>	Food</a:t>
            </a:r>
            <a:endParaRPr lang="en-US" sz="2800">
              <a:solidFill>
                <a:srgbClr val="E3EBF1"/>
              </a:solidFill>
              <a:latin typeface="Arial" charset="0"/>
              <a:cs typeface="Arial" charset="0"/>
            </a:endParaRPr>
          </a:p>
          <a:p>
            <a:r>
              <a:rPr lang="en-US" sz="4000">
                <a:solidFill>
                  <a:srgbClr val="000000"/>
                </a:solidFill>
                <a:latin typeface="Arial" charset="0"/>
                <a:cs typeface="Arial" charset="0"/>
              </a:rPr>
              <a:t>1 Pet 4:9</a:t>
            </a:r>
            <a:r>
              <a:rPr lang="en-US" sz="4000">
                <a:solidFill>
                  <a:srgbClr val="E3EBF1"/>
                </a:solidFill>
                <a:latin typeface="Arial" charset="0"/>
                <a:cs typeface="Arial" charset="0"/>
              </a:rPr>
              <a:t>	Hospitality</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3521" name="Title 1"/>
          <p:cNvSpPr>
            <a:spLocks noGrp="1"/>
          </p:cNvSpPr>
          <p:nvPr>
            <p:ph type="title"/>
          </p:nvPr>
        </p:nvSpPr>
        <p:spPr/>
        <p:txBody>
          <a:bodyPr/>
          <a:lstStyle/>
          <a:p>
            <a:pPr>
              <a:defRPr/>
            </a:pPr>
            <a:r>
              <a:rPr lang="en-US">
                <a:effectLst>
                  <a:outerShdw blurRad="38100" dist="38100" dir="2700000" algn="tl">
                    <a:srgbClr val="FFFFFF"/>
                  </a:outerShdw>
                </a:effectLst>
                <a:latin typeface="Arial Black" charset="0"/>
                <a:ea typeface="MS PGothic" charset="0"/>
              </a:rPr>
              <a:t>Paul</a:t>
            </a:r>
            <a:r>
              <a:rPr lang="fr-FR">
                <a:effectLst>
                  <a:outerShdw blurRad="38100" dist="38100" dir="2700000" algn="tl">
                    <a:srgbClr val="FFFFFF"/>
                  </a:outerShdw>
                </a:effectLst>
                <a:latin typeface="Arial Black" charset="0"/>
                <a:ea typeface="MS PGothic" charset="0"/>
              </a:rPr>
              <a:t>'</a:t>
            </a:r>
            <a:r>
              <a:rPr lang="en-US">
                <a:effectLst>
                  <a:outerShdw blurRad="38100" dist="38100" dir="2700000" algn="tl">
                    <a:srgbClr val="FFFFFF"/>
                  </a:outerShdw>
                </a:effectLst>
                <a:latin typeface="Arial Black" charset="0"/>
                <a:ea typeface="MS PGothic" charset="0"/>
              </a:rPr>
              <a:t>s Example</a:t>
            </a:r>
          </a:p>
        </p:txBody>
      </p:sp>
      <p:sp>
        <p:nvSpPr>
          <p:cNvPr id="669698" name="Title 1"/>
          <p:cNvSpPr txBox="1">
            <a:spLocks/>
          </p:cNvSpPr>
          <p:nvPr/>
        </p:nvSpPr>
        <p:spPr bwMode="auto">
          <a:xfrm>
            <a:off x="34925" y="1125538"/>
            <a:ext cx="5832475" cy="551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en-US" sz="3200" baseline="30000">
                <a:solidFill>
                  <a:srgbClr val="E3EBF1"/>
                </a:solidFill>
                <a:latin typeface="Arial Black" charset="0"/>
              </a:rPr>
              <a:t>17</a:t>
            </a:r>
            <a:r>
              <a:rPr lang="en-US" sz="3200">
                <a:solidFill>
                  <a:srgbClr val="E3EBF1"/>
                </a:solidFill>
                <a:latin typeface="Arial Black" charset="0"/>
              </a:rPr>
              <a:t>But I will rejoice even if I lose my life, pouring it out like a liquid offering to God, just like your faithful service is an offering to God. And I want all of you to share that joy. </a:t>
            </a:r>
            <a:r>
              <a:rPr lang="en-US" sz="3200" baseline="30000">
                <a:solidFill>
                  <a:srgbClr val="E3EBF1"/>
                </a:solidFill>
                <a:latin typeface="Arial Black" charset="0"/>
              </a:rPr>
              <a:t>18</a:t>
            </a:r>
            <a:r>
              <a:rPr lang="en-US" sz="3200">
                <a:solidFill>
                  <a:srgbClr val="E3EBF1"/>
                </a:solidFill>
                <a:latin typeface="Arial Black" charset="0"/>
              </a:rPr>
              <a:t>Yes, you should rejoice, and I will share your joy </a:t>
            </a:r>
            <a:br>
              <a:rPr lang="en-US" sz="3200">
                <a:solidFill>
                  <a:srgbClr val="E3EBF1"/>
                </a:solidFill>
                <a:latin typeface="Arial Black" charset="0"/>
              </a:rPr>
            </a:br>
            <a:r>
              <a:rPr lang="en-US" sz="3200">
                <a:solidFill>
                  <a:srgbClr val="E3EBF1"/>
                </a:solidFill>
                <a:latin typeface="Arial Black" charset="0"/>
              </a:rPr>
              <a:t>(Phil. 2:17-18).</a:t>
            </a:r>
          </a:p>
        </p:txBody>
      </p:sp>
      <p:pic>
        <p:nvPicPr>
          <p:cNvPr id="669699" name="Picture 1" descr="drink-offerin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16625" y="1557338"/>
            <a:ext cx="3379788" cy="465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9700" name="Picture 4" descr="drink-offering.jpg"/>
          <p:cNvPicPr>
            <a:picLocks noChangeAspect="1"/>
          </p:cNvPicPr>
          <p:nvPr/>
        </p:nvPicPr>
        <p:blipFill>
          <a:blip r:embed="rId2">
            <a:extLst>
              <a:ext uri="{28A0092B-C50C-407E-A947-70E740481C1C}">
                <a14:useLocalDpi xmlns:a14="http://schemas.microsoft.com/office/drawing/2010/main" val="0"/>
              </a:ext>
            </a:extLst>
          </a:blip>
          <a:srcRect t="37598" r="70467" b="22282"/>
          <a:stretch>
            <a:fillRect/>
          </a:stretch>
        </p:blipFill>
        <p:spPr bwMode="auto">
          <a:xfrm>
            <a:off x="6011863" y="3938588"/>
            <a:ext cx="998537"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9701" name="Picture 5" descr="drink-offering.jpg"/>
          <p:cNvPicPr>
            <a:picLocks noChangeAspect="1"/>
          </p:cNvPicPr>
          <p:nvPr/>
        </p:nvPicPr>
        <p:blipFill>
          <a:blip r:embed="rId2">
            <a:extLst>
              <a:ext uri="{28A0092B-C50C-407E-A947-70E740481C1C}">
                <a14:useLocalDpi xmlns:a14="http://schemas.microsoft.com/office/drawing/2010/main" val="0"/>
              </a:ext>
            </a:extLst>
          </a:blip>
          <a:srcRect t="63313" r="83241" b="22282"/>
          <a:stretch>
            <a:fillRect/>
          </a:stretch>
        </p:blipFill>
        <p:spPr bwMode="auto">
          <a:xfrm>
            <a:off x="6948488" y="5135563"/>
            <a:ext cx="566737"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4515" name="Text Box 3"/>
          <p:cNvSpPr txBox="1">
            <a:spLocks noChangeArrowheads="1"/>
          </p:cNvSpPr>
          <p:nvPr/>
        </p:nvSpPr>
        <p:spPr bwMode="auto">
          <a:xfrm>
            <a:off x="1066800" y="1123950"/>
            <a:ext cx="8077200" cy="5048250"/>
          </a:xfrm>
          <a:prstGeom prst="rect">
            <a:avLst/>
          </a:prstGeom>
          <a:noFill/>
          <a:ln w="9525">
            <a:noFill/>
            <a:miter lim="800000"/>
            <a:headEnd/>
            <a:tailEnd/>
          </a:ln>
        </p:spPr>
        <p:txBody>
          <a:bodyPr lIns="91354" tIns="45678" rIns="91354" bIns="45678">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914400" indent="-45720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buFontTx/>
              <a:buAutoNum type="arabicPeriod"/>
              <a:defRPr/>
            </a:pPr>
            <a:r>
              <a:rPr lang="en-US" sz="2800" b="1" u="sng" dirty="0">
                <a:solidFill>
                  <a:srgbClr val="EAEAEA"/>
                </a:solidFill>
                <a:effectLst>
                  <a:outerShdw blurRad="38100" dist="38100" dir="2700000" algn="tl">
                    <a:srgbClr val="000000"/>
                  </a:outerShdw>
                </a:effectLst>
                <a:latin typeface="Arial" charset="0"/>
              </a:rPr>
              <a:t>Paul</a:t>
            </a:r>
            <a:r>
              <a:rPr lang="en-US" sz="2800" b="1" dirty="0">
                <a:solidFill>
                  <a:srgbClr val="EAEAEA"/>
                </a:solidFill>
                <a:effectLst>
                  <a:outerShdw blurRad="38100" dist="38100" dir="2700000" algn="tl">
                    <a:srgbClr val="000000"/>
                  </a:outerShdw>
                </a:effectLst>
                <a:latin typeface="Arial" charset="0"/>
              </a:rPr>
              <a:t> served with humility </a:t>
            </a:r>
            <a:r>
              <a:rPr lang="en-US" altLang="zh-CN" sz="2800" b="1" dirty="0">
                <a:solidFill>
                  <a:srgbClr val="EAEAEA"/>
                </a:solidFill>
                <a:effectLst>
                  <a:outerShdw blurRad="38100" dist="38100" dir="2700000" algn="tl">
                    <a:srgbClr val="000000"/>
                  </a:outerShdw>
                </a:effectLst>
                <a:latin typeface="Arial" charset="0"/>
                <a:cs typeface="Arial" charset="0"/>
              </a:rPr>
              <a:t>(2:16-18)</a:t>
            </a:r>
          </a:p>
          <a:p>
            <a:pPr lvl="1" eaLnBrk="1" hangingPunct="1">
              <a:spcBef>
                <a:spcPct val="50000"/>
              </a:spcBef>
              <a:buFontTx/>
              <a:buChar char="•"/>
              <a:defRPr/>
            </a:pPr>
            <a:r>
              <a:rPr lang="en-US" altLang="zh-CN" sz="2800" b="1" dirty="0">
                <a:solidFill>
                  <a:srgbClr val="EAEAEA"/>
                </a:solidFill>
                <a:effectLst>
                  <a:outerShdw blurRad="38100" dist="38100" dir="2700000" algn="tl">
                    <a:srgbClr val="000000"/>
                  </a:outerShdw>
                </a:effectLst>
                <a:latin typeface="Arial" charset="0"/>
                <a:cs typeface="Arial" charset="0"/>
              </a:rPr>
              <a:t>Paul spent his life for the Philippians ("poured out as a drink offering on the sacrifice")</a:t>
            </a:r>
          </a:p>
          <a:p>
            <a:pPr eaLnBrk="1" hangingPunct="1">
              <a:spcBef>
                <a:spcPct val="50000"/>
              </a:spcBef>
              <a:buFontTx/>
              <a:buAutoNum type="arabicPeriod"/>
              <a:defRPr/>
            </a:pPr>
            <a:r>
              <a:rPr lang="en-US" altLang="zh-CN" sz="2800" b="1" u="sng" dirty="0">
                <a:solidFill>
                  <a:srgbClr val="EAEAEA"/>
                </a:solidFill>
                <a:effectLst>
                  <a:outerShdw blurRad="38100" dist="38100" dir="2700000" algn="tl">
                    <a:srgbClr val="000000"/>
                  </a:outerShdw>
                </a:effectLst>
                <a:latin typeface="Arial" charset="0"/>
                <a:cs typeface="Arial" charset="0"/>
              </a:rPr>
              <a:t>Timothy</a:t>
            </a:r>
            <a:r>
              <a:rPr lang="en-US" altLang="zh-CN" sz="2800" b="1" dirty="0">
                <a:solidFill>
                  <a:srgbClr val="EAEAEA"/>
                </a:solidFill>
                <a:effectLst>
                  <a:outerShdw blurRad="38100" dist="38100" dir="2700000" algn="tl">
                    <a:srgbClr val="000000"/>
                  </a:outerShdw>
                </a:effectLst>
                <a:latin typeface="Arial" charset="0"/>
                <a:cs typeface="Arial" charset="0"/>
              </a:rPr>
              <a:t> </a:t>
            </a:r>
            <a:r>
              <a:rPr lang="en-US" sz="2800" b="1" dirty="0">
                <a:solidFill>
                  <a:srgbClr val="EAEAEA"/>
                </a:solidFill>
                <a:effectLst>
                  <a:outerShdw blurRad="38100" dist="38100" dir="2700000" algn="tl">
                    <a:srgbClr val="000000"/>
                  </a:outerShdw>
                </a:effectLst>
                <a:latin typeface="Arial" charset="0"/>
                <a:cs typeface="Arial" charset="0"/>
              </a:rPr>
              <a:t>served with humility </a:t>
            </a:r>
            <a:r>
              <a:rPr lang="en-US" altLang="zh-CN" sz="2800" b="1" dirty="0">
                <a:solidFill>
                  <a:srgbClr val="EAEAEA"/>
                </a:solidFill>
                <a:effectLst>
                  <a:outerShdw blurRad="38100" dist="38100" dir="2700000" algn="tl">
                    <a:srgbClr val="000000"/>
                  </a:outerShdw>
                </a:effectLst>
                <a:latin typeface="Arial" charset="0"/>
                <a:cs typeface="Arial" charset="0"/>
              </a:rPr>
              <a:t>(2:</a:t>
            </a:r>
            <a:r>
              <a:rPr lang="en-US" altLang="zh-CN" sz="2800" b="1" dirty="0">
                <a:solidFill>
                  <a:srgbClr val="EAEAEA"/>
                </a:solidFill>
                <a:effectLst>
                  <a:outerShdw blurRad="38100" dist="38100" dir="2700000" algn="tl">
                    <a:srgbClr val="000000"/>
                  </a:outerShdw>
                </a:effectLst>
                <a:latin typeface="Arial" charset="0"/>
                <a:ea typeface="SimSun" charset="0"/>
                <a:cs typeface="SimSun" charset="0"/>
              </a:rPr>
              <a:t>19-24</a:t>
            </a:r>
            <a:r>
              <a:rPr lang="en-US" altLang="zh-CN" sz="2800" b="1" dirty="0">
                <a:solidFill>
                  <a:srgbClr val="EAEAEA"/>
                </a:solidFill>
                <a:effectLst>
                  <a:outerShdw blurRad="38100" dist="38100" dir="2700000" algn="tl">
                    <a:srgbClr val="000000"/>
                  </a:outerShdw>
                </a:effectLst>
                <a:latin typeface="Arial" charset="0"/>
                <a:cs typeface="Arial" charset="0"/>
              </a:rPr>
              <a:t>)</a:t>
            </a:r>
          </a:p>
          <a:p>
            <a:pPr lvl="1" eaLnBrk="1" hangingPunct="1">
              <a:spcBef>
                <a:spcPct val="50000"/>
              </a:spcBef>
              <a:buFontTx/>
              <a:buChar char="•"/>
              <a:defRPr/>
            </a:pPr>
            <a:r>
              <a:rPr lang="en-US" altLang="zh-CN" sz="2800" b="1" dirty="0">
                <a:solidFill>
                  <a:srgbClr val="EAEAEA"/>
                </a:solidFill>
                <a:effectLst>
                  <a:outerShdw blurRad="38100" dist="38100" dir="2700000" algn="tl">
                    <a:srgbClr val="000000"/>
                  </a:outerShdw>
                </a:effectLst>
                <a:latin typeface="Arial" charset="0"/>
                <a:cs typeface="Arial" charset="0"/>
              </a:rPr>
              <a:t>Timothy showed genuine interest for their welfare, not for his own interests</a:t>
            </a:r>
          </a:p>
          <a:p>
            <a:pPr eaLnBrk="1" hangingPunct="1">
              <a:spcBef>
                <a:spcPct val="50000"/>
              </a:spcBef>
              <a:buFontTx/>
              <a:buAutoNum type="arabicPeriod"/>
              <a:defRPr/>
            </a:pPr>
            <a:r>
              <a:rPr lang="en-US" altLang="zh-CN" sz="2800" b="1" u="sng" dirty="0" err="1">
                <a:solidFill>
                  <a:srgbClr val="EAEAEA"/>
                </a:solidFill>
                <a:effectLst>
                  <a:outerShdw blurRad="38100" dist="38100" dir="2700000" algn="tl">
                    <a:srgbClr val="000000"/>
                  </a:outerShdw>
                </a:effectLst>
                <a:latin typeface="Arial" charset="0"/>
                <a:cs typeface="Arial" charset="0"/>
              </a:rPr>
              <a:t>Epaphroditus</a:t>
            </a:r>
            <a:r>
              <a:rPr lang="en-US" altLang="zh-CN" sz="2800" b="1" dirty="0">
                <a:solidFill>
                  <a:srgbClr val="EAEAEA"/>
                </a:solidFill>
                <a:effectLst>
                  <a:outerShdw blurRad="38100" dist="38100" dir="2700000" algn="tl">
                    <a:srgbClr val="000000"/>
                  </a:outerShdw>
                </a:effectLst>
                <a:latin typeface="Arial" charset="0"/>
                <a:cs typeface="Arial" charset="0"/>
              </a:rPr>
              <a:t> served with humility (2:25-30)</a:t>
            </a:r>
          </a:p>
          <a:p>
            <a:pPr lvl="1" eaLnBrk="1" hangingPunct="1">
              <a:spcBef>
                <a:spcPct val="50000"/>
              </a:spcBef>
              <a:buFontTx/>
              <a:buChar char="•"/>
              <a:defRPr/>
            </a:pPr>
            <a:r>
              <a:rPr lang="en-US" sz="2800" b="1" dirty="0" err="1">
                <a:solidFill>
                  <a:srgbClr val="EAEAEA"/>
                </a:solidFill>
                <a:effectLst>
                  <a:outerShdw blurRad="38100" dist="38100" dir="2700000" algn="tl">
                    <a:srgbClr val="000000"/>
                  </a:outerShdw>
                </a:effectLst>
                <a:latin typeface="Arial" charset="0"/>
                <a:cs typeface="Arial" charset="0"/>
              </a:rPr>
              <a:t>Epaphroditus</a:t>
            </a:r>
            <a:r>
              <a:rPr lang="en-US" sz="2800" b="1" dirty="0">
                <a:solidFill>
                  <a:srgbClr val="EAEAEA"/>
                </a:solidFill>
                <a:effectLst>
                  <a:outerShdw blurRad="38100" dist="38100" dir="2700000" algn="tl">
                    <a:srgbClr val="000000"/>
                  </a:outerShdw>
                </a:effectLst>
                <a:latin typeface="Arial" charset="0"/>
                <a:cs typeface="Arial" charset="0"/>
              </a:rPr>
              <a:t> risked his life to serve Paul</a:t>
            </a:r>
            <a:endParaRPr lang="en-GB" sz="2800" b="1" dirty="0">
              <a:solidFill>
                <a:srgbClr val="EAEAEA"/>
              </a:solidFill>
              <a:effectLst>
                <a:outerShdw blurRad="38100" dist="38100" dir="2700000" algn="tl">
                  <a:srgbClr val="000000"/>
                </a:outerShdw>
              </a:effectLst>
              <a:latin typeface="Arial" charset="0"/>
              <a:cs typeface="Arial" charset="0"/>
            </a:endParaRPr>
          </a:p>
        </p:txBody>
      </p:sp>
      <p:sp>
        <p:nvSpPr>
          <p:cNvPr id="2" name="Title 1"/>
          <p:cNvSpPr>
            <a:spLocks noGrp="1"/>
          </p:cNvSpPr>
          <p:nvPr>
            <p:ph type="title" idx="4294967295"/>
          </p:nvPr>
        </p:nvSpPr>
        <p:spPr>
          <a:xfrm>
            <a:off x="539750" y="44450"/>
            <a:ext cx="8420100" cy="646113"/>
          </a:xfrm>
          <a:solidFill>
            <a:srgbClr val="FFCC00"/>
          </a:solidFill>
          <a:ln>
            <a:solidFill>
              <a:srgbClr val="000000"/>
            </a:solidFill>
          </a:ln>
        </p:spPr>
        <p:txBody>
          <a:bodyPr>
            <a:spAutoFit/>
          </a:bodyPr>
          <a:lstStyle/>
          <a:p>
            <a:pPr algn="ctr" eaLnBrk="1" hangingPunct="1">
              <a:defRPr/>
            </a:pPr>
            <a:r>
              <a:rPr lang="en-US" sz="3600" b="1" kern="1200" dirty="0">
                <a:solidFill>
                  <a:srgbClr val="000040"/>
                </a:solidFill>
                <a:latin typeface="Arial" charset="0"/>
                <a:ea typeface="SimSun" charset="0"/>
                <a:cs typeface="SimSun" charset="0"/>
              </a:rPr>
              <a:t>Other examples of Christ-like humility</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4515">
                                            <p:txEl>
                                              <p:pRg st="0" end="0"/>
                                            </p:txEl>
                                          </p:spTgt>
                                        </p:tgtEl>
                                        <p:attrNameLst>
                                          <p:attrName>style.visibility</p:attrName>
                                        </p:attrNameLst>
                                      </p:cBhvr>
                                      <p:to>
                                        <p:strVal val="visible"/>
                                      </p:to>
                                    </p:set>
                                    <p:anim calcmode="lin" valueType="num">
                                      <p:cBhvr additive="base">
                                        <p:cTn id="7" dur="500" fill="hold"/>
                                        <p:tgtEl>
                                          <p:spTgt spid="6451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4515">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4515">
                                            <p:txEl>
                                              <p:pRg st="1" end="1"/>
                                            </p:txEl>
                                          </p:spTgt>
                                        </p:tgtEl>
                                        <p:attrNameLst>
                                          <p:attrName>style.visibility</p:attrName>
                                        </p:attrNameLst>
                                      </p:cBhvr>
                                      <p:to>
                                        <p:strVal val="visible"/>
                                      </p:to>
                                    </p:set>
                                    <p:anim calcmode="lin" valueType="num">
                                      <p:cBhvr additive="base">
                                        <p:cTn id="11" dur="500" fill="hold"/>
                                        <p:tgtEl>
                                          <p:spTgt spid="64515">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6451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64515">
                                            <p:txEl>
                                              <p:pRg st="2" end="2"/>
                                            </p:txEl>
                                          </p:spTgt>
                                        </p:tgtEl>
                                        <p:attrNameLst>
                                          <p:attrName>style.visibility</p:attrName>
                                        </p:attrNameLst>
                                      </p:cBhvr>
                                      <p:to>
                                        <p:strVal val="visible"/>
                                      </p:to>
                                    </p:set>
                                    <p:anim calcmode="lin" valueType="num">
                                      <p:cBhvr additive="base">
                                        <p:cTn id="17" dur="500" fill="hold"/>
                                        <p:tgtEl>
                                          <p:spTgt spid="64515">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64515">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64515">
                                            <p:txEl>
                                              <p:pRg st="3" end="3"/>
                                            </p:txEl>
                                          </p:spTgt>
                                        </p:tgtEl>
                                        <p:attrNameLst>
                                          <p:attrName>style.visibility</p:attrName>
                                        </p:attrNameLst>
                                      </p:cBhvr>
                                      <p:to>
                                        <p:strVal val="visible"/>
                                      </p:to>
                                    </p:set>
                                    <p:anim calcmode="lin" valueType="num">
                                      <p:cBhvr additive="base">
                                        <p:cTn id="21" dur="500" fill="hold"/>
                                        <p:tgtEl>
                                          <p:spTgt spid="64515">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6451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64515">
                                            <p:txEl>
                                              <p:pRg st="4" end="4"/>
                                            </p:txEl>
                                          </p:spTgt>
                                        </p:tgtEl>
                                        <p:attrNameLst>
                                          <p:attrName>style.visibility</p:attrName>
                                        </p:attrNameLst>
                                      </p:cBhvr>
                                      <p:to>
                                        <p:strVal val="visible"/>
                                      </p:to>
                                    </p:set>
                                    <p:anim calcmode="lin" valueType="num">
                                      <p:cBhvr additive="base">
                                        <p:cTn id="27" dur="500" fill="hold"/>
                                        <p:tgtEl>
                                          <p:spTgt spid="64515">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64515">
                                            <p:txEl>
                                              <p:pRg st="4" end="4"/>
                                            </p:txEl>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64515">
                                            <p:txEl>
                                              <p:pRg st="5" end="5"/>
                                            </p:txEl>
                                          </p:spTgt>
                                        </p:tgtEl>
                                        <p:attrNameLst>
                                          <p:attrName>style.visibility</p:attrName>
                                        </p:attrNameLst>
                                      </p:cBhvr>
                                      <p:to>
                                        <p:strVal val="visible"/>
                                      </p:to>
                                    </p:set>
                                    <p:anim calcmode="lin" valueType="num">
                                      <p:cBhvr additive="base">
                                        <p:cTn id="31" dur="500" fill="hold"/>
                                        <p:tgtEl>
                                          <p:spTgt spid="64515">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64515">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build="p" autoUpdateAnimBg="0"/>
    </p:bldLst>
  </p:timing>
</p:sld>
</file>

<file path=ppt/slides/slide1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5569" name="Title 1"/>
          <p:cNvSpPr>
            <a:spLocks noGrp="1"/>
          </p:cNvSpPr>
          <p:nvPr>
            <p:ph type="title"/>
          </p:nvPr>
        </p:nvSpPr>
        <p:spPr>
          <a:xfrm>
            <a:off x="0" y="44450"/>
            <a:ext cx="9144000" cy="1584325"/>
          </a:xfrm>
        </p:spPr>
        <p:txBody>
          <a:bodyPr/>
          <a:lstStyle/>
          <a:p>
            <a:pPr>
              <a:defRPr/>
            </a:pPr>
            <a:r>
              <a:rPr lang="en-US" sz="2800">
                <a:solidFill>
                  <a:srgbClr val="FFFF00"/>
                </a:solidFill>
                <a:effectLst>
                  <a:outerShdw blurRad="38100" dist="38100" dir="2700000" algn="tl">
                    <a:srgbClr val="FFFFFF"/>
                  </a:outerShdw>
                </a:effectLst>
                <a:latin typeface="Arial Black" charset="0"/>
                <a:ea typeface="MS PGothic" charset="0"/>
              </a:rPr>
              <a:t>Humility</a:t>
            </a:r>
            <a:r>
              <a:rPr lang="en-US" sz="2800">
                <a:effectLst>
                  <a:outerShdw blurRad="38100" dist="38100" dir="2700000" algn="tl">
                    <a:srgbClr val="FFFFFF"/>
                  </a:outerShdw>
                </a:effectLst>
                <a:latin typeface="Arial Black" charset="0"/>
                <a:ea typeface="MS PGothic" charset="0"/>
              </a:rPr>
              <a:t> </a:t>
            </a:r>
            <a:r>
              <a:rPr lang="en-US" sz="5400">
                <a:effectLst>
                  <a:outerShdw blurRad="38100" dist="38100" dir="2700000" algn="tl">
                    <a:srgbClr val="FFFFFF"/>
                  </a:outerShdw>
                </a:effectLst>
                <a:latin typeface="Arial Black" charset="0"/>
                <a:ea typeface="MS PGothic" charset="0"/>
              </a:rPr>
              <a:t>is necessary for Christ-likeness</a:t>
            </a:r>
          </a:p>
        </p:txBody>
      </p:sp>
      <p:pic>
        <p:nvPicPr>
          <p:cNvPr id="671746" name="Picture 1" descr="serving-hand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1700213"/>
            <a:ext cx="5940425" cy="324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1747" name="Title 1"/>
          <p:cNvSpPr txBox="1">
            <a:spLocks/>
          </p:cNvSpPr>
          <p:nvPr/>
        </p:nvSpPr>
        <p:spPr bwMode="auto">
          <a:xfrm>
            <a:off x="-20638" y="5273675"/>
            <a:ext cx="9144001"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en-US" sz="4800">
                <a:solidFill>
                  <a:srgbClr val="E3EBF1"/>
                </a:solidFill>
                <a:latin typeface="Arial Black" charset="0"/>
              </a:rPr>
              <a:t>= The Main Idea of Philippians 2</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descr="complain istock_7368076.jpg"/>
          <p:cNvPicPr>
            <a:picLocks noChangeAspect="1"/>
          </p:cNvPicPr>
          <p:nvPr/>
        </p:nvPicPr>
        <p:blipFill>
          <a:blip r:embed="rId2">
            <a:extLst>
              <a:ext uri="{28A0092B-C50C-407E-A947-70E740481C1C}">
                <a14:useLocalDpi xmlns:a14="http://schemas.microsoft.com/office/drawing/2010/main" val="0"/>
              </a:ext>
            </a:extLst>
          </a:blip>
          <a:srcRect r="9274"/>
          <a:stretch>
            <a:fillRect/>
          </a:stretch>
        </p:blipFill>
        <p:spPr bwMode="auto">
          <a:xfrm>
            <a:off x="-252413" y="3068638"/>
            <a:ext cx="5173663" cy="378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wash-dish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76825" y="-315913"/>
            <a:ext cx="4067175" cy="265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business-man-climbing-.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64000" y="3067050"/>
            <a:ext cx="5621338" cy="376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exterior-philippian-jail-cell-of-apostle-paul.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287338"/>
            <a:ext cx="4518025" cy="299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2773" name="Rectangle 5"/>
          <p:cNvSpPr>
            <a:spLocks noChangeArrowheads="1"/>
          </p:cNvSpPr>
          <p:nvPr/>
        </p:nvSpPr>
        <p:spPr bwMode="auto">
          <a:xfrm rot="-5400000">
            <a:off x="1093787" y="2946400"/>
            <a:ext cx="6956426" cy="100965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365" tIns="45683" rIns="91365" bIns="45683"/>
          <a:lstStyle/>
          <a:p>
            <a:pPr eaLnBrk="0" hangingPunct="0"/>
            <a:endParaRPr lang="en-US">
              <a:solidFill>
                <a:srgbClr val="FFFFFF"/>
              </a:solidFill>
              <a:latin typeface="BONES" charset="0"/>
            </a:endParaRPr>
          </a:p>
        </p:txBody>
      </p:sp>
      <p:sp>
        <p:nvSpPr>
          <p:cNvPr id="366598" name="Title 1"/>
          <p:cNvSpPr>
            <a:spLocks noGrp="1"/>
          </p:cNvSpPr>
          <p:nvPr>
            <p:ph type="title"/>
          </p:nvPr>
        </p:nvSpPr>
        <p:spPr>
          <a:xfrm>
            <a:off x="0" y="2133600"/>
            <a:ext cx="9144000" cy="935038"/>
          </a:xfrm>
          <a:solidFill>
            <a:srgbClr val="000000"/>
          </a:solidFill>
        </p:spPr>
        <p:txBody>
          <a:bodyPr/>
          <a:lstStyle/>
          <a:p>
            <a:pPr>
              <a:defRPr/>
            </a:pPr>
            <a:r>
              <a:rPr lang="en-US" sz="3600">
                <a:effectLst>
                  <a:outerShdw blurRad="38100" dist="38100" dir="2700000" algn="tl">
                    <a:srgbClr val="FFFFFF"/>
                  </a:outerShdw>
                </a:effectLst>
                <a:latin typeface="Arial Black" charset="0"/>
                <a:ea typeface="MS PGothic" charset="0"/>
              </a:rPr>
              <a:t>Do you show </a:t>
            </a:r>
            <a:r>
              <a:rPr lang="en-US" sz="3600">
                <a:solidFill>
                  <a:srgbClr val="FFFF00"/>
                </a:solidFill>
                <a:effectLst>
                  <a:outerShdw blurRad="38100" dist="38100" dir="2700000" algn="tl">
                    <a:srgbClr val="FFFFFF"/>
                  </a:outerShdw>
                </a:effectLst>
                <a:latin typeface="Arial Black" charset="0"/>
                <a:ea typeface="MS PGothic" charset="0"/>
              </a:rPr>
              <a:t>humility</a:t>
            </a:r>
            <a:r>
              <a:rPr lang="en-US" sz="3600">
                <a:effectLst>
                  <a:outerShdw blurRad="38100" dist="38100" dir="2700000" algn="tl">
                    <a:srgbClr val="FFFFFF"/>
                  </a:outerShdw>
                </a:effectLst>
                <a:latin typeface="Arial Black" charset="0"/>
                <a:ea typeface="MS PGothic" charset="0"/>
              </a:rPr>
              <a:t> like Christ? </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heckerboard(across)">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73793" name="Picture 1" descr="Jesus peace is coming 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84213"/>
            <a:ext cx="9180513" cy="617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7618" name="Title 1"/>
          <p:cNvSpPr>
            <a:spLocks noGrp="1"/>
          </p:cNvSpPr>
          <p:nvPr>
            <p:ph type="title"/>
          </p:nvPr>
        </p:nvSpPr>
        <p:spPr>
          <a:solidFill>
            <a:srgbClr val="000000"/>
          </a:solidFill>
        </p:spPr>
        <p:txBody>
          <a:bodyPr/>
          <a:lstStyle/>
          <a:p>
            <a:pPr>
              <a:defRPr/>
            </a:pPr>
            <a:r>
              <a:rPr lang="en-US">
                <a:effectLst>
                  <a:outerShdw blurRad="38100" dist="38100" dir="2700000" algn="tl">
                    <a:srgbClr val="FFFFFF"/>
                  </a:outerShdw>
                </a:effectLst>
                <a:latin typeface="Arial Black" charset="0"/>
                <a:ea typeface="MS PGothic" charset="0"/>
              </a:rPr>
              <a:t>"Every knee will bow"</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455681" name="Picture 110" descr="christ0025.jpg"/>
          <p:cNvPicPr>
            <a:picLocks noChangeAspect="1"/>
          </p:cNvPicPr>
          <p:nvPr/>
        </p:nvPicPr>
        <p:blipFill>
          <a:blip r:embed="rId3">
            <a:extLst>
              <a:ext uri="{28A0092B-C50C-407E-A947-70E740481C1C}">
                <a14:useLocalDpi xmlns:a14="http://schemas.microsoft.com/office/drawing/2010/main" val="0"/>
              </a:ext>
            </a:extLst>
          </a:blip>
          <a:srcRect r="3999" b="2933"/>
          <a:stretch>
            <a:fillRect/>
          </a:stretch>
        </p:blipFill>
        <p:spPr bwMode="auto">
          <a:xfrm>
            <a:off x="0" y="-7620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5682" name="Rectangle 2"/>
          <p:cNvSpPr>
            <a:spLocks noChangeArrowheads="1"/>
          </p:cNvSpPr>
          <p:nvPr/>
        </p:nvSpPr>
        <p:spPr bwMode="auto">
          <a:xfrm>
            <a:off x="2733675" y="2805113"/>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354" tIns="45678" rIns="91354" bIns="45678">
            <a:spAutoFit/>
          </a:bodyPr>
          <a:lstStyle/>
          <a:p>
            <a:endParaRPr lang="en-US"/>
          </a:p>
        </p:txBody>
      </p:sp>
      <p:sp>
        <p:nvSpPr>
          <p:cNvPr id="455683" name="Text Box 4"/>
          <p:cNvSpPr txBox="1">
            <a:spLocks noChangeArrowheads="1"/>
          </p:cNvSpPr>
          <p:nvPr/>
        </p:nvSpPr>
        <p:spPr bwMode="auto">
          <a:xfrm>
            <a:off x="8410575" y="-26988"/>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en-US" b="1">
                <a:latin typeface="Arial" charset="0"/>
                <a:cs typeface="Arial" charset="0"/>
              </a:rPr>
              <a:t>183</a:t>
            </a:r>
          </a:p>
        </p:txBody>
      </p:sp>
      <p:grpSp>
        <p:nvGrpSpPr>
          <p:cNvPr id="455684" name="Group 856"/>
          <p:cNvGrpSpPr>
            <a:grpSpLocks/>
          </p:cNvGrpSpPr>
          <p:nvPr/>
        </p:nvGrpSpPr>
        <p:grpSpPr bwMode="auto">
          <a:xfrm>
            <a:off x="114300" y="762000"/>
            <a:ext cx="8915400" cy="6096000"/>
            <a:chOff x="-4" y="-4"/>
            <a:chExt cx="4372" cy="7272"/>
          </a:xfrm>
        </p:grpSpPr>
        <p:grpSp>
          <p:nvGrpSpPr>
            <p:cNvPr id="455686" name="Group 854"/>
            <p:cNvGrpSpPr>
              <a:grpSpLocks/>
            </p:cNvGrpSpPr>
            <p:nvPr/>
          </p:nvGrpSpPr>
          <p:grpSpPr bwMode="auto">
            <a:xfrm>
              <a:off x="0" y="0"/>
              <a:ext cx="4364" cy="7264"/>
              <a:chOff x="0" y="0"/>
              <a:chExt cx="4364" cy="7264"/>
            </a:xfrm>
          </p:grpSpPr>
          <p:grpSp>
            <p:nvGrpSpPr>
              <p:cNvPr id="455688" name="Group 675"/>
              <p:cNvGrpSpPr>
                <a:grpSpLocks/>
              </p:cNvGrpSpPr>
              <p:nvPr/>
            </p:nvGrpSpPr>
            <p:grpSpPr bwMode="auto">
              <a:xfrm>
                <a:off x="0" y="0"/>
                <a:ext cx="1857" cy="422"/>
                <a:chOff x="0" y="0"/>
                <a:chExt cx="1857" cy="422"/>
              </a:xfrm>
            </p:grpSpPr>
            <p:sp>
              <p:nvSpPr>
                <p:cNvPr id="455956" name="Rectangle 584"/>
                <p:cNvSpPr>
                  <a:spLocks noChangeArrowheads="1"/>
                </p:cNvSpPr>
                <p:nvPr/>
              </p:nvSpPr>
              <p:spPr bwMode="auto">
                <a:xfrm>
                  <a:off x="43" y="0"/>
                  <a:ext cx="1771"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a:latin typeface="Arial" charset="0"/>
                      <a:ea typeface="SimSun" charset="0"/>
                      <a:cs typeface="SimSun" charset="0"/>
                    </a:rPr>
                    <a:t>Characteristics</a:t>
                  </a:r>
                  <a:endParaRPr lang="en-US" altLang="zh-CN" sz="2000">
                    <a:latin typeface="Arial" charset="0"/>
                    <a:ea typeface="SimSun" charset="0"/>
                    <a:cs typeface="SimSun" charset="0"/>
                  </a:endParaRPr>
                </a:p>
              </p:txBody>
            </p:sp>
            <p:sp>
              <p:nvSpPr>
                <p:cNvPr id="455957" name="Rectangle 674"/>
                <p:cNvSpPr>
                  <a:spLocks noChangeArrowheads="1"/>
                </p:cNvSpPr>
                <p:nvPr/>
              </p:nvSpPr>
              <p:spPr bwMode="auto">
                <a:xfrm>
                  <a:off x="0" y="0"/>
                  <a:ext cx="1857"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5689" name="Group 677"/>
              <p:cNvGrpSpPr>
                <a:grpSpLocks/>
              </p:cNvGrpSpPr>
              <p:nvPr/>
            </p:nvGrpSpPr>
            <p:grpSpPr bwMode="auto">
              <a:xfrm>
                <a:off x="1857" y="0"/>
                <a:ext cx="734" cy="422"/>
                <a:chOff x="1857" y="0"/>
                <a:chExt cx="734" cy="422"/>
              </a:xfrm>
            </p:grpSpPr>
            <p:sp>
              <p:nvSpPr>
                <p:cNvPr id="455954" name="Rectangle 585"/>
                <p:cNvSpPr>
                  <a:spLocks noChangeArrowheads="1"/>
                </p:cNvSpPr>
                <p:nvPr/>
              </p:nvSpPr>
              <p:spPr bwMode="auto">
                <a:xfrm>
                  <a:off x="1900" y="0"/>
                  <a:ext cx="64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i="1">
                      <a:latin typeface="Arial" charset="0"/>
                      <a:ea typeface="SimSun" charset="0"/>
                      <a:cs typeface="SimSun" charset="0"/>
                    </a:rPr>
                    <a:t>Chapter 1</a:t>
                  </a:r>
                  <a:endParaRPr lang="en-US" altLang="zh-CN" sz="2000">
                    <a:latin typeface="Arial" charset="0"/>
                    <a:ea typeface="SimSun" charset="0"/>
                    <a:cs typeface="SimSun" charset="0"/>
                  </a:endParaRPr>
                </a:p>
              </p:txBody>
            </p:sp>
            <p:sp>
              <p:nvSpPr>
                <p:cNvPr id="455955" name="Rectangle 676"/>
                <p:cNvSpPr>
                  <a:spLocks noChangeArrowheads="1"/>
                </p:cNvSpPr>
                <p:nvPr/>
              </p:nvSpPr>
              <p:spPr bwMode="auto">
                <a:xfrm>
                  <a:off x="1857" y="0"/>
                  <a:ext cx="734"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5690" name="Group 679"/>
              <p:cNvGrpSpPr>
                <a:grpSpLocks/>
              </p:cNvGrpSpPr>
              <p:nvPr/>
            </p:nvGrpSpPr>
            <p:grpSpPr bwMode="auto">
              <a:xfrm>
                <a:off x="2591" y="0"/>
                <a:ext cx="648" cy="422"/>
                <a:chOff x="2591" y="0"/>
                <a:chExt cx="648" cy="422"/>
              </a:xfrm>
            </p:grpSpPr>
            <p:sp>
              <p:nvSpPr>
                <p:cNvPr id="455952" name="Rectangle 586"/>
                <p:cNvSpPr>
                  <a:spLocks noChangeArrowheads="1"/>
                </p:cNvSpPr>
                <p:nvPr/>
              </p:nvSpPr>
              <p:spPr bwMode="auto">
                <a:xfrm>
                  <a:off x="2634" y="0"/>
                  <a:ext cx="562"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i="1">
                      <a:latin typeface="Arial Narrow" charset="0"/>
                      <a:ea typeface="SimSun" charset="0"/>
                      <a:cs typeface="SimSun" charset="0"/>
                    </a:rPr>
                    <a:t>Chapter 2</a:t>
                  </a:r>
                  <a:endParaRPr lang="en-US" altLang="zh-CN" sz="2000">
                    <a:latin typeface="Arial Narrow" charset="0"/>
                    <a:ea typeface="SimSun" charset="0"/>
                    <a:cs typeface="SimSun" charset="0"/>
                  </a:endParaRPr>
                </a:p>
              </p:txBody>
            </p:sp>
            <p:sp>
              <p:nvSpPr>
                <p:cNvPr id="455953" name="Rectangle 678"/>
                <p:cNvSpPr>
                  <a:spLocks noChangeArrowheads="1"/>
                </p:cNvSpPr>
                <p:nvPr/>
              </p:nvSpPr>
              <p:spPr bwMode="auto">
                <a:xfrm>
                  <a:off x="2591" y="0"/>
                  <a:ext cx="64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5691" name="Group 681"/>
              <p:cNvGrpSpPr>
                <a:grpSpLocks/>
              </p:cNvGrpSpPr>
              <p:nvPr/>
            </p:nvGrpSpPr>
            <p:grpSpPr bwMode="auto">
              <a:xfrm>
                <a:off x="3239" y="0"/>
                <a:ext cx="554" cy="422"/>
                <a:chOff x="3239" y="0"/>
                <a:chExt cx="554" cy="422"/>
              </a:xfrm>
            </p:grpSpPr>
            <p:sp>
              <p:nvSpPr>
                <p:cNvPr id="455950" name="Rectangle 587"/>
                <p:cNvSpPr>
                  <a:spLocks noChangeArrowheads="1"/>
                </p:cNvSpPr>
                <p:nvPr/>
              </p:nvSpPr>
              <p:spPr bwMode="auto">
                <a:xfrm>
                  <a:off x="3282" y="0"/>
                  <a:ext cx="46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900" b="1" i="1">
                      <a:latin typeface="Arial Narrow" charset="0"/>
                      <a:ea typeface="SimSun" charset="0"/>
                      <a:cs typeface="SimSun" charset="0"/>
                    </a:rPr>
                    <a:t>Chapter 3</a:t>
                  </a:r>
                  <a:endParaRPr lang="en-US" altLang="zh-CN" sz="1900">
                    <a:latin typeface="Arial Narrow" charset="0"/>
                    <a:ea typeface="SimSun" charset="0"/>
                    <a:cs typeface="SimSun" charset="0"/>
                  </a:endParaRPr>
                </a:p>
              </p:txBody>
            </p:sp>
            <p:sp>
              <p:nvSpPr>
                <p:cNvPr id="455951" name="Rectangle 680"/>
                <p:cNvSpPr>
                  <a:spLocks noChangeArrowheads="1"/>
                </p:cNvSpPr>
                <p:nvPr/>
              </p:nvSpPr>
              <p:spPr bwMode="auto">
                <a:xfrm>
                  <a:off x="3239" y="0"/>
                  <a:ext cx="554"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5692" name="Group 683"/>
              <p:cNvGrpSpPr>
                <a:grpSpLocks/>
              </p:cNvGrpSpPr>
              <p:nvPr/>
            </p:nvGrpSpPr>
            <p:grpSpPr bwMode="auto">
              <a:xfrm>
                <a:off x="3793" y="0"/>
                <a:ext cx="571" cy="422"/>
                <a:chOff x="3793" y="0"/>
                <a:chExt cx="571" cy="422"/>
              </a:xfrm>
            </p:grpSpPr>
            <p:sp>
              <p:nvSpPr>
                <p:cNvPr id="455948" name="Rectangle 588"/>
                <p:cNvSpPr>
                  <a:spLocks noChangeArrowheads="1"/>
                </p:cNvSpPr>
                <p:nvPr/>
              </p:nvSpPr>
              <p:spPr bwMode="auto">
                <a:xfrm>
                  <a:off x="3836" y="0"/>
                  <a:ext cx="485"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i="1">
                      <a:latin typeface="Arial Narrow" charset="0"/>
                      <a:ea typeface="SimSun" charset="0"/>
                      <a:cs typeface="SimSun" charset="0"/>
                    </a:rPr>
                    <a:t>Chapter 4</a:t>
                  </a:r>
                  <a:endParaRPr lang="en-US" altLang="zh-CN" sz="2000">
                    <a:latin typeface="Arial Narrow" charset="0"/>
                    <a:ea typeface="SimSun" charset="0"/>
                    <a:cs typeface="SimSun" charset="0"/>
                  </a:endParaRPr>
                </a:p>
              </p:txBody>
            </p:sp>
            <p:sp>
              <p:nvSpPr>
                <p:cNvPr id="455949" name="Rectangle 682"/>
                <p:cNvSpPr>
                  <a:spLocks noChangeArrowheads="1"/>
                </p:cNvSpPr>
                <p:nvPr/>
              </p:nvSpPr>
              <p:spPr bwMode="auto">
                <a:xfrm>
                  <a:off x="3793" y="0"/>
                  <a:ext cx="571"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5693" name="Group 685"/>
              <p:cNvGrpSpPr>
                <a:grpSpLocks/>
              </p:cNvGrpSpPr>
              <p:nvPr/>
            </p:nvGrpSpPr>
            <p:grpSpPr bwMode="auto">
              <a:xfrm>
                <a:off x="0" y="422"/>
                <a:ext cx="1857" cy="403"/>
                <a:chOff x="0" y="422"/>
                <a:chExt cx="1857" cy="403"/>
              </a:xfrm>
            </p:grpSpPr>
            <p:sp>
              <p:nvSpPr>
                <p:cNvPr id="455946" name="Rectangle 589"/>
                <p:cNvSpPr>
                  <a:spLocks noChangeArrowheads="1"/>
                </p:cNvSpPr>
                <p:nvPr/>
              </p:nvSpPr>
              <p:spPr bwMode="auto">
                <a:xfrm>
                  <a:off x="43" y="422"/>
                  <a:ext cx="17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altLang="zh-CN" sz="2000">
                      <a:latin typeface="Arial" charset="0"/>
                      <a:ea typeface="SimSun" charset="0"/>
                      <a:cs typeface="SimSun" charset="0"/>
                    </a:rPr>
                    <a:t>Deity (God)</a:t>
                  </a:r>
                </a:p>
              </p:txBody>
            </p:sp>
            <p:sp>
              <p:nvSpPr>
                <p:cNvPr id="455947" name="Rectangle 684"/>
                <p:cNvSpPr>
                  <a:spLocks noChangeArrowheads="1"/>
                </p:cNvSpPr>
                <p:nvPr/>
              </p:nvSpPr>
              <p:spPr bwMode="auto">
                <a:xfrm>
                  <a:off x="0" y="422"/>
                  <a:ext cx="1857"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5694" name="Group 687"/>
              <p:cNvGrpSpPr>
                <a:grpSpLocks/>
              </p:cNvGrpSpPr>
              <p:nvPr/>
            </p:nvGrpSpPr>
            <p:grpSpPr bwMode="auto">
              <a:xfrm>
                <a:off x="1857" y="422"/>
                <a:ext cx="734" cy="403"/>
                <a:chOff x="1857" y="422"/>
                <a:chExt cx="734" cy="403"/>
              </a:xfrm>
            </p:grpSpPr>
            <p:sp>
              <p:nvSpPr>
                <p:cNvPr id="455944" name="Rectangle 590"/>
                <p:cNvSpPr>
                  <a:spLocks noChangeArrowheads="1"/>
                </p:cNvSpPr>
                <p:nvPr/>
              </p:nvSpPr>
              <p:spPr bwMode="auto">
                <a:xfrm>
                  <a:off x="1900" y="422"/>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altLang="zh-CN" sz="2000">
                      <a:latin typeface="Arial" charset="0"/>
                      <a:ea typeface="SimSun" charset="0"/>
                      <a:cs typeface="SimSun" charset="0"/>
                    </a:rPr>
                    <a:t> </a:t>
                  </a:r>
                </a:p>
                <a:p>
                  <a:pPr algn="ctr" eaLnBrk="0" hangingPunct="0">
                    <a:tabLst>
                      <a:tab pos="682625" algn="l"/>
                    </a:tabLst>
                  </a:pPr>
                  <a:endParaRPr lang="en-US" altLang="zh-CN" sz="2000">
                    <a:latin typeface="Arial" charset="0"/>
                    <a:ea typeface="SimSun" charset="0"/>
                    <a:cs typeface="SimSun" charset="0"/>
                  </a:endParaRPr>
                </a:p>
              </p:txBody>
            </p:sp>
            <p:sp>
              <p:nvSpPr>
                <p:cNvPr id="455945" name="Rectangle 686"/>
                <p:cNvSpPr>
                  <a:spLocks noChangeArrowheads="1"/>
                </p:cNvSpPr>
                <p:nvPr/>
              </p:nvSpPr>
              <p:spPr bwMode="auto">
                <a:xfrm>
                  <a:off x="1857" y="422"/>
                  <a:ext cx="73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5695" name="Group 689"/>
              <p:cNvGrpSpPr>
                <a:grpSpLocks/>
              </p:cNvGrpSpPr>
              <p:nvPr/>
            </p:nvGrpSpPr>
            <p:grpSpPr bwMode="auto">
              <a:xfrm>
                <a:off x="2591" y="422"/>
                <a:ext cx="648" cy="403"/>
                <a:chOff x="2591" y="422"/>
                <a:chExt cx="648" cy="403"/>
              </a:xfrm>
            </p:grpSpPr>
            <p:sp>
              <p:nvSpPr>
                <p:cNvPr id="455942" name="Rectangle 591"/>
                <p:cNvSpPr>
                  <a:spLocks noChangeArrowheads="1"/>
                </p:cNvSpPr>
                <p:nvPr/>
              </p:nvSpPr>
              <p:spPr bwMode="auto">
                <a:xfrm>
                  <a:off x="2634" y="422"/>
                  <a:ext cx="56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altLang="zh-CN" sz="2000">
                      <a:latin typeface="Arial" charset="0"/>
                      <a:ea typeface="SimSun" charset="0"/>
                      <a:cs typeface="SimSun" charset="0"/>
                    </a:rPr>
                    <a:t>2:6</a:t>
                  </a:r>
                </a:p>
              </p:txBody>
            </p:sp>
            <p:sp>
              <p:nvSpPr>
                <p:cNvPr id="455943" name="Rectangle 688"/>
                <p:cNvSpPr>
                  <a:spLocks noChangeArrowheads="1"/>
                </p:cNvSpPr>
                <p:nvPr/>
              </p:nvSpPr>
              <p:spPr bwMode="auto">
                <a:xfrm>
                  <a:off x="2591" y="422"/>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5696" name="Group 691"/>
              <p:cNvGrpSpPr>
                <a:grpSpLocks/>
              </p:cNvGrpSpPr>
              <p:nvPr/>
            </p:nvGrpSpPr>
            <p:grpSpPr bwMode="auto">
              <a:xfrm>
                <a:off x="3239" y="422"/>
                <a:ext cx="554" cy="403"/>
                <a:chOff x="3239" y="422"/>
                <a:chExt cx="554" cy="403"/>
              </a:xfrm>
            </p:grpSpPr>
            <p:sp>
              <p:nvSpPr>
                <p:cNvPr id="455940" name="Rectangle 592"/>
                <p:cNvSpPr>
                  <a:spLocks noChangeArrowheads="1"/>
                </p:cNvSpPr>
                <p:nvPr/>
              </p:nvSpPr>
              <p:spPr bwMode="auto">
                <a:xfrm>
                  <a:off x="3282" y="422"/>
                  <a:ext cx="46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altLang="zh-CN" sz="2000">
                      <a:latin typeface="Arial" charset="0"/>
                      <a:ea typeface="SimSun" charset="0"/>
                      <a:cs typeface="SimSun" charset="0"/>
                    </a:rPr>
                    <a:t> </a:t>
                  </a:r>
                </a:p>
                <a:p>
                  <a:pPr algn="ctr" eaLnBrk="0" hangingPunct="0">
                    <a:tabLst>
                      <a:tab pos="682625" algn="l"/>
                    </a:tabLst>
                  </a:pPr>
                  <a:endParaRPr lang="en-US" altLang="zh-CN" sz="2000">
                    <a:latin typeface="Arial" charset="0"/>
                    <a:ea typeface="SimSun" charset="0"/>
                    <a:cs typeface="SimSun" charset="0"/>
                  </a:endParaRPr>
                </a:p>
              </p:txBody>
            </p:sp>
            <p:sp>
              <p:nvSpPr>
                <p:cNvPr id="455941" name="Rectangle 690"/>
                <p:cNvSpPr>
                  <a:spLocks noChangeArrowheads="1"/>
                </p:cNvSpPr>
                <p:nvPr/>
              </p:nvSpPr>
              <p:spPr bwMode="auto">
                <a:xfrm>
                  <a:off x="3239" y="422"/>
                  <a:ext cx="55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5697" name="Group 693"/>
              <p:cNvGrpSpPr>
                <a:grpSpLocks/>
              </p:cNvGrpSpPr>
              <p:nvPr/>
            </p:nvGrpSpPr>
            <p:grpSpPr bwMode="auto">
              <a:xfrm>
                <a:off x="3793" y="422"/>
                <a:ext cx="571" cy="403"/>
                <a:chOff x="3793" y="422"/>
                <a:chExt cx="571" cy="403"/>
              </a:xfrm>
            </p:grpSpPr>
            <p:sp>
              <p:nvSpPr>
                <p:cNvPr id="455938" name="Rectangle 593"/>
                <p:cNvSpPr>
                  <a:spLocks noChangeArrowheads="1"/>
                </p:cNvSpPr>
                <p:nvPr/>
              </p:nvSpPr>
              <p:spPr bwMode="auto">
                <a:xfrm>
                  <a:off x="3836" y="422"/>
                  <a:ext cx="485"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altLang="zh-CN" sz="2000">
                      <a:latin typeface="Arial" charset="0"/>
                      <a:ea typeface="SimSun" charset="0"/>
                      <a:cs typeface="SimSun" charset="0"/>
                    </a:rPr>
                    <a:t> </a:t>
                  </a:r>
                </a:p>
                <a:p>
                  <a:pPr algn="ctr" eaLnBrk="0" hangingPunct="0">
                    <a:tabLst>
                      <a:tab pos="682625" algn="l"/>
                    </a:tabLst>
                  </a:pPr>
                  <a:endParaRPr lang="en-US" altLang="zh-CN" sz="2000">
                    <a:latin typeface="Arial" charset="0"/>
                    <a:ea typeface="SimSun" charset="0"/>
                    <a:cs typeface="SimSun" charset="0"/>
                  </a:endParaRPr>
                </a:p>
              </p:txBody>
            </p:sp>
            <p:sp>
              <p:nvSpPr>
                <p:cNvPr id="455939" name="Rectangle 692"/>
                <p:cNvSpPr>
                  <a:spLocks noChangeArrowheads="1"/>
                </p:cNvSpPr>
                <p:nvPr/>
              </p:nvSpPr>
              <p:spPr bwMode="auto">
                <a:xfrm>
                  <a:off x="3793" y="422"/>
                  <a:ext cx="5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5698" name="Group 695"/>
              <p:cNvGrpSpPr>
                <a:grpSpLocks/>
              </p:cNvGrpSpPr>
              <p:nvPr/>
            </p:nvGrpSpPr>
            <p:grpSpPr bwMode="auto">
              <a:xfrm>
                <a:off x="0" y="825"/>
                <a:ext cx="1857" cy="403"/>
                <a:chOff x="0" y="825"/>
                <a:chExt cx="1857" cy="403"/>
              </a:xfrm>
            </p:grpSpPr>
            <p:sp>
              <p:nvSpPr>
                <p:cNvPr id="455936" name="Rectangle 594"/>
                <p:cNvSpPr>
                  <a:spLocks noChangeArrowheads="1"/>
                </p:cNvSpPr>
                <p:nvPr/>
              </p:nvSpPr>
              <p:spPr bwMode="auto">
                <a:xfrm>
                  <a:off x="43" y="825"/>
                  <a:ext cx="17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altLang="zh-CN" sz="2000">
                      <a:latin typeface="Arial" charset="0"/>
                      <a:ea typeface="SimSun" charset="0"/>
                      <a:cs typeface="SimSun" charset="0"/>
                    </a:rPr>
                    <a:t>Pre-eminent (Lord)</a:t>
                  </a:r>
                </a:p>
              </p:txBody>
            </p:sp>
            <p:sp>
              <p:nvSpPr>
                <p:cNvPr id="455937" name="Rectangle 694"/>
                <p:cNvSpPr>
                  <a:spLocks noChangeArrowheads="1"/>
                </p:cNvSpPr>
                <p:nvPr/>
              </p:nvSpPr>
              <p:spPr bwMode="auto">
                <a:xfrm>
                  <a:off x="0" y="825"/>
                  <a:ext cx="1857"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5699" name="Group 697"/>
              <p:cNvGrpSpPr>
                <a:grpSpLocks/>
              </p:cNvGrpSpPr>
              <p:nvPr/>
            </p:nvGrpSpPr>
            <p:grpSpPr bwMode="auto">
              <a:xfrm>
                <a:off x="1857" y="825"/>
                <a:ext cx="734" cy="403"/>
                <a:chOff x="1857" y="825"/>
                <a:chExt cx="734" cy="403"/>
              </a:xfrm>
            </p:grpSpPr>
            <p:sp>
              <p:nvSpPr>
                <p:cNvPr id="455934" name="Rectangle 595"/>
                <p:cNvSpPr>
                  <a:spLocks noChangeArrowheads="1"/>
                </p:cNvSpPr>
                <p:nvPr/>
              </p:nvSpPr>
              <p:spPr bwMode="auto">
                <a:xfrm>
                  <a:off x="1900" y="825"/>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altLang="zh-CN" sz="2000">
                      <a:latin typeface="Arial" charset="0"/>
                      <a:ea typeface="SimSun" charset="0"/>
                      <a:cs typeface="SimSun" charset="0"/>
                    </a:rPr>
                    <a:t>1:2, 20</a:t>
                  </a:r>
                </a:p>
              </p:txBody>
            </p:sp>
            <p:sp>
              <p:nvSpPr>
                <p:cNvPr id="455935" name="Rectangle 696"/>
                <p:cNvSpPr>
                  <a:spLocks noChangeArrowheads="1"/>
                </p:cNvSpPr>
                <p:nvPr/>
              </p:nvSpPr>
              <p:spPr bwMode="auto">
                <a:xfrm>
                  <a:off x="1857" y="825"/>
                  <a:ext cx="73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5700" name="Group 699"/>
              <p:cNvGrpSpPr>
                <a:grpSpLocks/>
              </p:cNvGrpSpPr>
              <p:nvPr/>
            </p:nvGrpSpPr>
            <p:grpSpPr bwMode="auto">
              <a:xfrm>
                <a:off x="2591" y="825"/>
                <a:ext cx="648" cy="403"/>
                <a:chOff x="2591" y="825"/>
                <a:chExt cx="648" cy="403"/>
              </a:xfrm>
            </p:grpSpPr>
            <p:sp>
              <p:nvSpPr>
                <p:cNvPr id="455932" name="Rectangle 596"/>
                <p:cNvSpPr>
                  <a:spLocks noChangeArrowheads="1"/>
                </p:cNvSpPr>
                <p:nvPr/>
              </p:nvSpPr>
              <p:spPr bwMode="auto">
                <a:xfrm>
                  <a:off x="2634" y="825"/>
                  <a:ext cx="56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altLang="zh-CN" sz="2000">
                      <a:latin typeface="Arial" charset="0"/>
                      <a:ea typeface="SimSun" charset="0"/>
                      <a:cs typeface="SimSun" charset="0"/>
                    </a:rPr>
                    <a:t>2:9-11</a:t>
                  </a:r>
                </a:p>
              </p:txBody>
            </p:sp>
            <p:sp>
              <p:nvSpPr>
                <p:cNvPr id="455933" name="Rectangle 698"/>
                <p:cNvSpPr>
                  <a:spLocks noChangeArrowheads="1"/>
                </p:cNvSpPr>
                <p:nvPr/>
              </p:nvSpPr>
              <p:spPr bwMode="auto">
                <a:xfrm>
                  <a:off x="2591" y="825"/>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5701" name="Group 701"/>
              <p:cNvGrpSpPr>
                <a:grpSpLocks/>
              </p:cNvGrpSpPr>
              <p:nvPr/>
            </p:nvGrpSpPr>
            <p:grpSpPr bwMode="auto">
              <a:xfrm>
                <a:off x="3239" y="825"/>
                <a:ext cx="554" cy="403"/>
                <a:chOff x="3239" y="825"/>
                <a:chExt cx="554" cy="403"/>
              </a:xfrm>
            </p:grpSpPr>
            <p:sp>
              <p:nvSpPr>
                <p:cNvPr id="455930" name="Rectangle 597"/>
                <p:cNvSpPr>
                  <a:spLocks noChangeArrowheads="1"/>
                </p:cNvSpPr>
                <p:nvPr/>
              </p:nvSpPr>
              <p:spPr bwMode="auto">
                <a:xfrm>
                  <a:off x="3282" y="825"/>
                  <a:ext cx="46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altLang="zh-CN" sz="2000">
                      <a:latin typeface="Arial" charset="0"/>
                      <a:ea typeface="SimSun" charset="0"/>
                      <a:cs typeface="SimSun" charset="0"/>
                    </a:rPr>
                    <a:t>3:20-21</a:t>
                  </a:r>
                </a:p>
              </p:txBody>
            </p:sp>
            <p:sp>
              <p:nvSpPr>
                <p:cNvPr id="455931" name="Rectangle 700"/>
                <p:cNvSpPr>
                  <a:spLocks noChangeArrowheads="1"/>
                </p:cNvSpPr>
                <p:nvPr/>
              </p:nvSpPr>
              <p:spPr bwMode="auto">
                <a:xfrm>
                  <a:off x="3239" y="825"/>
                  <a:ext cx="55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5702" name="Group 703"/>
              <p:cNvGrpSpPr>
                <a:grpSpLocks/>
              </p:cNvGrpSpPr>
              <p:nvPr/>
            </p:nvGrpSpPr>
            <p:grpSpPr bwMode="auto">
              <a:xfrm>
                <a:off x="3793" y="825"/>
                <a:ext cx="571" cy="403"/>
                <a:chOff x="3793" y="825"/>
                <a:chExt cx="571" cy="403"/>
              </a:xfrm>
            </p:grpSpPr>
            <p:sp>
              <p:nvSpPr>
                <p:cNvPr id="455928" name="Rectangle 598"/>
                <p:cNvSpPr>
                  <a:spLocks noChangeArrowheads="1"/>
                </p:cNvSpPr>
                <p:nvPr/>
              </p:nvSpPr>
              <p:spPr bwMode="auto">
                <a:xfrm>
                  <a:off x="3836" y="825"/>
                  <a:ext cx="485"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altLang="zh-CN" sz="2000">
                      <a:latin typeface="Arial" charset="0"/>
                      <a:ea typeface="SimSun" charset="0"/>
                      <a:cs typeface="SimSun" charset="0"/>
                    </a:rPr>
                    <a:t> </a:t>
                  </a:r>
                </a:p>
                <a:p>
                  <a:pPr algn="ctr" eaLnBrk="0" hangingPunct="0">
                    <a:tabLst>
                      <a:tab pos="682625" algn="l"/>
                    </a:tabLst>
                  </a:pPr>
                  <a:endParaRPr lang="en-US" altLang="zh-CN" sz="2000">
                    <a:latin typeface="Arial" charset="0"/>
                    <a:ea typeface="SimSun" charset="0"/>
                    <a:cs typeface="SimSun" charset="0"/>
                  </a:endParaRPr>
                </a:p>
              </p:txBody>
            </p:sp>
            <p:sp>
              <p:nvSpPr>
                <p:cNvPr id="455929" name="Rectangle 702"/>
                <p:cNvSpPr>
                  <a:spLocks noChangeArrowheads="1"/>
                </p:cNvSpPr>
                <p:nvPr/>
              </p:nvSpPr>
              <p:spPr bwMode="auto">
                <a:xfrm>
                  <a:off x="3793" y="825"/>
                  <a:ext cx="5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5703" name="Group 705"/>
              <p:cNvGrpSpPr>
                <a:grpSpLocks/>
              </p:cNvGrpSpPr>
              <p:nvPr/>
            </p:nvGrpSpPr>
            <p:grpSpPr bwMode="auto">
              <a:xfrm>
                <a:off x="0" y="1228"/>
                <a:ext cx="1857" cy="394"/>
                <a:chOff x="0" y="1228"/>
                <a:chExt cx="1857" cy="394"/>
              </a:xfrm>
            </p:grpSpPr>
            <p:sp>
              <p:nvSpPr>
                <p:cNvPr id="455926" name="Rectangle 599"/>
                <p:cNvSpPr>
                  <a:spLocks noChangeArrowheads="1"/>
                </p:cNvSpPr>
                <p:nvPr/>
              </p:nvSpPr>
              <p:spPr bwMode="auto">
                <a:xfrm>
                  <a:off x="43" y="1228"/>
                  <a:ext cx="1771" cy="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altLang="zh-CN" sz="2000">
                      <a:latin typeface="Arial" charset="0"/>
                      <a:ea typeface="SimSun" charset="0"/>
                      <a:cs typeface="SimSun" charset="0"/>
                    </a:rPr>
                    <a:t>Returning in Power</a:t>
                  </a:r>
                </a:p>
              </p:txBody>
            </p:sp>
            <p:sp>
              <p:nvSpPr>
                <p:cNvPr id="455927" name="Rectangle 704"/>
                <p:cNvSpPr>
                  <a:spLocks noChangeArrowheads="1"/>
                </p:cNvSpPr>
                <p:nvPr/>
              </p:nvSpPr>
              <p:spPr bwMode="auto">
                <a:xfrm>
                  <a:off x="0" y="1228"/>
                  <a:ext cx="1857" cy="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5704" name="Group 707"/>
              <p:cNvGrpSpPr>
                <a:grpSpLocks/>
              </p:cNvGrpSpPr>
              <p:nvPr/>
            </p:nvGrpSpPr>
            <p:grpSpPr bwMode="auto">
              <a:xfrm>
                <a:off x="1857" y="1228"/>
                <a:ext cx="734" cy="394"/>
                <a:chOff x="1857" y="1228"/>
                <a:chExt cx="734" cy="394"/>
              </a:xfrm>
            </p:grpSpPr>
            <p:sp>
              <p:nvSpPr>
                <p:cNvPr id="455924" name="Rectangle 600"/>
                <p:cNvSpPr>
                  <a:spLocks noChangeArrowheads="1"/>
                </p:cNvSpPr>
                <p:nvPr/>
              </p:nvSpPr>
              <p:spPr bwMode="auto">
                <a:xfrm>
                  <a:off x="1900" y="1228"/>
                  <a:ext cx="648" cy="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altLang="zh-CN" sz="2000">
                      <a:latin typeface="Arial" charset="0"/>
                      <a:ea typeface="SimSun" charset="0"/>
                      <a:cs typeface="SimSun" charset="0"/>
                    </a:rPr>
                    <a:t>1:6, 10</a:t>
                  </a:r>
                </a:p>
              </p:txBody>
            </p:sp>
            <p:sp>
              <p:nvSpPr>
                <p:cNvPr id="455925" name="Rectangle 706"/>
                <p:cNvSpPr>
                  <a:spLocks noChangeArrowheads="1"/>
                </p:cNvSpPr>
                <p:nvPr/>
              </p:nvSpPr>
              <p:spPr bwMode="auto">
                <a:xfrm>
                  <a:off x="1857" y="1228"/>
                  <a:ext cx="734" cy="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5705" name="Group 709"/>
              <p:cNvGrpSpPr>
                <a:grpSpLocks/>
              </p:cNvGrpSpPr>
              <p:nvPr/>
            </p:nvGrpSpPr>
            <p:grpSpPr bwMode="auto">
              <a:xfrm>
                <a:off x="2591" y="1228"/>
                <a:ext cx="648" cy="394"/>
                <a:chOff x="2591" y="1228"/>
                <a:chExt cx="648" cy="394"/>
              </a:xfrm>
            </p:grpSpPr>
            <p:sp>
              <p:nvSpPr>
                <p:cNvPr id="455922" name="Rectangle 601"/>
                <p:cNvSpPr>
                  <a:spLocks noChangeArrowheads="1"/>
                </p:cNvSpPr>
                <p:nvPr/>
              </p:nvSpPr>
              <p:spPr bwMode="auto">
                <a:xfrm>
                  <a:off x="2634" y="1228"/>
                  <a:ext cx="562" cy="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altLang="zh-CN" sz="2000">
                      <a:latin typeface="Arial" charset="0"/>
                      <a:ea typeface="SimSun" charset="0"/>
                      <a:cs typeface="SimSun" charset="0"/>
                    </a:rPr>
                    <a:t>2:10, 16</a:t>
                  </a:r>
                </a:p>
              </p:txBody>
            </p:sp>
            <p:sp>
              <p:nvSpPr>
                <p:cNvPr id="455923" name="Rectangle 708"/>
                <p:cNvSpPr>
                  <a:spLocks noChangeArrowheads="1"/>
                </p:cNvSpPr>
                <p:nvPr/>
              </p:nvSpPr>
              <p:spPr bwMode="auto">
                <a:xfrm>
                  <a:off x="2591" y="1228"/>
                  <a:ext cx="648" cy="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5706" name="Group 711"/>
              <p:cNvGrpSpPr>
                <a:grpSpLocks/>
              </p:cNvGrpSpPr>
              <p:nvPr/>
            </p:nvGrpSpPr>
            <p:grpSpPr bwMode="auto">
              <a:xfrm>
                <a:off x="3239" y="1228"/>
                <a:ext cx="554" cy="394"/>
                <a:chOff x="3239" y="1228"/>
                <a:chExt cx="554" cy="394"/>
              </a:xfrm>
            </p:grpSpPr>
            <p:sp>
              <p:nvSpPr>
                <p:cNvPr id="455920" name="Rectangle 602"/>
                <p:cNvSpPr>
                  <a:spLocks noChangeArrowheads="1"/>
                </p:cNvSpPr>
                <p:nvPr/>
              </p:nvSpPr>
              <p:spPr bwMode="auto">
                <a:xfrm>
                  <a:off x="3282" y="1228"/>
                  <a:ext cx="468" cy="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altLang="zh-CN" sz="2000">
                      <a:latin typeface="Arial" charset="0"/>
                      <a:ea typeface="SimSun" charset="0"/>
                      <a:cs typeface="SimSun" charset="0"/>
                    </a:rPr>
                    <a:t>3:20-21</a:t>
                  </a:r>
                </a:p>
              </p:txBody>
            </p:sp>
            <p:sp>
              <p:nvSpPr>
                <p:cNvPr id="455921" name="Rectangle 710"/>
                <p:cNvSpPr>
                  <a:spLocks noChangeArrowheads="1"/>
                </p:cNvSpPr>
                <p:nvPr/>
              </p:nvSpPr>
              <p:spPr bwMode="auto">
                <a:xfrm>
                  <a:off x="3239" y="1228"/>
                  <a:ext cx="554" cy="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5707" name="Group 713"/>
              <p:cNvGrpSpPr>
                <a:grpSpLocks/>
              </p:cNvGrpSpPr>
              <p:nvPr/>
            </p:nvGrpSpPr>
            <p:grpSpPr bwMode="auto">
              <a:xfrm>
                <a:off x="3793" y="1228"/>
                <a:ext cx="571" cy="394"/>
                <a:chOff x="3793" y="1228"/>
                <a:chExt cx="571" cy="394"/>
              </a:xfrm>
            </p:grpSpPr>
            <p:sp>
              <p:nvSpPr>
                <p:cNvPr id="455918" name="Rectangle 603"/>
                <p:cNvSpPr>
                  <a:spLocks noChangeArrowheads="1"/>
                </p:cNvSpPr>
                <p:nvPr/>
              </p:nvSpPr>
              <p:spPr bwMode="auto">
                <a:xfrm>
                  <a:off x="3836" y="1228"/>
                  <a:ext cx="485" cy="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altLang="zh-CN" sz="2000">
                      <a:latin typeface="Arial" charset="0"/>
                      <a:ea typeface="SimSun" charset="0"/>
                      <a:cs typeface="SimSun" charset="0"/>
                    </a:rPr>
                    <a:t>4:5</a:t>
                  </a:r>
                </a:p>
              </p:txBody>
            </p:sp>
            <p:sp>
              <p:nvSpPr>
                <p:cNvPr id="455919" name="Rectangle 712"/>
                <p:cNvSpPr>
                  <a:spLocks noChangeArrowheads="1"/>
                </p:cNvSpPr>
                <p:nvPr/>
              </p:nvSpPr>
              <p:spPr bwMode="auto">
                <a:xfrm>
                  <a:off x="3793" y="1228"/>
                  <a:ext cx="571" cy="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5708" name="Group 715"/>
              <p:cNvGrpSpPr>
                <a:grpSpLocks/>
              </p:cNvGrpSpPr>
              <p:nvPr/>
            </p:nvGrpSpPr>
            <p:grpSpPr bwMode="auto">
              <a:xfrm>
                <a:off x="0" y="1622"/>
                <a:ext cx="1857" cy="403"/>
                <a:chOff x="0" y="1622"/>
                <a:chExt cx="1857" cy="403"/>
              </a:xfrm>
            </p:grpSpPr>
            <p:sp>
              <p:nvSpPr>
                <p:cNvPr id="455916" name="Rectangle 604"/>
                <p:cNvSpPr>
                  <a:spLocks noChangeArrowheads="1"/>
                </p:cNvSpPr>
                <p:nvPr/>
              </p:nvSpPr>
              <p:spPr bwMode="auto">
                <a:xfrm>
                  <a:off x="43" y="1622"/>
                  <a:ext cx="17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altLang="zh-CN" sz="2000">
                      <a:latin typeface="Arial" charset="0"/>
                      <a:ea typeface="SimSun" charset="0"/>
                      <a:cs typeface="SimSun" charset="0"/>
                    </a:rPr>
                    <a:t>Sacrificial (Cross)</a:t>
                  </a:r>
                </a:p>
              </p:txBody>
            </p:sp>
            <p:sp>
              <p:nvSpPr>
                <p:cNvPr id="455917" name="Rectangle 714"/>
                <p:cNvSpPr>
                  <a:spLocks noChangeArrowheads="1"/>
                </p:cNvSpPr>
                <p:nvPr/>
              </p:nvSpPr>
              <p:spPr bwMode="auto">
                <a:xfrm>
                  <a:off x="0" y="1622"/>
                  <a:ext cx="1857"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5709" name="Group 717"/>
              <p:cNvGrpSpPr>
                <a:grpSpLocks/>
              </p:cNvGrpSpPr>
              <p:nvPr/>
            </p:nvGrpSpPr>
            <p:grpSpPr bwMode="auto">
              <a:xfrm>
                <a:off x="1857" y="1622"/>
                <a:ext cx="734" cy="403"/>
                <a:chOff x="1857" y="1622"/>
                <a:chExt cx="734" cy="403"/>
              </a:xfrm>
            </p:grpSpPr>
            <p:sp>
              <p:nvSpPr>
                <p:cNvPr id="455914" name="Rectangle 605"/>
                <p:cNvSpPr>
                  <a:spLocks noChangeArrowheads="1"/>
                </p:cNvSpPr>
                <p:nvPr/>
              </p:nvSpPr>
              <p:spPr bwMode="auto">
                <a:xfrm>
                  <a:off x="1900" y="1622"/>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altLang="zh-CN" sz="2000">
                      <a:latin typeface="Arial" charset="0"/>
                      <a:ea typeface="SimSun" charset="0"/>
                      <a:cs typeface="SimSun" charset="0"/>
                    </a:rPr>
                    <a:t>1:29</a:t>
                  </a:r>
                </a:p>
              </p:txBody>
            </p:sp>
            <p:sp>
              <p:nvSpPr>
                <p:cNvPr id="455915" name="Rectangle 716"/>
                <p:cNvSpPr>
                  <a:spLocks noChangeArrowheads="1"/>
                </p:cNvSpPr>
                <p:nvPr/>
              </p:nvSpPr>
              <p:spPr bwMode="auto">
                <a:xfrm>
                  <a:off x="1857" y="1622"/>
                  <a:ext cx="73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5710" name="Group 719"/>
              <p:cNvGrpSpPr>
                <a:grpSpLocks/>
              </p:cNvGrpSpPr>
              <p:nvPr/>
            </p:nvGrpSpPr>
            <p:grpSpPr bwMode="auto">
              <a:xfrm>
                <a:off x="2591" y="1622"/>
                <a:ext cx="648" cy="403"/>
                <a:chOff x="2591" y="1622"/>
                <a:chExt cx="648" cy="403"/>
              </a:xfrm>
            </p:grpSpPr>
            <p:sp>
              <p:nvSpPr>
                <p:cNvPr id="455912" name="Rectangle 606"/>
                <p:cNvSpPr>
                  <a:spLocks noChangeArrowheads="1"/>
                </p:cNvSpPr>
                <p:nvPr/>
              </p:nvSpPr>
              <p:spPr bwMode="auto">
                <a:xfrm>
                  <a:off x="2634" y="1622"/>
                  <a:ext cx="56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altLang="zh-CN" sz="2000">
                      <a:latin typeface="Arial" charset="0"/>
                      <a:ea typeface="SimSun" charset="0"/>
                      <a:cs typeface="SimSun" charset="0"/>
                    </a:rPr>
                    <a:t>2:8</a:t>
                  </a:r>
                </a:p>
              </p:txBody>
            </p:sp>
            <p:sp>
              <p:nvSpPr>
                <p:cNvPr id="455913" name="Rectangle 718"/>
                <p:cNvSpPr>
                  <a:spLocks noChangeArrowheads="1"/>
                </p:cNvSpPr>
                <p:nvPr/>
              </p:nvSpPr>
              <p:spPr bwMode="auto">
                <a:xfrm>
                  <a:off x="2591" y="1622"/>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5711" name="Group 721"/>
              <p:cNvGrpSpPr>
                <a:grpSpLocks/>
              </p:cNvGrpSpPr>
              <p:nvPr/>
            </p:nvGrpSpPr>
            <p:grpSpPr bwMode="auto">
              <a:xfrm>
                <a:off x="3239" y="1622"/>
                <a:ext cx="554" cy="403"/>
                <a:chOff x="3239" y="1622"/>
                <a:chExt cx="554" cy="403"/>
              </a:xfrm>
            </p:grpSpPr>
            <p:sp>
              <p:nvSpPr>
                <p:cNvPr id="455910" name="Rectangle 607"/>
                <p:cNvSpPr>
                  <a:spLocks noChangeArrowheads="1"/>
                </p:cNvSpPr>
                <p:nvPr/>
              </p:nvSpPr>
              <p:spPr bwMode="auto">
                <a:xfrm>
                  <a:off x="3282" y="1622"/>
                  <a:ext cx="46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altLang="zh-CN" sz="2000">
                      <a:latin typeface="Arial" charset="0"/>
                      <a:ea typeface="SimSun" charset="0"/>
                      <a:cs typeface="SimSun" charset="0"/>
                    </a:rPr>
                    <a:t>3:18</a:t>
                  </a:r>
                </a:p>
              </p:txBody>
            </p:sp>
            <p:sp>
              <p:nvSpPr>
                <p:cNvPr id="455911" name="Rectangle 720"/>
                <p:cNvSpPr>
                  <a:spLocks noChangeArrowheads="1"/>
                </p:cNvSpPr>
                <p:nvPr/>
              </p:nvSpPr>
              <p:spPr bwMode="auto">
                <a:xfrm>
                  <a:off x="3239" y="1622"/>
                  <a:ext cx="55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5712" name="Group 723"/>
              <p:cNvGrpSpPr>
                <a:grpSpLocks/>
              </p:cNvGrpSpPr>
              <p:nvPr/>
            </p:nvGrpSpPr>
            <p:grpSpPr bwMode="auto">
              <a:xfrm>
                <a:off x="3793" y="1622"/>
                <a:ext cx="571" cy="403"/>
                <a:chOff x="3793" y="1622"/>
                <a:chExt cx="571" cy="403"/>
              </a:xfrm>
            </p:grpSpPr>
            <p:sp>
              <p:nvSpPr>
                <p:cNvPr id="455908" name="Rectangle 608"/>
                <p:cNvSpPr>
                  <a:spLocks noChangeArrowheads="1"/>
                </p:cNvSpPr>
                <p:nvPr/>
              </p:nvSpPr>
              <p:spPr bwMode="auto">
                <a:xfrm>
                  <a:off x="3836" y="1622"/>
                  <a:ext cx="485"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altLang="zh-CN" sz="2000">
                      <a:latin typeface="Arial" charset="0"/>
                      <a:ea typeface="SimSun" charset="0"/>
                      <a:cs typeface="SimSun" charset="0"/>
                    </a:rPr>
                    <a:t> </a:t>
                  </a:r>
                </a:p>
                <a:p>
                  <a:pPr algn="ctr" eaLnBrk="0" hangingPunct="0">
                    <a:tabLst>
                      <a:tab pos="682625" algn="l"/>
                    </a:tabLst>
                  </a:pPr>
                  <a:endParaRPr lang="en-US" altLang="zh-CN" sz="2000">
                    <a:latin typeface="Arial" charset="0"/>
                    <a:ea typeface="SimSun" charset="0"/>
                    <a:cs typeface="SimSun" charset="0"/>
                  </a:endParaRPr>
                </a:p>
              </p:txBody>
            </p:sp>
            <p:sp>
              <p:nvSpPr>
                <p:cNvPr id="455909" name="Rectangle 722"/>
                <p:cNvSpPr>
                  <a:spLocks noChangeArrowheads="1"/>
                </p:cNvSpPr>
                <p:nvPr/>
              </p:nvSpPr>
              <p:spPr bwMode="auto">
                <a:xfrm>
                  <a:off x="3793" y="1622"/>
                  <a:ext cx="5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5713" name="Group 725"/>
              <p:cNvGrpSpPr>
                <a:grpSpLocks/>
              </p:cNvGrpSpPr>
              <p:nvPr/>
            </p:nvGrpSpPr>
            <p:grpSpPr bwMode="auto">
              <a:xfrm>
                <a:off x="0" y="2025"/>
                <a:ext cx="1857" cy="403"/>
                <a:chOff x="0" y="2025"/>
                <a:chExt cx="1857" cy="403"/>
              </a:xfrm>
            </p:grpSpPr>
            <p:sp>
              <p:nvSpPr>
                <p:cNvPr id="455906" name="Rectangle 609"/>
                <p:cNvSpPr>
                  <a:spLocks noChangeArrowheads="1"/>
                </p:cNvSpPr>
                <p:nvPr/>
              </p:nvSpPr>
              <p:spPr bwMode="auto">
                <a:xfrm>
                  <a:off x="43" y="2025"/>
                  <a:ext cx="17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altLang="zh-CN" sz="2000">
                      <a:latin typeface="Arial" charset="0"/>
                      <a:ea typeface="SimSun" charset="0"/>
                      <a:cs typeface="SimSun" charset="0"/>
                    </a:rPr>
                    <a:t>Savior</a:t>
                  </a:r>
                </a:p>
              </p:txBody>
            </p:sp>
            <p:sp>
              <p:nvSpPr>
                <p:cNvPr id="455907" name="Rectangle 724"/>
                <p:cNvSpPr>
                  <a:spLocks noChangeArrowheads="1"/>
                </p:cNvSpPr>
                <p:nvPr/>
              </p:nvSpPr>
              <p:spPr bwMode="auto">
                <a:xfrm>
                  <a:off x="0" y="2025"/>
                  <a:ext cx="1857"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5714" name="Group 727"/>
              <p:cNvGrpSpPr>
                <a:grpSpLocks/>
              </p:cNvGrpSpPr>
              <p:nvPr/>
            </p:nvGrpSpPr>
            <p:grpSpPr bwMode="auto">
              <a:xfrm>
                <a:off x="1857" y="2025"/>
                <a:ext cx="734" cy="403"/>
                <a:chOff x="1857" y="2025"/>
                <a:chExt cx="734" cy="403"/>
              </a:xfrm>
            </p:grpSpPr>
            <p:sp>
              <p:nvSpPr>
                <p:cNvPr id="455904" name="Rectangle 610"/>
                <p:cNvSpPr>
                  <a:spLocks noChangeArrowheads="1"/>
                </p:cNvSpPr>
                <p:nvPr/>
              </p:nvSpPr>
              <p:spPr bwMode="auto">
                <a:xfrm>
                  <a:off x="1900" y="2025"/>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endParaRPr lang="en-US" altLang="zh-CN" sz="2000">
                    <a:latin typeface="Arial" charset="0"/>
                    <a:ea typeface="SimSun" charset="0"/>
                    <a:cs typeface="SimSun" charset="0"/>
                  </a:endParaRPr>
                </a:p>
                <a:p>
                  <a:pPr algn="ctr" eaLnBrk="0" hangingPunct="0">
                    <a:tabLst>
                      <a:tab pos="682625" algn="l"/>
                    </a:tabLst>
                  </a:pPr>
                  <a:endParaRPr lang="en-US" altLang="zh-CN" sz="2000">
                    <a:latin typeface="Arial" charset="0"/>
                    <a:ea typeface="SimSun" charset="0"/>
                    <a:cs typeface="SimSun" charset="0"/>
                  </a:endParaRPr>
                </a:p>
              </p:txBody>
            </p:sp>
            <p:sp>
              <p:nvSpPr>
                <p:cNvPr id="455905" name="Rectangle 726"/>
                <p:cNvSpPr>
                  <a:spLocks noChangeArrowheads="1"/>
                </p:cNvSpPr>
                <p:nvPr/>
              </p:nvSpPr>
              <p:spPr bwMode="auto">
                <a:xfrm>
                  <a:off x="1857" y="2025"/>
                  <a:ext cx="73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5715" name="Group 729"/>
              <p:cNvGrpSpPr>
                <a:grpSpLocks/>
              </p:cNvGrpSpPr>
              <p:nvPr/>
            </p:nvGrpSpPr>
            <p:grpSpPr bwMode="auto">
              <a:xfrm>
                <a:off x="2591" y="2025"/>
                <a:ext cx="648" cy="403"/>
                <a:chOff x="2591" y="2025"/>
                <a:chExt cx="648" cy="403"/>
              </a:xfrm>
            </p:grpSpPr>
            <p:sp>
              <p:nvSpPr>
                <p:cNvPr id="455902" name="Rectangle 611"/>
                <p:cNvSpPr>
                  <a:spLocks noChangeArrowheads="1"/>
                </p:cNvSpPr>
                <p:nvPr/>
              </p:nvSpPr>
              <p:spPr bwMode="auto">
                <a:xfrm>
                  <a:off x="2634" y="2025"/>
                  <a:ext cx="56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altLang="zh-CN" sz="2000">
                      <a:latin typeface="Arial" charset="0"/>
                      <a:ea typeface="SimSun" charset="0"/>
                      <a:cs typeface="SimSun" charset="0"/>
                    </a:rPr>
                    <a:t> </a:t>
                  </a:r>
                </a:p>
                <a:p>
                  <a:pPr algn="ctr" eaLnBrk="0" hangingPunct="0">
                    <a:tabLst>
                      <a:tab pos="682625" algn="l"/>
                    </a:tabLst>
                  </a:pPr>
                  <a:endParaRPr lang="en-US" altLang="zh-CN" sz="2000">
                    <a:latin typeface="Arial" charset="0"/>
                    <a:ea typeface="SimSun" charset="0"/>
                    <a:cs typeface="SimSun" charset="0"/>
                  </a:endParaRPr>
                </a:p>
              </p:txBody>
            </p:sp>
            <p:sp>
              <p:nvSpPr>
                <p:cNvPr id="455903" name="Rectangle 728"/>
                <p:cNvSpPr>
                  <a:spLocks noChangeArrowheads="1"/>
                </p:cNvSpPr>
                <p:nvPr/>
              </p:nvSpPr>
              <p:spPr bwMode="auto">
                <a:xfrm>
                  <a:off x="2591" y="2025"/>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5716" name="Group 731"/>
              <p:cNvGrpSpPr>
                <a:grpSpLocks/>
              </p:cNvGrpSpPr>
              <p:nvPr/>
            </p:nvGrpSpPr>
            <p:grpSpPr bwMode="auto">
              <a:xfrm>
                <a:off x="3239" y="2025"/>
                <a:ext cx="554" cy="403"/>
                <a:chOff x="3239" y="2025"/>
                <a:chExt cx="554" cy="403"/>
              </a:xfrm>
            </p:grpSpPr>
            <p:sp>
              <p:nvSpPr>
                <p:cNvPr id="455900" name="Rectangle 612"/>
                <p:cNvSpPr>
                  <a:spLocks noChangeArrowheads="1"/>
                </p:cNvSpPr>
                <p:nvPr/>
              </p:nvSpPr>
              <p:spPr bwMode="auto">
                <a:xfrm>
                  <a:off x="3282" y="2025"/>
                  <a:ext cx="46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altLang="zh-CN" sz="2000">
                      <a:latin typeface="Arial" charset="0"/>
                      <a:ea typeface="SimSun" charset="0"/>
                      <a:cs typeface="SimSun" charset="0"/>
                    </a:rPr>
                    <a:t>3:20</a:t>
                  </a:r>
                </a:p>
              </p:txBody>
            </p:sp>
            <p:sp>
              <p:nvSpPr>
                <p:cNvPr id="455901" name="Rectangle 730"/>
                <p:cNvSpPr>
                  <a:spLocks noChangeArrowheads="1"/>
                </p:cNvSpPr>
                <p:nvPr/>
              </p:nvSpPr>
              <p:spPr bwMode="auto">
                <a:xfrm>
                  <a:off x="3239" y="2025"/>
                  <a:ext cx="55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5717" name="Group 733"/>
              <p:cNvGrpSpPr>
                <a:grpSpLocks/>
              </p:cNvGrpSpPr>
              <p:nvPr/>
            </p:nvGrpSpPr>
            <p:grpSpPr bwMode="auto">
              <a:xfrm>
                <a:off x="3793" y="2025"/>
                <a:ext cx="571" cy="403"/>
                <a:chOff x="3793" y="2025"/>
                <a:chExt cx="571" cy="403"/>
              </a:xfrm>
            </p:grpSpPr>
            <p:sp>
              <p:nvSpPr>
                <p:cNvPr id="455898" name="Rectangle 613"/>
                <p:cNvSpPr>
                  <a:spLocks noChangeArrowheads="1"/>
                </p:cNvSpPr>
                <p:nvPr/>
              </p:nvSpPr>
              <p:spPr bwMode="auto">
                <a:xfrm>
                  <a:off x="3836" y="2025"/>
                  <a:ext cx="485"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altLang="zh-CN" sz="2000">
                      <a:latin typeface="Arial" charset="0"/>
                      <a:ea typeface="SimSun" charset="0"/>
                      <a:cs typeface="SimSun" charset="0"/>
                    </a:rPr>
                    <a:t> </a:t>
                  </a:r>
                </a:p>
                <a:p>
                  <a:pPr algn="ctr" eaLnBrk="0" hangingPunct="0">
                    <a:tabLst>
                      <a:tab pos="682625" algn="l"/>
                    </a:tabLst>
                  </a:pPr>
                  <a:endParaRPr lang="en-US" altLang="zh-CN" sz="2000">
                    <a:latin typeface="Arial" charset="0"/>
                    <a:ea typeface="SimSun" charset="0"/>
                    <a:cs typeface="SimSun" charset="0"/>
                  </a:endParaRPr>
                </a:p>
              </p:txBody>
            </p:sp>
            <p:sp>
              <p:nvSpPr>
                <p:cNvPr id="455899" name="Rectangle 732"/>
                <p:cNvSpPr>
                  <a:spLocks noChangeArrowheads="1"/>
                </p:cNvSpPr>
                <p:nvPr/>
              </p:nvSpPr>
              <p:spPr bwMode="auto">
                <a:xfrm>
                  <a:off x="3793" y="2025"/>
                  <a:ext cx="5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5718" name="Group 735"/>
              <p:cNvGrpSpPr>
                <a:grpSpLocks/>
              </p:cNvGrpSpPr>
              <p:nvPr/>
            </p:nvGrpSpPr>
            <p:grpSpPr bwMode="auto">
              <a:xfrm>
                <a:off x="0" y="2428"/>
                <a:ext cx="1857" cy="403"/>
                <a:chOff x="0" y="2428"/>
                <a:chExt cx="1857" cy="403"/>
              </a:xfrm>
            </p:grpSpPr>
            <p:sp>
              <p:nvSpPr>
                <p:cNvPr id="455896" name="Rectangle 614"/>
                <p:cNvSpPr>
                  <a:spLocks noChangeArrowheads="1"/>
                </p:cNvSpPr>
                <p:nvPr/>
              </p:nvSpPr>
              <p:spPr bwMode="auto">
                <a:xfrm>
                  <a:off x="43" y="2428"/>
                  <a:ext cx="17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altLang="zh-CN" sz="2000">
                      <a:latin typeface="Arial" charset="0"/>
                      <a:ea typeface="SimSun" charset="0"/>
                      <a:cs typeface="SimSun" charset="0"/>
                    </a:rPr>
                    <a:t>Glorified Body (Resurrected)</a:t>
                  </a:r>
                </a:p>
              </p:txBody>
            </p:sp>
            <p:sp>
              <p:nvSpPr>
                <p:cNvPr id="455897" name="Rectangle 734"/>
                <p:cNvSpPr>
                  <a:spLocks noChangeArrowheads="1"/>
                </p:cNvSpPr>
                <p:nvPr/>
              </p:nvSpPr>
              <p:spPr bwMode="auto">
                <a:xfrm>
                  <a:off x="0" y="2428"/>
                  <a:ext cx="1857"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5719" name="Group 737"/>
              <p:cNvGrpSpPr>
                <a:grpSpLocks/>
              </p:cNvGrpSpPr>
              <p:nvPr/>
            </p:nvGrpSpPr>
            <p:grpSpPr bwMode="auto">
              <a:xfrm>
                <a:off x="1857" y="2428"/>
                <a:ext cx="734" cy="403"/>
                <a:chOff x="1857" y="2428"/>
                <a:chExt cx="734" cy="403"/>
              </a:xfrm>
            </p:grpSpPr>
            <p:sp>
              <p:nvSpPr>
                <p:cNvPr id="455894" name="Rectangle 615"/>
                <p:cNvSpPr>
                  <a:spLocks noChangeArrowheads="1"/>
                </p:cNvSpPr>
                <p:nvPr/>
              </p:nvSpPr>
              <p:spPr bwMode="auto">
                <a:xfrm>
                  <a:off x="1900" y="2428"/>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altLang="zh-CN" sz="2000">
                      <a:latin typeface="Arial" charset="0"/>
                      <a:ea typeface="SimSun" charset="0"/>
                      <a:cs typeface="SimSun" charset="0"/>
                    </a:rPr>
                    <a:t> </a:t>
                  </a:r>
                </a:p>
                <a:p>
                  <a:pPr algn="ctr" eaLnBrk="0" hangingPunct="0">
                    <a:tabLst>
                      <a:tab pos="682625" algn="l"/>
                    </a:tabLst>
                  </a:pPr>
                  <a:endParaRPr lang="en-US" altLang="zh-CN" sz="2000">
                    <a:latin typeface="Arial" charset="0"/>
                    <a:ea typeface="SimSun" charset="0"/>
                    <a:cs typeface="SimSun" charset="0"/>
                  </a:endParaRPr>
                </a:p>
              </p:txBody>
            </p:sp>
            <p:sp>
              <p:nvSpPr>
                <p:cNvPr id="455895" name="Rectangle 736"/>
                <p:cNvSpPr>
                  <a:spLocks noChangeArrowheads="1"/>
                </p:cNvSpPr>
                <p:nvPr/>
              </p:nvSpPr>
              <p:spPr bwMode="auto">
                <a:xfrm>
                  <a:off x="1857" y="2428"/>
                  <a:ext cx="73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5720" name="Group 739"/>
              <p:cNvGrpSpPr>
                <a:grpSpLocks/>
              </p:cNvGrpSpPr>
              <p:nvPr/>
            </p:nvGrpSpPr>
            <p:grpSpPr bwMode="auto">
              <a:xfrm>
                <a:off x="2591" y="2428"/>
                <a:ext cx="648" cy="403"/>
                <a:chOff x="2591" y="2428"/>
                <a:chExt cx="648" cy="403"/>
              </a:xfrm>
            </p:grpSpPr>
            <p:sp>
              <p:nvSpPr>
                <p:cNvPr id="455892" name="Rectangle 616"/>
                <p:cNvSpPr>
                  <a:spLocks noChangeArrowheads="1"/>
                </p:cNvSpPr>
                <p:nvPr/>
              </p:nvSpPr>
              <p:spPr bwMode="auto">
                <a:xfrm>
                  <a:off x="2634" y="2428"/>
                  <a:ext cx="56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altLang="zh-CN" sz="2000">
                      <a:latin typeface="Arial" charset="0"/>
                      <a:ea typeface="SimSun" charset="0"/>
                      <a:cs typeface="SimSun" charset="0"/>
                    </a:rPr>
                    <a:t> </a:t>
                  </a:r>
                </a:p>
                <a:p>
                  <a:pPr algn="ctr" eaLnBrk="0" hangingPunct="0">
                    <a:tabLst>
                      <a:tab pos="682625" algn="l"/>
                    </a:tabLst>
                  </a:pPr>
                  <a:endParaRPr lang="en-US" altLang="zh-CN" sz="2000">
                    <a:latin typeface="Arial" charset="0"/>
                    <a:ea typeface="SimSun" charset="0"/>
                    <a:cs typeface="SimSun" charset="0"/>
                  </a:endParaRPr>
                </a:p>
              </p:txBody>
            </p:sp>
            <p:sp>
              <p:nvSpPr>
                <p:cNvPr id="455893" name="Rectangle 738"/>
                <p:cNvSpPr>
                  <a:spLocks noChangeArrowheads="1"/>
                </p:cNvSpPr>
                <p:nvPr/>
              </p:nvSpPr>
              <p:spPr bwMode="auto">
                <a:xfrm>
                  <a:off x="2591" y="2428"/>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5721" name="Group 741"/>
              <p:cNvGrpSpPr>
                <a:grpSpLocks/>
              </p:cNvGrpSpPr>
              <p:nvPr/>
            </p:nvGrpSpPr>
            <p:grpSpPr bwMode="auto">
              <a:xfrm>
                <a:off x="3239" y="2428"/>
                <a:ext cx="554" cy="403"/>
                <a:chOff x="3239" y="2428"/>
                <a:chExt cx="554" cy="403"/>
              </a:xfrm>
            </p:grpSpPr>
            <p:sp>
              <p:nvSpPr>
                <p:cNvPr id="455890" name="Rectangle 617"/>
                <p:cNvSpPr>
                  <a:spLocks noChangeArrowheads="1"/>
                </p:cNvSpPr>
                <p:nvPr/>
              </p:nvSpPr>
              <p:spPr bwMode="auto">
                <a:xfrm>
                  <a:off x="3282" y="2428"/>
                  <a:ext cx="46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altLang="zh-CN" sz="2000">
                      <a:latin typeface="Arial" charset="0"/>
                      <a:ea typeface="SimSun" charset="0"/>
                      <a:cs typeface="SimSun" charset="0"/>
                    </a:rPr>
                    <a:t>3:10, 21</a:t>
                  </a:r>
                </a:p>
              </p:txBody>
            </p:sp>
            <p:sp>
              <p:nvSpPr>
                <p:cNvPr id="455891" name="Rectangle 740"/>
                <p:cNvSpPr>
                  <a:spLocks noChangeArrowheads="1"/>
                </p:cNvSpPr>
                <p:nvPr/>
              </p:nvSpPr>
              <p:spPr bwMode="auto">
                <a:xfrm>
                  <a:off x="3239" y="2428"/>
                  <a:ext cx="55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5722" name="Group 743"/>
              <p:cNvGrpSpPr>
                <a:grpSpLocks/>
              </p:cNvGrpSpPr>
              <p:nvPr/>
            </p:nvGrpSpPr>
            <p:grpSpPr bwMode="auto">
              <a:xfrm>
                <a:off x="3793" y="2428"/>
                <a:ext cx="571" cy="403"/>
                <a:chOff x="3793" y="2428"/>
                <a:chExt cx="571" cy="403"/>
              </a:xfrm>
            </p:grpSpPr>
            <p:sp>
              <p:nvSpPr>
                <p:cNvPr id="455888" name="Rectangle 618"/>
                <p:cNvSpPr>
                  <a:spLocks noChangeArrowheads="1"/>
                </p:cNvSpPr>
                <p:nvPr/>
              </p:nvSpPr>
              <p:spPr bwMode="auto">
                <a:xfrm>
                  <a:off x="3836" y="2428"/>
                  <a:ext cx="485"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altLang="zh-CN" sz="2000">
                      <a:latin typeface="Arial" charset="0"/>
                      <a:ea typeface="SimSun" charset="0"/>
                      <a:cs typeface="SimSun" charset="0"/>
                    </a:rPr>
                    <a:t> </a:t>
                  </a:r>
                </a:p>
                <a:p>
                  <a:pPr algn="ctr" eaLnBrk="0" hangingPunct="0">
                    <a:tabLst>
                      <a:tab pos="682625" algn="l"/>
                    </a:tabLst>
                  </a:pPr>
                  <a:endParaRPr lang="en-US" altLang="zh-CN" sz="2000">
                    <a:latin typeface="Arial" charset="0"/>
                    <a:ea typeface="SimSun" charset="0"/>
                    <a:cs typeface="SimSun" charset="0"/>
                  </a:endParaRPr>
                </a:p>
              </p:txBody>
            </p:sp>
            <p:sp>
              <p:nvSpPr>
                <p:cNvPr id="455889" name="Rectangle 742"/>
                <p:cNvSpPr>
                  <a:spLocks noChangeArrowheads="1"/>
                </p:cNvSpPr>
                <p:nvPr/>
              </p:nvSpPr>
              <p:spPr bwMode="auto">
                <a:xfrm>
                  <a:off x="3793" y="2428"/>
                  <a:ext cx="5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5723" name="Group 745"/>
              <p:cNvGrpSpPr>
                <a:grpSpLocks/>
              </p:cNvGrpSpPr>
              <p:nvPr/>
            </p:nvGrpSpPr>
            <p:grpSpPr bwMode="auto">
              <a:xfrm>
                <a:off x="0" y="2831"/>
                <a:ext cx="1857" cy="403"/>
                <a:chOff x="0" y="2831"/>
                <a:chExt cx="1857" cy="403"/>
              </a:xfrm>
            </p:grpSpPr>
            <p:sp>
              <p:nvSpPr>
                <p:cNvPr id="455886" name="Rectangle 619"/>
                <p:cNvSpPr>
                  <a:spLocks noChangeArrowheads="1"/>
                </p:cNvSpPr>
                <p:nvPr/>
              </p:nvSpPr>
              <p:spPr bwMode="auto">
                <a:xfrm>
                  <a:off x="43" y="2831"/>
                  <a:ext cx="17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altLang="zh-CN" sz="2000">
                      <a:latin typeface="Arial" charset="0"/>
                      <a:ea typeface="SimSun" charset="0"/>
                      <a:cs typeface="SimSun" charset="0"/>
                    </a:rPr>
                    <a:t>Incarnation (man)</a:t>
                  </a:r>
                </a:p>
              </p:txBody>
            </p:sp>
            <p:sp>
              <p:nvSpPr>
                <p:cNvPr id="455887" name="Rectangle 744"/>
                <p:cNvSpPr>
                  <a:spLocks noChangeArrowheads="1"/>
                </p:cNvSpPr>
                <p:nvPr/>
              </p:nvSpPr>
              <p:spPr bwMode="auto">
                <a:xfrm>
                  <a:off x="0" y="2831"/>
                  <a:ext cx="1857"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5724" name="Group 747"/>
              <p:cNvGrpSpPr>
                <a:grpSpLocks/>
              </p:cNvGrpSpPr>
              <p:nvPr/>
            </p:nvGrpSpPr>
            <p:grpSpPr bwMode="auto">
              <a:xfrm>
                <a:off x="1857" y="2831"/>
                <a:ext cx="734" cy="403"/>
                <a:chOff x="1857" y="2831"/>
                <a:chExt cx="734" cy="403"/>
              </a:xfrm>
            </p:grpSpPr>
            <p:sp>
              <p:nvSpPr>
                <p:cNvPr id="455884" name="Rectangle 620"/>
                <p:cNvSpPr>
                  <a:spLocks noChangeArrowheads="1"/>
                </p:cNvSpPr>
                <p:nvPr/>
              </p:nvSpPr>
              <p:spPr bwMode="auto">
                <a:xfrm>
                  <a:off x="1900" y="2831"/>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altLang="zh-CN" sz="2000">
                      <a:latin typeface="Arial" charset="0"/>
                      <a:ea typeface="SimSun" charset="0"/>
                      <a:cs typeface="SimSun" charset="0"/>
                    </a:rPr>
                    <a:t> </a:t>
                  </a:r>
                </a:p>
                <a:p>
                  <a:pPr algn="ctr" eaLnBrk="0" hangingPunct="0">
                    <a:tabLst>
                      <a:tab pos="682625" algn="l"/>
                    </a:tabLst>
                  </a:pPr>
                  <a:endParaRPr lang="en-US" altLang="zh-CN" sz="2000">
                    <a:latin typeface="Arial" charset="0"/>
                    <a:ea typeface="SimSun" charset="0"/>
                    <a:cs typeface="SimSun" charset="0"/>
                  </a:endParaRPr>
                </a:p>
              </p:txBody>
            </p:sp>
            <p:sp>
              <p:nvSpPr>
                <p:cNvPr id="455885" name="Rectangle 746"/>
                <p:cNvSpPr>
                  <a:spLocks noChangeArrowheads="1"/>
                </p:cNvSpPr>
                <p:nvPr/>
              </p:nvSpPr>
              <p:spPr bwMode="auto">
                <a:xfrm>
                  <a:off x="1857" y="2831"/>
                  <a:ext cx="73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5725" name="Group 749"/>
              <p:cNvGrpSpPr>
                <a:grpSpLocks/>
              </p:cNvGrpSpPr>
              <p:nvPr/>
            </p:nvGrpSpPr>
            <p:grpSpPr bwMode="auto">
              <a:xfrm>
                <a:off x="2591" y="2831"/>
                <a:ext cx="648" cy="403"/>
                <a:chOff x="2591" y="2831"/>
                <a:chExt cx="648" cy="403"/>
              </a:xfrm>
            </p:grpSpPr>
            <p:sp>
              <p:nvSpPr>
                <p:cNvPr id="455882" name="Rectangle 621"/>
                <p:cNvSpPr>
                  <a:spLocks noChangeArrowheads="1"/>
                </p:cNvSpPr>
                <p:nvPr/>
              </p:nvSpPr>
              <p:spPr bwMode="auto">
                <a:xfrm>
                  <a:off x="2634" y="2831"/>
                  <a:ext cx="56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altLang="zh-CN" sz="2000">
                      <a:latin typeface="Arial" charset="0"/>
                      <a:ea typeface="SimSun" charset="0"/>
                      <a:cs typeface="SimSun" charset="0"/>
                    </a:rPr>
                    <a:t>2:6-8</a:t>
                  </a:r>
                </a:p>
              </p:txBody>
            </p:sp>
            <p:sp>
              <p:nvSpPr>
                <p:cNvPr id="455883" name="Rectangle 748"/>
                <p:cNvSpPr>
                  <a:spLocks noChangeArrowheads="1"/>
                </p:cNvSpPr>
                <p:nvPr/>
              </p:nvSpPr>
              <p:spPr bwMode="auto">
                <a:xfrm>
                  <a:off x="2591" y="2831"/>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5726" name="Group 751"/>
              <p:cNvGrpSpPr>
                <a:grpSpLocks/>
              </p:cNvGrpSpPr>
              <p:nvPr/>
            </p:nvGrpSpPr>
            <p:grpSpPr bwMode="auto">
              <a:xfrm>
                <a:off x="3239" y="2831"/>
                <a:ext cx="554" cy="403"/>
                <a:chOff x="3239" y="2831"/>
                <a:chExt cx="554" cy="403"/>
              </a:xfrm>
            </p:grpSpPr>
            <p:sp>
              <p:nvSpPr>
                <p:cNvPr id="455880" name="Rectangle 622"/>
                <p:cNvSpPr>
                  <a:spLocks noChangeArrowheads="1"/>
                </p:cNvSpPr>
                <p:nvPr/>
              </p:nvSpPr>
              <p:spPr bwMode="auto">
                <a:xfrm>
                  <a:off x="3282" y="2831"/>
                  <a:ext cx="46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altLang="zh-CN" sz="2000">
                      <a:latin typeface="Arial" charset="0"/>
                      <a:ea typeface="SimSun" charset="0"/>
                      <a:cs typeface="SimSun" charset="0"/>
                    </a:rPr>
                    <a:t> </a:t>
                  </a:r>
                </a:p>
                <a:p>
                  <a:pPr algn="ctr" eaLnBrk="0" hangingPunct="0">
                    <a:tabLst>
                      <a:tab pos="682625" algn="l"/>
                    </a:tabLst>
                  </a:pPr>
                  <a:endParaRPr lang="en-US" altLang="zh-CN" sz="2000">
                    <a:latin typeface="Arial" charset="0"/>
                    <a:ea typeface="SimSun" charset="0"/>
                    <a:cs typeface="SimSun" charset="0"/>
                  </a:endParaRPr>
                </a:p>
              </p:txBody>
            </p:sp>
            <p:sp>
              <p:nvSpPr>
                <p:cNvPr id="455881" name="Rectangle 750"/>
                <p:cNvSpPr>
                  <a:spLocks noChangeArrowheads="1"/>
                </p:cNvSpPr>
                <p:nvPr/>
              </p:nvSpPr>
              <p:spPr bwMode="auto">
                <a:xfrm>
                  <a:off x="3239" y="2831"/>
                  <a:ext cx="55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5727" name="Group 753"/>
              <p:cNvGrpSpPr>
                <a:grpSpLocks/>
              </p:cNvGrpSpPr>
              <p:nvPr/>
            </p:nvGrpSpPr>
            <p:grpSpPr bwMode="auto">
              <a:xfrm>
                <a:off x="3793" y="2831"/>
                <a:ext cx="571" cy="403"/>
                <a:chOff x="3793" y="2831"/>
                <a:chExt cx="571" cy="403"/>
              </a:xfrm>
            </p:grpSpPr>
            <p:sp>
              <p:nvSpPr>
                <p:cNvPr id="455878" name="Rectangle 623"/>
                <p:cNvSpPr>
                  <a:spLocks noChangeArrowheads="1"/>
                </p:cNvSpPr>
                <p:nvPr/>
              </p:nvSpPr>
              <p:spPr bwMode="auto">
                <a:xfrm>
                  <a:off x="3836" y="2831"/>
                  <a:ext cx="485"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altLang="zh-CN" sz="2000">
                      <a:latin typeface="Arial" charset="0"/>
                      <a:ea typeface="SimSun" charset="0"/>
                      <a:cs typeface="SimSun" charset="0"/>
                    </a:rPr>
                    <a:t> </a:t>
                  </a:r>
                </a:p>
                <a:p>
                  <a:pPr algn="ctr" eaLnBrk="0" hangingPunct="0">
                    <a:tabLst>
                      <a:tab pos="682625" algn="l"/>
                    </a:tabLst>
                  </a:pPr>
                  <a:endParaRPr lang="en-US" altLang="zh-CN" sz="2000">
                    <a:latin typeface="Arial" charset="0"/>
                    <a:ea typeface="SimSun" charset="0"/>
                    <a:cs typeface="SimSun" charset="0"/>
                  </a:endParaRPr>
                </a:p>
              </p:txBody>
            </p:sp>
            <p:sp>
              <p:nvSpPr>
                <p:cNvPr id="455879" name="Rectangle 752"/>
                <p:cNvSpPr>
                  <a:spLocks noChangeArrowheads="1"/>
                </p:cNvSpPr>
                <p:nvPr/>
              </p:nvSpPr>
              <p:spPr bwMode="auto">
                <a:xfrm>
                  <a:off x="3793" y="2831"/>
                  <a:ext cx="5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5728" name="Group 755"/>
              <p:cNvGrpSpPr>
                <a:grpSpLocks/>
              </p:cNvGrpSpPr>
              <p:nvPr/>
            </p:nvGrpSpPr>
            <p:grpSpPr bwMode="auto">
              <a:xfrm>
                <a:off x="0" y="3234"/>
                <a:ext cx="1857" cy="403"/>
                <a:chOff x="0" y="3234"/>
                <a:chExt cx="1857" cy="403"/>
              </a:xfrm>
            </p:grpSpPr>
            <p:sp>
              <p:nvSpPr>
                <p:cNvPr id="455876" name="Rectangle 624"/>
                <p:cNvSpPr>
                  <a:spLocks noChangeArrowheads="1"/>
                </p:cNvSpPr>
                <p:nvPr/>
              </p:nvSpPr>
              <p:spPr bwMode="auto">
                <a:xfrm>
                  <a:off x="43" y="3234"/>
                  <a:ext cx="17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altLang="zh-CN" sz="2000">
                      <a:latin typeface="Arial" charset="0"/>
                      <a:ea typeface="SimSun" charset="0"/>
                      <a:cs typeface="SimSun" charset="0"/>
                    </a:rPr>
                    <a:t>Humble</a:t>
                  </a:r>
                </a:p>
              </p:txBody>
            </p:sp>
            <p:sp>
              <p:nvSpPr>
                <p:cNvPr id="455877" name="Rectangle 754"/>
                <p:cNvSpPr>
                  <a:spLocks noChangeArrowheads="1"/>
                </p:cNvSpPr>
                <p:nvPr/>
              </p:nvSpPr>
              <p:spPr bwMode="auto">
                <a:xfrm>
                  <a:off x="0" y="3234"/>
                  <a:ext cx="1857"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5729" name="Group 757"/>
              <p:cNvGrpSpPr>
                <a:grpSpLocks/>
              </p:cNvGrpSpPr>
              <p:nvPr/>
            </p:nvGrpSpPr>
            <p:grpSpPr bwMode="auto">
              <a:xfrm>
                <a:off x="1857" y="3234"/>
                <a:ext cx="734" cy="403"/>
                <a:chOff x="1857" y="3234"/>
                <a:chExt cx="734" cy="403"/>
              </a:xfrm>
            </p:grpSpPr>
            <p:sp>
              <p:nvSpPr>
                <p:cNvPr id="455874" name="Rectangle 625"/>
                <p:cNvSpPr>
                  <a:spLocks noChangeArrowheads="1"/>
                </p:cNvSpPr>
                <p:nvPr/>
              </p:nvSpPr>
              <p:spPr bwMode="auto">
                <a:xfrm>
                  <a:off x="1900" y="3234"/>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altLang="zh-CN" sz="2000">
                      <a:latin typeface="Arial" charset="0"/>
                      <a:ea typeface="SimSun" charset="0"/>
                      <a:cs typeface="SimSun" charset="0"/>
                    </a:rPr>
                    <a:t> </a:t>
                  </a:r>
                </a:p>
                <a:p>
                  <a:pPr algn="ctr" eaLnBrk="0" hangingPunct="0">
                    <a:tabLst>
                      <a:tab pos="682625" algn="l"/>
                    </a:tabLst>
                  </a:pPr>
                  <a:endParaRPr lang="en-US" altLang="zh-CN" sz="2000">
                    <a:latin typeface="Arial" charset="0"/>
                    <a:ea typeface="SimSun" charset="0"/>
                    <a:cs typeface="SimSun" charset="0"/>
                  </a:endParaRPr>
                </a:p>
              </p:txBody>
            </p:sp>
            <p:sp>
              <p:nvSpPr>
                <p:cNvPr id="455875" name="Rectangle 756"/>
                <p:cNvSpPr>
                  <a:spLocks noChangeArrowheads="1"/>
                </p:cNvSpPr>
                <p:nvPr/>
              </p:nvSpPr>
              <p:spPr bwMode="auto">
                <a:xfrm>
                  <a:off x="1857" y="3234"/>
                  <a:ext cx="73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5730" name="Group 759"/>
              <p:cNvGrpSpPr>
                <a:grpSpLocks/>
              </p:cNvGrpSpPr>
              <p:nvPr/>
            </p:nvGrpSpPr>
            <p:grpSpPr bwMode="auto">
              <a:xfrm>
                <a:off x="2591" y="3234"/>
                <a:ext cx="648" cy="403"/>
                <a:chOff x="2591" y="3234"/>
                <a:chExt cx="648" cy="403"/>
              </a:xfrm>
            </p:grpSpPr>
            <p:sp>
              <p:nvSpPr>
                <p:cNvPr id="455872" name="Rectangle 626"/>
                <p:cNvSpPr>
                  <a:spLocks noChangeArrowheads="1"/>
                </p:cNvSpPr>
                <p:nvPr/>
              </p:nvSpPr>
              <p:spPr bwMode="auto">
                <a:xfrm>
                  <a:off x="2634" y="3234"/>
                  <a:ext cx="56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altLang="zh-CN" sz="2000">
                      <a:latin typeface="Arial" charset="0"/>
                      <a:ea typeface="SimSun" charset="0"/>
                      <a:cs typeface="SimSun" charset="0"/>
                    </a:rPr>
                    <a:t>2:6-8</a:t>
                  </a:r>
                </a:p>
              </p:txBody>
            </p:sp>
            <p:sp>
              <p:nvSpPr>
                <p:cNvPr id="455873" name="Rectangle 758"/>
                <p:cNvSpPr>
                  <a:spLocks noChangeArrowheads="1"/>
                </p:cNvSpPr>
                <p:nvPr/>
              </p:nvSpPr>
              <p:spPr bwMode="auto">
                <a:xfrm>
                  <a:off x="2591" y="3234"/>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5731" name="Group 761"/>
              <p:cNvGrpSpPr>
                <a:grpSpLocks/>
              </p:cNvGrpSpPr>
              <p:nvPr/>
            </p:nvGrpSpPr>
            <p:grpSpPr bwMode="auto">
              <a:xfrm>
                <a:off x="3239" y="3234"/>
                <a:ext cx="554" cy="403"/>
                <a:chOff x="3239" y="3234"/>
                <a:chExt cx="554" cy="403"/>
              </a:xfrm>
            </p:grpSpPr>
            <p:sp>
              <p:nvSpPr>
                <p:cNvPr id="455870" name="Rectangle 627"/>
                <p:cNvSpPr>
                  <a:spLocks noChangeArrowheads="1"/>
                </p:cNvSpPr>
                <p:nvPr/>
              </p:nvSpPr>
              <p:spPr bwMode="auto">
                <a:xfrm>
                  <a:off x="3282" y="3234"/>
                  <a:ext cx="46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altLang="zh-CN" sz="2000">
                      <a:latin typeface="Arial" charset="0"/>
                      <a:ea typeface="SimSun" charset="0"/>
                      <a:cs typeface="SimSun" charset="0"/>
                    </a:rPr>
                    <a:t> </a:t>
                  </a:r>
                </a:p>
                <a:p>
                  <a:pPr algn="ctr" eaLnBrk="0" hangingPunct="0">
                    <a:tabLst>
                      <a:tab pos="682625" algn="l"/>
                    </a:tabLst>
                  </a:pPr>
                  <a:endParaRPr lang="en-US" altLang="zh-CN" sz="2000">
                    <a:latin typeface="Arial" charset="0"/>
                    <a:ea typeface="SimSun" charset="0"/>
                    <a:cs typeface="SimSun" charset="0"/>
                  </a:endParaRPr>
                </a:p>
              </p:txBody>
            </p:sp>
            <p:sp>
              <p:nvSpPr>
                <p:cNvPr id="455871" name="Rectangle 760"/>
                <p:cNvSpPr>
                  <a:spLocks noChangeArrowheads="1"/>
                </p:cNvSpPr>
                <p:nvPr/>
              </p:nvSpPr>
              <p:spPr bwMode="auto">
                <a:xfrm>
                  <a:off x="3239" y="3234"/>
                  <a:ext cx="55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5732" name="Group 763"/>
              <p:cNvGrpSpPr>
                <a:grpSpLocks/>
              </p:cNvGrpSpPr>
              <p:nvPr/>
            </p:nvGrpSpPr>
            <p:grpSpPr bwMode="auto">
              <a:xfrm>
                <a:off x="3793" y="3234"/>
                <a:ext cx="571" cy="403"/>
                <a:chOff x="3793" y="3234"/>
                <a:chExt cx="571" cy="403"/>
              </a:xfrm>
            </p:grpSpPr>
            <p:sp>
              <p:nvSpPr>
                <p:cNvPr id="455868" name="Rectangle 628"/>
                <p:cNvSpPr>
                  <a:spLocks noChangeArrowheads="1"/>
                </p:cNvSpPr>
                <p:nvPr/>
              </p:nvSpPr>
              <p:spPr bwMode="auto">
                <a:xfrm>
                  <a:off x="3836" y="3234"/>
                  <a:ext cx="485"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altLang="zh-CN" sz="2000">
                      <a:latin typeface="Arial" charset="0"/>
                      <a:ea typeface="SimSun" charset="0"/>
                      <a:cs typeface="SimSun" charset="0"/>
                    </a:rPr>
                    <a:t> </a:t>
                  </a:r>
                </a:p>
                <a:p>
                  <a:pPr algn="ctr" eaLnBrk="0" hangingPunct="0">
                    <a:tabLst>
                      <a:tab pos="682625" algn="l"/>
                    </a:tabLst>
                  </a:pPr>
                  <a:endParaRPr lang="en-US" altLang="zh-CN" sz="2000">
                    <a:latin typeface="Arial" charset="0"/>
                    <a:ea typeface="SimSun" charset="0"/>
                    <a:cs typeface="SimSun" charset="0"/>
                  </a:endParaRPr>
                </a:p>
              </p:txBody>
            </p:sp>
            <p:sp>
              <p:nvSpPr>
                <p:cNvPr id="455869" name="Rectangle 762"/>
                <p:cNvSpPr>
                  <a:spLocks noChangeArrowheads="1"/>
                </p:cNvSpPr>
                <p:nvPr/>
              </p:nvSpPr>
              <p:spPr bwMode="auto">
                <a:xfrm>
                  <a:off x="3793" y="3234"/>
                  <a:ext cx="5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5733" name="Group 765"/>
              <p:cNvGrpSpPr>
                <a:grpSpLocks/>
              </p:cNvGrpSpPr>
              <p:nvPr/>
            </p:nvGrpSpPr>
            <p:grpSpPr bwMode="auto">
              <a:xfrm>
                <a:off x="0" y="3637"/>
                <a:ext cx="1857" cy="403"/>
                <a:chOff x="0" y="3637"/>
                <a:chExt cx="1857" cy="403"/>
              </a:xfrm>
            </p:grpSpPr>
            <p:sp>
              <p:nvSpPr>
                <p:cNvPr id="455866" name="Rectangle 629"/>
                <p:cNvSpPr>
                  <a:spLocks noChangeArrowheads="1"/>
                </p:cNvSpPr>
                <p:nvPr/>
              </p:nvSpPr>
              <p:spPr bwMode="auto">
                <a:xfrm>
                  <a:off x="43" y="3637"/>
                  <a:ext cx="17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altLang="zh-CN" sz="2000">
                      <a:latin typeface="Arial" charset="0"/>
                      <a:ea typeface="SimSun" charset="0"/>
                      <a:cs typeface="SimSun" charset="0"/>
                    </a:rPr>
                    <a:t>Obedient</a:t>
                  </a:r>
                </a:p>
              </p:txBody>
            </p:sp>
            <p:sp>
              <p:nvSpPr>
                <p:cNvPr id="455867" name="Rectangle 764"/>
                <p:cNvSpPr>
                  <a:spLocks noChangeArrowheads="1"/>
                </p:cNvSpPr>
                <p:nvPr/>
              </p:nvSpPr>
              <p:spPr bwMode="auto">
                <a:xfrm>
                  <a:off x="0" y="3637"/>
                  <a:ext cx="1857"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5734" name="Group 767"/>
              <p:cNvGrpSpPr>
                <a:grpSpLocks/>
              </p:cNvGrpSpPr>
              <p:nvPr/>
            </p:nvGrpSpPr>
            <p:grpSpPr bwMode="auto">
              <a:xfrm>
                <a:off x="1857" y="3637"/>
                <a:ext cx="734" cy="403"/>
                <a:chOff x="1857" y="3637"/>
                <a:chExt cx="734" cy="403"/>
              </a:xfrm>
            </p:grpSpPr>
            <p:sp>
              <p:nvSpPr>
                <p:cNvPr id="455864" name="Rectangle 630"/>
                <p:cNvSpPr>
                  <a:spLocks noChangeArrowheads="1"/>
                </p:cNvSpPr>
                <p:nvPr/>
              </p:nvSpPr>
              <p:spPr bwMode="auto">
                <a:xfrm>
                  <a:off x="1900" y="3637"/>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altLang="zh-CN" sz="2000">
                      <a:latin typeface="Arial" charset="0"/>
                      <a:ea typeface="SimSun" charset="0"/>
                      <a:cs typeface="SimSun" charset="0"/>
                    </a:rPr>
                    <a:t> </a:t>
                  </a:r>
                </a:p>
                <a:p>
                  <a:pPr algn="ctr" eaLnBrk="0" hangingPunct="0">
                    <a:tabLst>
                      <a:tab pos="682625" algn="l"/>
                    </a:tabLst>
                  </a:pPr>
                  <a:endParaRPr lang="en-US" altLang="zh-CN" sz="2000">
                    <a:latin typeface="Arial" charset="0"/>
                    <a:ea typeface="SimSun" charset="0"/>
                    <a:cs typeface="SimSun" charset="0"/>
                  </a:endParaRPr>
                </a:p>
              </p:txBody>
            </p:sp>
            <p:sp>
              <p:nvSpPr>
                <p:cNvPr id="455865" name="Rectangle 766"/>
                <p:cNvSpPr>
                  <a:spLocks noChangeArrowheads="1"/>
                </p:cNvSpPr>
                <p:nvPr/>
              </p:nvSpPr>
              <p:spPr bwMode="auto">
                <a:xfrm>
                  <a:off x="1857" y="3637"/>
                  <a:ext cx="73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5735" name="Group 769"/>
              <p:cNvGrpSpPr>
                <a:grpSpLocks/>
              </p:cNvGrpSpPr>
              <p:nvPr/>
            </p:nvGrpSpPr>
            <p:grpSpPr bwMode="auto">
              <a:xfrm>
                <a:off x="2591" y="3637"/>
                <a:ext cx="648" cy="403"/>
                <a:chOff x="2591" y="3637"/>
                <a:chExt cx="648" cy="403"/>
              </a:xfrm>
            </p:grpSpPr>
            <p:sp>
              <p:nvSpPr>
                <p:cNvPr id="455862" name="Rectangle 631"/>
                <p:cNvSpPr>
                  <a:spLocks noChangeArrowheads="1"/>
                </p:cNvSpPr>
                <p:nvPr/>
              </p:nvSpPr>
              <p:spPr bwMode="auto">
                <a:xfrm>
                  <a:off x="2634" y="3637"/>
                  <a:ext cx="56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altLang="zh-CN" sz="2000">
                      <a:latin typeface="Arial" charset="0"/>
                      <a:ea typeface="SimSun" charset="0"/>
                      <a:cs typeface="SimSun" charset="0"/>
                    </a:rPr>
                    <a:t>2:8</a:t>
                  </a:r>
                </a:p>
              </p:txBody>
            </p:sp>
            <p:sp>
              <p:nvSpPr>
                <p:cNvPr id="455863" name="Rectangle 768"/>
                <p:cNvSpPr>
                  <a:spLocks noChangeArrowheads="1"/>
                </p:cNvSpPr>
                <p:nvPr/>
              </p:nvSpPr>
              <p:spPr bwMode="auto">
                <a:xfrm>
                  <a:off x="2591" y="3637"/>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5736" name="Group 771"/>
              <p:cNvGrpSpPr>
                <a:grpSpLocks/>
              </p:cNvGrpSpPr>
              <p:nvPr/>
            </p:nvGrpSpPr>
            <p:grpSpPr bwMode="auto">
              <a:xfrm>
                <a:off x="3239" y="3637"/>
                <a:ext cx="554" cy="403"/>
                <a:chOff x="3239" y="3637"/>
                <a:chExt cx="554" cy="403"/>
              </a:xfrm>
            </p:grpSpPr>
            <p:sp>
              <p:nvSpPr>
                <p:cNvPr id="455860" name="Rectangle 632"/>
                <p:cNvSpPr>
                  <a:spLocks noChangeArrowheads="1"/>
                </p:cNvSpPr>
                <p:nvPr/>
              </p:nvSpPr>
              <p:spPr bwMode="auto">
                <a:xfrm>
                  <a:off x="3282" y="3637"/>
                  <a:ext cx="46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altLang="zh-CN" sz="2000">
                      <a:latin typeface="Arial" charset="0"/>
                      <a:ea typeface="SimSun" charset="0"/>
                      <a:cs typeface="SimSun" charset="0"/>
                    </a:rPr>
                    <a:t> </a:t>
                  </a:r>
                </a:p>
                <a:p>
                  <a:pPr algn="ctr" eaLnBrk="0" hangingPunct="0">
                    <a:tabLst>
                      <a:tab pos="682625" algn="l"/>
                    </a:tabLst>
                  </a:pPr>
                  <a:endParaRPr lang="en-US" altLang="zh-CN" sz="2000">
                    <a:latin typeface="Arial" charset="0"/>
                    <a:ea typeface="SimSun" charset="0"/>
                    <a:cs typeface="SimSun" charset="0"/>
                  </a:endParaRPr>
                </a:p>
              </p:txBody>
            </p:sp>
            <p:sp>
              <p:nvSpPr>
                <p:cNvPr id="455861" name="Rectangle 770"/>
                <p:cNvSpPr>
                  <a:spLocks noChangeArrowheads="1"/>
                </p:cNvSpPr>
                <p:nvPr/>
              </p:nvSpPr>
              <p:spPr bwMode="auto">
                <a:xfrm>
                  <a:off x="3239" y="3637"/>
                  <a:ext cx="55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5737" name="Group 773"/>
              <p:cNvGrpSpPr>
                <a:grpSpLocks/>
              </p:cNvGrpSpPr>
              <p:nvPr/>
            </p:nvGrpSpPr>
            <p:grpSpPr bwMode="auto">
              <a:xfrm>
                <a:off x="3793" y="3637"/>
                <a:ext cx="571" cy="403"/>
                <a:chOff x="3793" y="3637"/>
                <a:chExt cx="571" cy="403"/>
              </a:xfrm>
            </p:grpSpPr>
            <p:sp>
              <p:nvSpPr>
                <p:cNvPr id="455858" name="Rectangle 633"/>
                <p:cNvSpPr>
                  <a:spLocks noChangeArrowheads="1"/>
                </p:cNvSpPr>
                <p:nvPr/>
              </p:nvSpPr>
              <p:spPr bwMode="auto">
                <a:xfrm>
                  <a:off x="3836" y="3637"/>
                  <a:ext cx="485"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altLang="zh-CN" sz="2000">
                      <a:latin typeface="Arial" charset="0"/>
                      <a:ea typeface="SimSun" charset="0"/>
                      <a:cs typeface="SimSun" charset="0"/>
                    </a:rPr>
                    <a:t> </a:t>
                  </a:r>
                </a:p>
                <a:p>
                  <a:pPr algn="ctr" eaLnBrk="0" hangingPunct="0">
                    <a:tabLst>
                      <a:tab pos="682625" algn="l"/>
                    </a:tabLst>
                  </a:pPr>
                  <a:endParaRPr lang="en-US" altLang="zh-CN" sz="2000">
                    <a:latin typeface="Arial" charset="0"/>
                    <a:ea typeface="SimSun" charset="0"/>
                    <a:cs typeface="SimSun" charset="0"/>
                  </a:endParaRPr>
                </a:p>
              </p:txBody>
            </p:sp>
            <p:sp>
              <p:nvSpPr>
                <p:cNvPr id="455859" name="Rectangle 772"/>
                <p:cNvSpPr>
                  <a:spLocks noChangeArrowheads="1"/>
                </p:cNvSpPr>
                <p:nvPr/>
              </p:nvSpPr>
              <p:spPr bwMode="auto">
                <a:xfrm>
                  <a:off x="3793" y="3637"/>
                  <a:ext cx="5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5738" name="Group 775"/>
              <p:cNvGrpSpPr>
                <a:grpSpLocks/>
              </p:cNvGrpSpPr>
              <p:nvPr/>
            </p:nvGrpSpPr>
            <p:grpSpPr bwMode="auto">
              <a:xfrm>
                <a:off x="0" y="4040"/>
                <a:ext cx="1857" cy="403"/>
                <a:chOff x="0" y="4040"/>
                <a:chExt cx="1857" cy="403"/>
              </a:xfrm>
            </p:grpSpPr>
            <p:sp>
              <p:nvSpPr>
                <p:cNvPr id="455856" name="Rectangle 634"/>
                <p:cNvSpPr>
                  <a:spLocks noChangeArrowheads="1"/>
                </p:cNvSpPr>
                <p:nvPr/>
              </p:nvSpPr>
              <p:spPr bwMode="auto">
                <a:xfrm>
                  <a:off x="43" y="4040"/>
                  <a:ext cx="17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altLang="zh-CN" sz="2000">
                      <a:latin typeface="Arial" charset="0"/>
                      <a:ea typeface="SimSun" charset="0"/>
                      <a:cs typeface="SimSun" charset="0"/>
                    </a:rPr>
                    <a:t>Selfless Interests (Servant)</a:t>
                  </a:r>
                </a:p>
              </p:txBody>
            </p:sp>
            <p:sp>
              <p:nvSpPr>
                <p:cNvPr id="455857" name="Rectangle 774"/>
                <p:cNvSpPr>
                  <a:spLocks noChangeArrowheads="1"/>
                </p:cNvSpPr>
                <p:nvPr/>
              </p:nvSpPr>
              <p:spPr bwMode="auto">
                <a:xfrm>
                  <a:off x="0" y="4040"/>
                  <a:ext cx="1857"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5739" name="Group 777"/>
              <p:cNvGrpSpPr>
                <a:grpSpLocks/>
              </p:cNvGrpSpPr>
              <p:nvPr/>
            </p:nvGrpSpPr>
            <p:grpSpPr bwMode="auto">
              <a:xfrm>
                <a:off x="1857" y="4040"/>
                <a:ext cx="734" cy="403"/>
                <a:chOff x="1857" y="4040"/>
                <a:chExt cx="734" cy="403"/>
              </a:xfrm>
            </p:grpSpPr>
            <p:sp>
              <p:nvSpPr>
                <p:cNvPr id="455854" name="Rectangle 635"/>
                <p:cNvSpPr>
                  <a:spLocks noChangeArrowheads="1"/>
                </p:cNvSpPr>
                <p:nvPr/>
              </p:nvSpPr>
              <p:spPr bwMode="auto">
                <a:xfrm>
                  <a:off x="1900" y="4040"/>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altLang="zh-CN" sz="2000">
                      <a:latin typeface="Arial" charset="0"/>
                      <a:ea typeface="SimSun" charset="0"/>
                      <a:cs typeface="SimSun" charset="0"/>
                    </a:rPr>
                    <a:t> </a:t>
                  </a:r>
                </a:p>
                <a:p>
                  <a:pPr algn="ctr" eaLnBrk="0" hangingPunct="0">
                    <a:tabLst>
                      <a:tab pos="682625" algn="l"/>
                    </a:tabLst>
                  </a:pPr>
                  <a:endParaRPr lang="en-US" altLang="zh-CN" sz="2000">
                    <a:latin typeface="Arial" charset="0"/>
                    <a:ea typeface="SimSun" charset="0"/>
                    <a:cs typeface="SimSun" charset="0"/>
                  </a:endParaRPr>
                </a:p>
              </p:txBody>
            </p:sp>
            <p:sp>
              <p:nvSpPr>
                <p:cNvPr id="455855" name="Rectangle 776"/>
                <p:cNvSpPr>
                  <a:spLocks noChangeArrowheads="1"/>
                </p:cNvSpPr>
                <p:nvPr/>
              </p:nvSpPr>
              <p:spPr bwMode="auto">
                <a:xfrm>
                  <a:off x="1857" y="4040"/>
                  <a:ext cx="73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5740" name="Group 779"/>
              <p:cNvGrpSpPr>
                <a:grpSpLocks/>
              </p:cNvGrpSpPr>
              <p:nvPr/>
            </p:nvGrpSpPr>
            <p:grpSpPr bwMode="auto">
              <a:xfrm>
                <a:off x="2591" y="4040"/>
                <a:ext cx="648" cy="403"/>
                <a:chOff x="2591" y="4040"/>
                <a:chExt cx="648" cy="403"/>
              </a:xfrm>
            </p:grpSpPr>
            <p:sp>
              <p:nvSpPr>
                <p:cNvPr id="455852" name="Rectangle 636"/>
                <p:cNvSpPr>
                  <a:spLocks noChangeArrowheads="1"/>
                </p:cNvSpPr>
                <p:nvPr/>
              </p:nvSpPr>
              <p:spPr bwMode="auto">
                <a:xfrm>
                  <a:off x="2634" y="4040"/>
                  <a:ext cx="56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altLang="zh-CN" sz="2000">
                      <a:latin typeface="Arial" charset="0"/>
                      <a:ea typeface="SimSun" charset="0"/>
                      <a:cs typeface="SimSun" charset="0"/>
                    </a:rPr>
                    <a:t>2:6, 21</a:t>
                  </a:r>
                </a:p>
              </p:txBody>
            </p:sp>
            <p:sp>
              <p:nvSpPr>
                <p:cNvPr id="455853" name="Rectangle 778"/>
                <p:cNvSpPr>
                  <a:spLocks noChangeArrowheads="1"/>
                </p:cNvSpPr>
                <p:nvPr/>
              </p:nvSpPr>
              <p:spPr bwMode="auto">
                <a:xfrm>
                  <a:off x="2591" y="4040"/>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5741" name="Group 781"/>
              <p:cNvGrpSpPr>
                <a:grpSpLocks/>
              </p:cNvGrpSpPr>
              <p:nvPr/>
            </p:nvGrpSpPr>
            <p:grpSpPr bwMode="auto">
              <a:xfrm>
                <a:off x="3239" y="4040"/>
                <a:ext cx="554" cy="403"/>
                <a:chOff x="3239" y="4040"/>
                <a:chExt cx="554" cy="403"/>
              </a:xfrm>
            </p:grpSpPr>
            <p:sp>
              <p:nvSpPr>
                <p:cNvPr id="455850" name="Rectangle 637"/>
                <p:cNvSpPr>
                  <a:spLocks noChangeArrowheads="1"/>
                </p:cNvSpPr>
                <p:nvPr/>
              </p:nvSpPr>
              <p:spPr bwMode="auto">
                <a:xfrm>
                  <a:off x="3282" y="4040"/>
                  <a:ext cx="46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altLang="zh-CN" sz="2000">
                      <a:latin typeface="Arial" charset="0"/>
                      <a:ea typeface="SimSun" charset="0"/>
                      <a:cs typeface="SimSun" charset="0"/>
                    </a:rPr>
                    <a:t> </a:t>
                  </a:r>
                </a:p>
                <a:p>
                  <a:pPr algn="ctr" eaLnBrk="0" hangingPunct="0">
                    <a:tabLst>
                      <a:tab pos="682625" algn="l"/>
                    </a:tabLst>
                  </a:pPr>
                  <a:endParaRPr lang="en-US" altLang="zh-CN" sz="2000">
                    <a:latin typeface="Arial" charset="0"/>
                    <a:ea typeface="SimSun" charset="0"/>
                    <a:cs typeface="SimSun" charset="0"/>
                  </a:endParaRPr>
                </a:p>
              </p:txBody>
            </p:sp>
            <p:sp>
              <p:nvSpPr>
                <p:cNvPr id="455851" name="Rectangle 780"/>
                <p:cNvSpPr>
                  <a:spLocks noChangeArrowheads="1"/>
                </p:cNvSpPr>
                <p:nvPr/>
              </p:nvSpPr>
              <p:spPr bwMode="auto">
                <a:xfrm>
                  <a:off x="3239" y="4040"/>
                  <a:ext cx="55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5742" name="Group 783"/>
              <p:cNvGrpSpPr>
                <a:grpSpLocks/>
              </p:cNvGrpSpPr>
              <p:nvPr/>
            </p:nvGrpSpPr>
            <p:grpSpPr bwMode="auto">
              <a:xfrm>
                <a:off x="3793" y="4040"/>
                <a:ext cx="571" cy="403"/>
                <a:chOff x="3793" y="4040"/>
                <a:chExt cx="571" cy="403"/>
              </a:xfrm>
            </p:grpSpPr>
            <p:sp>
              <p:nvSpPr>
                <p:cNvPr id="455848" name="Rectangle 638"/>
                <p:cNvSpPr>
                  <a:spLocks noChangeArrowheads="1"/>
                </p:cNvSpPr>
                <p:nvPr/>
              </p:nvSpPr>
              <p:spPr bwMode="auto">
                <a:xfrm>
                  <a:off x="3836" y="4040"/>
                  <a:ext cx="485"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altLang="zh-CN" sz="2000">
                      <a:latin typeface="Arial" charset="0"/>
                      <a:ea typeface="SimSun" charset="0"/>
                      <a:cs typeface="SimSun" charset="0"/>
                    </a:rPr>
                    <a:t> </a:t>
                  </a:r>
                </a:p>
                <a:p>
                  <a:pPr algn="ctr" eaLnBrk="0" hangingPunct="0">
                    <a:tabLst>
                      <a:tab pos="682625" algn="l"/>
                    </a:tabLst>
                  </a:pPr>
                  <a:endParaRPr lang="en-US" altLang="zh-CN" sz="2000">
                    <a:latin typeface="Arial" charset="0"/>
                    <a:ea typeface="SimSun" charset="0"/>
                    <a:cs typeface="SimSun" charset="0"/>
                  </a:endParaRPr>
                </a:p>
              </p:txBody>
            </p:sp>
            <p:sp>
              <p:nvSpPr>
                <p:cNvPr id="455849" name="Rectangle 782"/>
                <p:cNvSpPr>
                  <a:spLocks noChangeArrowheads="1"/>
                </p:cNvSpPr>
                <p:nvPr/>
              </p:nvSpPr>
              <p:spPr bwMode="auto">
                <a:xfrm>
                  <a:off x="3793" y="4040"/>
                  <a:ext cx="5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5743" name="Group 785"/>
              <p:cNvGrpSpPr>
                <a:grpSpLocks/>
              </p:cNvGrpSpPr>
              <p:nvPr/>
            </p:nvGrpSpPr>
            <p:grpSpPr bwMode="auto">
              <a:xfrm>
                <a:off x="0" y="4443"/>
                <a:ext cx="1857" cy="403"/>
                <a:chOff x="0" y="4443"/>
                <a:chExt cx="1857" cy="403"/>
              </a:xfrm>
            </p:grpSpPr>
            <p:sp>
              <p:nvSpPr>
                <p:cNvPr id="455846" name="Rectangle 639"/>
                <p:cNvSpPr>
                  <a:spLocks noChangeArrowheads="1"/>
                </p:cNvSpPr>
                <p:nvPr/>
              </p:nvSpPr>
              <p:spPr bwMode="auto">
                <a:xfrm>
                  <a:off x="43" y="4443"/>
                  <a:ext cx="17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altLang="zh-CN" sz="2000">
                      <a:latin typeface="Arial" charset="0"/>
                      <a:ea typeface="SimSun" charset="0"/>
                      <a:cs typeface="SimSun" charset="0"/>
                    </a:rPr>
                    <a:t>Has a Ministry Plan</a:t>
                  </a:r>
                </a:p>
              </p:txBody>
            </p:sp>
            <p:sp>
              <p:nvSpPr>
                <p:cNvPr id="455847" name="Rectangle 784"/>
                <p:cNvSpPr>
                  <a:spLocks noChangeArrowheads="1"/>
                </p:cNvSpPr>
                <p:nvPr/>
              </p:nvSpPr>
              <p:spPr bwMode="auto">
                <a:xfrm>
                  <a:off x="0" y="4443"/>
                  <a:ext cx="1857"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5744" name="Group 787"/>
              <p:cNvGrpSpPr>
                <a:grpSpLocks/>
              </p:cNvGrpSpPr>
              <p:nvPr/>
            </p:nvGrpSpPr>
            <p:grpSpPr bwMode="auto">
              <a:xfrm>
                <a:off x="1857" y="4443"/>
                <a:ext cx="734" cy="403"/>
                <a:chOff x="1857" y="4443"/>
                <a:chExt cx="734" cy="403"/>
              </a:xfrm>
            </p:grpSpPr>
            <p:sp>
              <p:nvSpPr>
                <p:cNvPr id="455844" name="Rectangle 640"/>
                <p:cNvSpPr>
                  <a:spLocks noChangeArrowheads="1"/>
                </p:cNvSpPr>
                <p:nvPr/>
              </p:nvSpPr>
              <p:spPr bwMode="auto">
                <a:xfrm>
                  <a:off x="1900" y="4443"/>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altLang="zh-CN" sz="2000">
                      <a:latin typeface="Arial" charset="0"/>
                      <a:ea typeface="SimSun" charset="0"/>
                      <a:cs typeface="SimSun" charset="0"/>
                    </a:rPr>
                    <a:t> </a:t>
                  </a:r>
                </a:p>
                <a:p>
                  <a:pPr algn="ctr" eaLnBrk="0" hangingPunct="0">
                    <a:tabLst>
                      <a:tab pos="682625" algn="l"/>
                    </a:tabLst>
                  </a:pPr>
                  <a:endParaRPr lang="en-US" altLang="zh-CN" sz="2000">
                    <a:latin typeface="Arial" charset="0"/>
                    <a:ea typeface="SimSun" charset="0"/>
                    <a:cs typeface="SimSun" charset="0"/>
                  </a:endParaRPr>
                </a:p>
              </p:txBody>
            </p:sp>
            <p:sp>
              <p:nvSpPr>
                <p:cNvPr id="455845" name="Rectangle 786"/>
                <p:cNvSpPr>
                  <a:spLocks noChangeArrowheads="1"/>
                </p:cNvSpPr>
                <p:nvPr/>
              </p:nvSpPr>
              <p:spPr bwMode="auto">
                <a:xfrm>
                  <a:off x="1857" y="4443"/>
                  <a:ext cx="73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5745" name="Group 789"/>
              <p:cNvGrpSpPr>
                <a:grpSpLocks/>
              </p:cNvGrpSpPr>
              <p:nvPr/>
            </p:nvGrpSpPr>
            <p:grpSpPr bwMode="auto">
              <a:xfrm>
                <a:off x="2591" y="4443"/>
                <a:ext cx="648" cy="403"/>
                <a:chOff x="2591" y="4443"/>
                <a:chExt cx="648" cy="403"/>
              </a:xfrm>
            </p:grpSpPr>
            <p:sp>
              <p:nvSpPr>
                <p:cNvPr id="455842" name="Rectangle 641"/>
                <p:cNvSpPr>
                  <a:spLocks noChangeArrowheads="1"/>
                </p:cNvSpPr>
                <p:nvPr/>
              </p:nvSpPr>
              <p:spPr bwMode="auto">
                <a:xfrm>
                  <a:off x="2634" y="4443"/>
                  <a:ext cx="56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altLang="zh-CN" sz="2000">
                      <a:latin typeface="Arial" charset="0"/>
                      <a:ea typeface="SimSun" charset="0"/>
                      <a:cs typeface="SimSun" charset="0"/>
                    </a:rPr>
                    <a:t>2:21, 30</a:t>
                  </a:r>
                </a:p>
              </p:txBody>
            </p:sp>
            <p:sp>
              <p:nvSpPr>
                <p:cNvPr id="455843" name="Rectangle 788"/>
                <p:cNvSpPr>
                  <a:spLocks noChangeArrowheads="1"/>
                </p:cNvSpPr>
                <p:nvPr/>
              </p:nvSpPr>
              <p:spPr bwMode="auto">
                <a:xfrm>
                  <a:off x="2591" y="4443"/>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5746" name="Group 791"/>
              <p:cNvGrpSpPr>
                <a:grpSpLocks/>
              </p:cNvGrpSpPr>
              <p:nvPr/>
            </p:nvGrpSpPr>
            <p:grpSpPr bwMode="auto">
              <a:xfrm>
                <a:off x="3239" y="4443"/>
                <a:ext cx="554" cy="403"/>
                <a:chOff x="3239" y="4443"/>
                <a:chExt cx="554" cy="403"/>
              </a:xfrm>
            </p:grpSpPr>
            <p:sp>
              <p:nvSpPr>
                <p:cNvPr id="455840" name="Rectangle 642"/>
                <p:cNvSpPr>
                  <a:spLocks noChangeArrowheads="1"/>
                </p:cNvSpPr>
                <p:nvPr/>
              </p:nvSpPr>
              <p:spPr bwMode="auto">
                <a:xfrm>
                  <a:off x="3282" y="4443"/>
                  <a:ext cx="46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altLang="zh-CN" sz="2000">
                      <a:latin typeface="Arial" charset="0"/>
                      <a:ea typeface="SimSun" charset="0"/>
                      <a:cs typeface="SimSun" charset="0"/>
                    </a:rPr>
                    <a:t> </a:t>
                  </a:r>
                </a:p>
                <a:p>
                  <a:pPr algn="ctr" eaLnBrk="0" hangingPunct="0">
                    <a:tabLst>
                      <a:tab pos="682625" algn="l"/>
                    </a:tabLst>
                  </a:pPr>
                  <a:endParaRPr lang="en-US" altLang="zh-CN" sz="2000">
                    <a:latin typeface="Arial" charset="0"/>
                    <a:ea typeface="SimSun" charset="0"/>
                    <a:cs typeface="SimSun" charset="0"/>
                  </a:endParaRPr>
                </a:p>
              </p:txBody>
            </p:sp>
            <p:sp>
              <p:nvSpPr>
                <p:cNvPr id="455841" name="Rectangle 790"/>
                <p:cNvSpPr>
                  <a:spLocks noChangeArrowheads="1"/>
                </p:cNvSpPr>
                <p:nvPr/>
              </p:nvSpPr>
              <p:spPr bwMode="auto">
                <a:xfrm>
                  <a:off x="3239" y="4443"/>
                  <a:ext cx="55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5747" name="Group 793"/>
              <p:cNvGrpSpPr>
                <a:grpSpLocks/>
              </p:cNvGrpSpPr>
              <p:nvPr/>
            </p:nvGrpSpPr>
            <p:grpSpPr bwMode="auto">
              <a:xfrm>
                <a:off x="3793" y="4443"/>
                <a:ext cx="571" cy="403"/>
                <a:chOff x="3793" y="4443"/>
                <a:chExt cx="571" cy="403"/>
              </a:xfrm>
            </p:grpSpPr>
            <p:sp>
              <p:nvSpPr>
                <p:cNvPr id="455838" name="Rectangle 643"/>
                <p:cNvSpPr>
                  <a:spLocks noChangeArrowheads="1"/>
                </p:cNvSpPr>
                <p:nvPr/>
              </p:nvSpPr>
              <p:spPr bwMode="auto">
                <a:xfrm>
                  <a:off x="3836" y="4443"/>
                  <a:ext cx="485"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altLang="zh-CN" sz="2000">
                      <a:latin typeface="Arial" charset="0"/>
                      <a:ea typeface="SimSun" charset="0"/>
                      <a:cs typeface="SimSun" charset="0"/>
                    </a:rPr>
                    <a:t> </a:t>
                  </a:r>
                </a:p>
                <a:p>
                  <a:pPr algn="ctr" eaLnBrk="0" hangingPunct="0">
                    <a:tabLst>
                      <a:tab pos="682625" algn="l"/>
                    </a:tabLst>
                  </a:pPr>
                  <a:endParaRPr lang="en-US" altLang="zh-CN" sz="2000">
                    <a:latin typeface="Arial" charset="0"/>
                    <a:ea typeface="SimSun" charset="0"/>
                    <a:cs typeface="SimSun" charset="0"/>
                  </a:endParaRPr>
                </a:p>
              </p:txBody>
            </p:sp>
            <p:sp>
              <p:nvSpPr>
                <p:cNvPr id="455839" name="Rectangle 792"/>
                <p:cNvSpPr>
                  <a:spLocks noChangeArrowheads="1"/>
                </p:cNvSpPr>
                <p:nvPr/>
              </p:nvSpPr>
              <p:spPr bwMode="auto">
                <a:xfrm>
                  <a:off x="3793" y="4443"/>
                  <a:ext cx="5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5748" name="Group 795"/>
              <p:cNvGrpSpPr>
                <a:grpSpLocks/>
              </p:cNvGrpSpPr>
              <p:nvPr/>
            </p:nvGrpSpPr>
            <p:grpSpPr bwMode="auto">
              <a:xfrm>
                <a:off x="0" y="4846"/>
                <a:ext cx="1857" cy="403"/>
                <a:chOff x="0" y="4846"/>
                <a:chExt cx="1857" cy="403"/>
              </a:xfrm>
            </p:grpSpPr>
            <p:sp>
              <p:nvSpPr>
                <p:cNvPr id="455836" name="Rectangle 644"/>
                <p:cNvSpPr>
                  <a:spLocks noChangeArrowheads="1"/>
                </p:cNvSpPr>
                <p:nvPr/>
              </p:nvSpPr>
              <p:spPr bwMode="auto">
                <a:xfrm>
                  <a:off x="43" y="4846"/>
                  <a:ext cx="17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altLang="zh-CN" sz="2000">
                      <a:latin typeface="Arial" charset="0"/>
                      <a:ea typeface="SimSun" charset="0"/>
                      <a:cs typeface="SimSun" charset="0"/>
                    </a:rPr>
                    <a:t>Provider of Needs</a:t>
                  </a:r>
                </a:p>
              </p:txBody>
            </p:sp>
            <p:sp>
              <p:nvSpPr>
                <p:cNvPr id="455837" name="Rectangle 794"/>
                <p:cNvSpPr>
                  <a:spLocks noChangeArrowheads="1"/>
                </p:cNvSpPr>
                <p:nvPr/>
              </p:nvSpPr>
              <p:spPr bwMode="auto">
                <a:xfrm>
                  <a:off x="0" y="4846"/>
                  <a:ext cx="1857"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5749" name="Group 797"/>
              <p:cNvGrpSpPr>
                <a:grpSpLocks/>
              </p:cNvGrpSpPr>
              <p:nvPr/>
            </p:nvGrpSpPr>
            <p:grpSpPr bwMode="auto">
              <a:xfrm>
                <a:off x="1857" y="4846"/>
                <a:ext cx="734" cy="403"/>
                <a:chOff x="1857" y="4846"/>
                <a:chExt cx="734" cy="403"/>
              </a:xfrm>
            </p:grpSpPr>
            <p:sp>
              <p:nvSpPr>
                <p:cNvPr id="455834" name="Rectangle 645"/>
                <p:cNvSpPr>
                  <a:spLocks noChangeArrowheads="1"/>
                </p:cNvSpPr>
                <p:nvPr/>
              </p:nvSpPr>
              <p:spPr bwMode="auto">
                <a:xfrm>
                  <a:off x="1900" y="4846"/>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altLang="zh-CN" sz="2000">
                      <a:latin typeface="Arial" charset="0"/>
                      <a:ea typeface="SimSun" charset="0"/>
                      <a:cs typeface="SimSun" charset="0"/>
                    </a:rPr>
                    <a:t> </a:t>
                  </a:r>
                </a:p>
                <a:p>
                  <a:pPr algn="ctr" eaLnBrk="0" hangingPunct="0">
                    <a:tabLst>
                      <a:tab pos="682625" algn="l"/>
                    </a:tabLst>
                  </a:pPr>
                  <a:endParaRPr lang="en-US" altLang="zh-CN" sz="2000">
                    <a:latin typeface="Arial" charset="0"/>
                    <a:ea typeface="SimSun" charset="0"/>
                    <a:cs typeface="SimSun" charset="0"/>
                  </a:endParaRPr>
                </a:p>
              </p:txBody>
            </p:sp>
            <p:sp>
              <p:nvSpPr>
                <p:cNvPr id="455835" name="Rectangle 796"/>
                <p:cNvSpPr>
                  <a:spLocks noChangeArrowheads="1"/>
                </p:cNvSpPr>
                <p:nvPr/>
              </p:nvSpPr>
              <p:spPr bwMode="auto">
                <a:xfrm>
                  <a:off x="1857" y="4846"/>
                  <a:ext cx="73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5750" name="Group 799"/>
              <p:cNvGrpSpPr>
                <a:grpSpLocks/>
              </p:cNvGrpSpPr>
              <p:nvPr/>
            </p:nvGrpSpPr>
            <p:grpSpPr bwMode="auto">
              <a:xfrm>
                <a:off x="2591" y="4846"/>
                <a:ext cx="648" cy="403"/>
                <a:chOff x="2591" y="4846"/>
                <a:chExt cx="648" cy="403"/>
              </a:xfrm>
            </p:grpSpPr>
            <p:sp>
              <p:nvSpPr>
                <p:cNvPr id="455832" name="Rectangle 646"/>
                <p:cNvSpPr>
                  <a:spLocks noChangeArrowheads="1"/>
                </p:cNvSpPr>
                <p:nvPr/>
              </p:nvSpPr>
              <p:spPr bwMode="auto">
                <a:xfrm>
                  <a:off x="2634" y="4846"/>
                  <a:ext cx="56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altLang="zh-CN" sz="2000">
                      <a:latin typeface="Arial" charset="0"/>
                      <a:ea typeface="SimSun" charset="0"/>
                      <a:cs typeface="SimSun" charset="0"/>
                    </a:rPr>
                    <a:t> </a:t>
                  </a:r>
                </a:p>
                <a:p>
                  <a:pPr algn="ctr" eaLnBrk="0" hangingPunct="0">
                    <a:tabLst>
                      <a:tab pos="682625" algn="l"/>
                    </a:tabLst>
                  </a:pPr>
                  <a:endParaRPr lang="en-US" altLang="zh-CN" sz="2000">
                    <a:latin typeface="Arial" charset="0"/>
                    <a:ea typeface="SimSun" charset="0"/>
                    <a:cs typeface="SimSun" charset="0"/>
                  </a:endParaRPr>
                </a:p>
              </p:txBody>
            </p:sp>
            <p:sp>
              <p:nvSpPr>
                <p:cNvPr id="455833" name="Rectangle 798"/>
                <p:cNvSpPr>
                  <a:spLocks noChangeArrowheads="1"/>
                </p:cNvSpPr>
                <p:nvPr/>
              </p:nvSpPr>
              <p:spPr bwMode="auto">
                <a:xfrm>
                  <a:off x="2591" y="4846"/>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5751" name="Group 801"/>
              <p:cNvGrpSpPr>
                <a:grpSpLocks/>
              </p:cNvGrpSpPr>
              <p:nvPr/>
            </p:nvGrpSpPr>
            <p:grpSpPr bwMode="auto">
              <a:xfrm>
                <a:off x="3239" y="4846"/>
                <a:ext cx="554" cy="403"/>
                <a:chOff x="3239" y="4846"/>
                <a:chExt cx="554" cy="403"/>
              </a:xfrm>
            </p:grpSpPr>
            <p:sp>
              <p:nvSpPr>
                <p:cNvPr id="455830" name="Rectangle 647"/>
                <p:cNvSpPr>
                  <a:spLocks noChangeArrowheads="1"/>
                </p:cNvSpPr>
                <p:nvPr/>
              </p:nvSpPr>
              <p:spPr bwMode="auto">
                <a:xfrm>
                  <a:off x="3282" y="4846"/>
                  <a:ext cx="46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altLang="zh-CN" sz="2000">
                      <a:latin typeface="Arial" charset="0"/>
                      <a:ea typeface="SimSun" charset="0"/>
                      <a:cs typeface="SimSun" charset="0"/>
                    </a:rPr>
                    <a:t> </a:t>
                  </a:r>
                </a:p>
                <a:p>
                  <a:pPr algn="ctr" eaLnBrk="0" hangingPunct="0">
                    <a:tabLst>
                      <a:tab pos="682625" algn="l"/>
                    </a:tabLst>
                  </a:pPr>
                  <a:endParaRPr lang="en-US" altLang="zh-CN" sz="2000">
                    <a:latin typeface="Arial" charset="0"/>
                    <a:ea typeface="SimSun" charset="0"/>
                    <a:cs typeface="SimSun" charset="0"/>
                  </a:endParaRPr>
                </a:p>
              </p:txBody>
            </p:sp>
            <p:sp>
              <p:nvSpPr>
                <p:cNvPr id="455831" name="Rectangle 800"/>
                <p:cNvSpPr>
                  <a:spLocks noChangeArrowheads="1"/>
                </p:cNvSpPr>
                <p:nvPr/>
              </p:nvSpPr>
              <p:spPr bwMode="auto">
                <a:xfrm>
                  <a:off x="3239" y="4846"/>
                  <a:ext cx="55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5752" name="Group 803"/>
              <p:cNvGrpSpPr>
                <a:grpSpLocks/>
              </p:cNvGrpSpPr>
              <p:nvPr/>
            </p:nvGrpSpPr>
            <p:grpSpPr bwMode="auto">
              <a:xfrm>
                <a:off x="3793" y="4846"/>
                <a:ext cx="571" cy="403"/>
                <a:chOff x="3793" y="4846"/>
                <a:chExt cx="571" cy="403"/>
              </a:xfrm>
            </p:grpSpPr>
            <p:sp>
              <p:nvSpPr>
                <p:cNvPr id="455828" name="Rectangle 648"/>
                <p:cNvSpPr>
                  <a:spLocks noChangeArrowheads="1"/>
                </p:cNvSpPr>
                <p:nvPr/>
              </p:nvSpPr>
              <p:spPr bwMode="auto">
                <a:xfrm>
                  <a:off x="3836" y="4846"/>
                  <a:ext cx="485"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altLang="zh-CN" sz="2000">
                      <a:latin typeface="Arial" charset="0"/>
                      <a:ea typeface="SimSun" charset="0"/>
                      <a:cs typeface="SimSun" charset="0"/>
                    </a:rPr>
                    <a:t>4:19</a:t>
                  </a:r>
                </a:p>
              </p:txBody>
            </p:sp>
            <p:sp>
              <p:nvSpPr>
                <p:cNvPr id="455829" name="Rectangle 802"/>
                <p:cNvSpPr>
                  <a:spLocks noChangeArrowheads="1"/>
                </p:cNvSpPr>
                <p:nvPr/>
              </p:nvSpPr>
              <p:spPr bwMode="auto">
                <a:xfrm>
                  <a:off x="3793" y="4846"/>
                  <a:ext cx="5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5753" name="Group 805"/>
              <p:cNvGrpSpPr>
                <a:grpSpLocks/>
              </p:cNvGrpSpPr>
              <p:nvPr/>
            </p:nvGrpSpPr>
            <p:grpSpPr bwMode="auto">
              <a:xfrm>
                <a:off x="0" y="5249"/>
                <a:ext cx="1857" cy="403"/>
                <a:chOff x="0" y="5249"/>
                <a:chExt cx="1857" cy="403"/>
              </a:xfrm>
            </p:grpSpPr>
            <p:sp>
              <p:nvSpPr>
                <p:cNvPr id="455826" name="Rectangle 649"/>
                <p:cNvSpPr>
                  <a:spLocks noChangeArrowheads="1"/>
                </p:cNvSpPr>
                <p:nvPr/>
              </p:nvSpPr>
              <p:spPr bwMode="auto">
                <a:xfrm>
                  <a:off x="43" y="5249"/>
                  <a:ext cx="17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altLang="zh-CN" sz="2000">
                      <a:latin typeface="Arial" charset="0"/>
                      <a:ea typeface="SimSun" charset="0"/>
                      <a:cs typeface="SimSun" charset="0"/>
                    </a:rPr>
                    <a:t>Helper via the Spirit</a:t>
                  </a:r>
                </a:p>
              </p:txBody>
            </p:sp>
            <p:sp>
              <p:nvSpPr>
                <p:cNvPr id="455827" name="Rectangle 804"/>
                <p:cNvSpPr>
                  <a:spLocks noChangeArrowheads="1"/>
                </p:cNvSpPr>
                <p:nvPr/>
              </p:nvSpPr>
              <p:spPr bwMode="auto">
                <a:xfrm>
                  <a:off x="0" y="5249"/>
                  <a:ext cx="1857"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5754" name="Group 807"/>
              <p:cNvGrpSpPr>
                <a:grpSpLocks/>
              </p:cNvGrpSpPr>
              <p:nvPr/>
            </p:nvGrpSpPr>
            <p:grpSpPr bwMode="auto">
              <a:xfrm>
                <a:off x="1857" y="5249"/>
                <a:ext cx="734" cy="403"/>
                <a:chOff x="1857" y="5249"/>
                <a:chExt cx="734" cy="403"/>
              </a:xfrm>
            </p:grpSpPr>
            <p:sp>
              <p:nvSpPr>
                <p:cNvPr id="455824" name="Rectangle 650"/>
                <p:cNvSpPr>
                  <a:spLocks noChangeArrowheads="1"/>
                </p:cNvSpPr>
                <p:nvPr/>
              </p:nvSpPr>
              <p:spPr bwMode="auto">
                <a:xfrm>
                  <a:off x="1900" y="5249"/>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altLang="zh-CN" sz="2000">
                      <a:latin typeface="Arial" charset="0"/>
                      <a:ea typeface="SimSun" charset="0"/>
                      <a:cs typeface="SimSun" charset="0"/>
                    </a:rPr>
                    <a:t>1:19</a:t>
                  </a:r>
                </a:p>
              </p:txBody>
            </p:sp>
            <p:sp>
              <p:nvSpPr>
                <p:cNvPr id="455825" name="Rectangle 806"/>
                <p:cNvSpPr>
                  <a:spLocks noChangeArrowheads="1"/>
                </p:cNvSpPr>
                <p:nvPr/>
              </p:nvSpPr>
              <p:spPr bwMode="auto">
                <a:xfrm>
                  <a:off x="1857" y="5249"/>
                  <a:ext cx="73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5755" name="Group 809"/>
              <p:cNvGrpSpPr>
                <a:grpSpLocks/>
              </p:cNvGrpSpPr>
              <p:nvPr/>
            </p:nvGrpSpPr>
            <p:grpSpPr bwMode="auto">
              <a:xfrm>
                <a:off x="2591" y="5249"/>
                <a:ext cx="648" cy="403"/>
                <a:chOff x="2591" y="5249"/>
                <a:chExt cx="648" cy="403"/>
              </a:xfrm>
            </p:grpSpPr>
            <p:sp>
              <p:nvSpPr>
                <p:cNvPr id="455822" name="Rectangle 651"/>
                <p:cNvSpPr>
                  <a:spLocks noChangeArrowheads="1"/>
                </p:cNvSpPr>
                <p:nvPr/>
              </p:nvSpPr>
              <p:spPr bwMode="auto">
                <a:xfrm>
                  <a:off x="2634" y="5249"/>
                  <a:ext cx="56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altLang="zh-CN" sz="2000">
                      <a:latin typeface="Arial" charset="0"/>
                      <a:ea typeface="SimSun" charset="0"/>
                      <a:cs typeface="SimSun" charset="0"/>
                    </a:rPr>
                    <a:t> </a:t>
                  </a:r>
                </a:p>
                <a:p>
                  <a:pPr algn="ctr" eaLnBrk="0" hangingPunct="0">
                    <a:tabLst>
                      <a:tab pos="682625" algn="l"/>
                    </a:tabLst>
                  </a:pPr>
                  <a:endParaRPr lang="en-US" altLang="zh-CN" sz="2000">
                    <a:latin typeface="Arial" charset="0"/>
                    <a:ea typeface="SimSun" charset="0"/>
                    <a:cs typeface="SimSun" charset="0"/>
                  </a:endParaRPr>
                </a:p>
              </p:txBody>
            </p:sp>
            <p:sp>
              <p:nvSpPr>
                <p:cNvPr id="455823" name="Rectangle 808"/>
                <p:cNvSpPr>
                  <a:spLocks noChangeArrowheads="1"/>
                </p:cNvSpPr>
                <p:nvPr/>
              </p:nvSpPr>
              <p:spPr bwMode="auto">
                <a:xfrm>
                  <a:off x="2591" y="5249"/>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5756" name="Group 811"/>
              <p:cNvGrpSpPr>
                <a:grpSpLocks/>
              </p:cNvGrpSpPr>
              <p:nvPr/>
            </p:nvGrpSpPr>
            <p:grpSpPr bwMode="auto">
              <a:xfrm>
                <a:off x="3239" y="5249"/>
                <a:ext cx="554" cy="403"/>
                <a:chOff x="3239" y="5249"/>
                <a:chExt cx="554" cy="403"/>
              </a:xfrm>
            </p:grpSpPr>
            <p:sp>
              <p:nvSpPr>
                <p:cNvPr id="455820" name="Rectangle 652"/>
                <p:cNvSpPr>
                  <a:spLocks noChangeArrowheads="1"/>
                </p:cNvSpPr>
                <p:nvPr/>
              </p:nvSpPr>
              <p:spPr bwMode="auto">
                <a:xfrm>
                  <a:off x="3282" y="5249"/>
                  <a:ext cx="46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altLang="zh-CN" sz="2000">
                      <a:latin typeface="Arial" charset="0"/>
                      <a:ea typeface="SimSun" charset="0"/>
                      <a:cs typeface="SimSun" charset="0"/>
                    </a:rPr>
                    <a:t> </a:t>
                  </a:r>
                </a:p>
                <a:p>
                  <a:pPr algn="ctr" eaLnBrk="0" hangingPunct="0">
                    <a:tabLst>
                      <a:tab pos="682625" algn="l"/>
                    </a:tabLst>
                  </a:pPr>
                  <a:endParaRPr lang="en-US" altLang="zh-CN" sz="2000">
                    <a:latin typeface="Arial" charset="0"/>
                    <a:ea typeface="SimSun" charset="0"/>
                    <a:cs typeface="SimSun" charset="0"/>
                  </a:endParaRPr>
                </a:p>
              </p:txBody>
            </p:sp>
            <p:sp>
              <p:nvSpPr>
                <p:cNvPr id="455821" name="Rectangle 810"/>
                <p:cNvSpPr>
                  <a:spLocks noChangeArrowheads="1"/>
                </p:cNvSpPr>
                <p:nvPr/>
              </p:nvSpPr>
              <p:spPr bwMode="auto">
                <a:xfrm>
                  <a:off x="3239" y="5249"/>
                  <a:ext cx="55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5757" name="Group 813"/>
              <p:cNvGrpSpPr>
                <a:grpSpLocks/>
              </p:cNvGrpSpPr>
              <p:nvPr/>
            </p:nvGrpSpPr>
            <p:grpSpPr bwMode="auto">
              <a:xfrm>
                <a:off x="3793" y="5249"/>
                <a:ext cx="571" cy="403"/>
                <a:chOff x="3793" y="5249"/>
                <a:chExt cx="571" cy="403"/>
              </a:xfrm>
            </p:grpSpPr>
            <p:sp>
              <p:nvSpPr>
                <p:cNvPr id="455818" name="Rectangle 653"/>
                <p:cNvSpPr>
                  <a:spLocks noChangeArrowheads="1"/>
                </p:cNvSpPr>
                <p:nvPr/>
              </p:nvSpPr>
              <p:spPr bwMode="auto">
                <a:xfrm>
                  <a:off x="3836" y="5249"/>
                  <a:ext cx="485"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altLang="zh-CN" sz="2000">
                      <a:latin typeface="Arial" charset="0"/>
                      <a:ea typeface="SimSun" charset="0"/>
                      <a:cs typeface="SimSun" charset="0"/>
                    </a:rPr>
                    <a:t> </a:t>
                  </a:r>
                </a:p>
                <a:p>
                  <a:pPr algn="ctr" eaLnBrk="0" hangingPunct="0">
                    <a:tabLst>
                      <a:tab pos="682625" algn="l"/>
                    </a:tabLst>
                  </a:pPr>
                  <a:endParaRPr lang="en-US" altLang="zh-CN" sz="2000">
                    <a:latin typeface="Arial" charset="0"/>
                    <a:ea typeface="SimSun" charset="0"/>
                    <a:cs typeface="SimSun" charset="0"/>
                  </a:endParaRPr>
                </a:p>
              </p:txBody>
            </p:sp>
            <p:sp>
              <p:nvSpPr>
                <p:cNvPr id="455819" name="Rectangle 812"/>
                <p:cNvSpPr>
                  <a:spLocks noChangeArrowheads="1"/>
                </p:cNvSpPr>
                <p:nvPr/>
              </p:nvSpPr>
              <p:spPr bwMode="auto">
                <a:xfrm>
                  <a:off x="3793" y="5249"/>
                  <a:ext cx="5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5758" name="Group 815"/>
              <p:cNvGrpSpPr>
                <a:grpSpLocks/>
              </p:cNvGrpSpPr>
              <p:nvPr/>
            </p:nvGrpSpPr>
            <p:grpSpPr bwMode="auto">
              <a:xfrm>
                <a:off x="0" y="5652"/>
                <a:ext cx="1857" cy="403"/>
                <a:chOff x="0" y="5652"/>
                <a:chExt cx="1857" cy="403"/>
              </a:xfrm>
            </p:grpSpPr>
            <p:sp>
              <p:nvSpPr>
                <p:cNvPr id="455816" name="Rectangle 654"/>
                <p:cNvSpPr>
                  <a:spLocks noChangeArrowheads="1"/>
                </p:cNvSpPr>
                <p:nvPr/>
              </p:nvSpPr>
              <p:spPr bwMode="auto">
                <a:xfrm>
                  <a:off x="43" y="5652"/>
                  <a:ext cx="17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altLang="zh-CN" sz="2000">
                      <a:latin typeface="Arial" charset="0"/>
                      <a:ea typeface="SimSun" charset="0"/>
                      <a:cs typeface="SimSun" charset="0"/>
                    </a:rPr>
                    <a:t>Answers Prayer</a:t>
                  </a:r>
                </a:p>
              </p:txBody>
            </p:sp>
            <p:sp>
              <p:nvSpPr>
                <p:cNvPr id="455817" name="Rectangle 814"/>
                <p:cNvSpPr>
                  <a:spLocks noChangeArrowheads="1"/>
                </p:cNvSpPr>
                <p:nvPr/>
              </p:nvSpPr>
              <p:spPr bwMode="auto">
                <a:xfrm>
                  <a:off x="0" y="5652"/>
                  <a:ext cx="1857"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5759" name="Group 817"/>
              <p:cNvGrpSpPr>
                <a:grpSpLocks/>
              </p:cNvGrpSpPr>
              <p:nvPr/>
            </p:nvGrpSpPr>
            <p:grpSpPr bwMode="auto">
              <a:xfrm>
                <a:off x="1857" y="5652"/>
                <a:ext cx="734" cy="403"/>
                <a:chOff x="1857" y="5652"/>
                <a:chExt cx="734" cy="403"/>
              </a:xfrm>
            </p:grpSpPr>
            <p:sp>
              <p:nvSpPr>
                <p:cNvPr id="455814" name="Rectangle 655"/>
                <p:cNvSpPr>
                  <a:spLocks noChangeArrowheads="1"/>
                </p:cNvSpPr>
                <p:nvPr/>
              </p:nvSpPr>
              <p:spPr bwMode="auto">
                <a:xfrm>
                  <a:off x="1900" y="5652"/>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altLang="zh-CN" sz="2000">
                      <a:latin typeface="Arial" charset="0"/>
                      <a:ea typeface="SimSun" charset="0"/>
                      <a:cs typeface="SimSun" charset="0"/>
                    </a:rPr>
                    <a:t>1:19</a:t>
                  </a:r>
                </a:p>
              </p:txBody>
            </p:sp>
            <p:sp>
              <p:nvSpPr>
                <p:cNvPr id="455815" name="Rectangle 816"/>
                <p:cNvSpPr>
                  <a:spLocks noChangeArrowheads="1"/>
                </p:cNvSpPr>
                <p:nvPr/>
              </p:nvSpPr>
              <p:spPr bwMode="auto">
                <a:xfrm>
                  <a:off x="1857" y="5652"/>
                  <a:ext cx="73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5760" name="Group 819"/>
              <p:cNvGrpSpPr>
                <a:grpSpLocks/>
              </p:cNvGrpSpPr>
              <p:nvPr/>
            </p:nvGrpSpPr>
            <p:grpSpPr bwMode="auto">
              <a:xfrm>
                <a:off x="2591" y="5652"/>
                <a:ext cx="648" cy="403"/>
                <a:chOff x="2591" y="5652"/>
                <a:chExt cx="648" cy="403"/>
              </a:xfrm>
            </p:grpSpPr>
            <p:sp>
              <p:nvSpPr>
                <p:cNvPr id="455812" name="Rectangle 656"/>
                <p:cNvSpPr>
                  <a:spLocks noChangeArrowheads="1"/>
                </p:cNvSpPr>
                <p:nvPr/>
              </p:nvSpPr>
              <p:spPr bwMode="auto">
                <a:xfrm>
                  <a:off x="2634" y="5652"/>
                  <a:ext cx="56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altLang="zh-CN" sz="2000">
                      <a:latin typeface="Arial" charset="0"/>
                      <a:ea typeface="SimSun" charset="0"/>
                      <a:cs typeface="SimSun" charset="0"/>
                    </a:rPr>
                    <a:t> </a:t>
                  </a:r>
                </a:p>
                <a:p>
                  <a:pPr algn="ctr" eaLnBrk="0" hangingPunct="0">
                    <a:tabLst>
                      <a:tab pos="682625" algn="l"/>
                    </a:tabLst>
                  </a:pPr>
                  <a:endParaRPr lang="en-US" altLang="zh-CN" sz="2000">
                    <a:latin typeface="Arial" charset="0"/>
                    <a:ea typeface="SimSun" charset="0"/>
                    <a:cs typeface="SimSun" charset="0"/>
                  </a:endParaRPr>
                </a:p>
              </p:txBody>
            </p:sp>
            <p:sp>
              <p:nvSpPr>
                <p:cNvPr id="455813" name="Rectangle 818"/>
                <p:cNvSpPr>
                  <a:spLocks noChangeArrowheads="1"/>
                </p:cNvSpPr>
                <p:nvPr/>
              </p:nvSpPr>
              <p:spPr bwMode="auto">
                <a:xfrm>
                  <a:off x="2591" y="5652"/>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5761" name="Group 821"/>
              <p:cNvGrpSpPr>
                <a:grpSpLocks/>
              </p:cNvGrpSpPr>
              <p:nvPr/>
            </p:nvGrpSpPr>
            <p:grpSpPr bwMode="auto">
              <a:xfrm>
                <a:off x="3239" y="5652"/>
                <a:ext cx="554" cy="403"/>
                <a:chOff x="3239" y="5652"/>
                <a:chExt cx="554" cy="403"/>
              </a:xfrm>
            </p:grpSpPr>
            <p:sp>
              <p:nvSpPr>
                <p:cNvPr id="455810" name="Rectangle 657"/>
                <p:cNvSpPr>
                  <a:spLocks noChangeArrowheads="1"/>
                </p:cNvSpPr>
                <p:nvPr/>
              </p:nvSpPr>
              <p:spPr bwMode="auto">
                <a:xfrm>
                  <a:off x="3282" y="5652"/>
                  <a:ext cx="46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altLang="zh-CN" sz="2000">
                      <a:latin typeface="Arial" charset="0"/>
                      <a:ea typeface="SimSun" charset="0"/>
                      <a:cs typeface="SimSun" charset="0"/>
                    </a:rPr>
                    <a:t> </a:t>
                  </a:r>
                </a:p>
                <a:p>
                  <a:pPr algn="ctr" eaLnBrk="0" hangingPunct="0">
                    <a:tabLst>
                      <a:tab pos="682625" algn="l"/>
                    </a:tabLst>
                  </a:pPr>
                  <a:endParaRPr lang="en-US" altLang="zh-CN" sz="2000">
                    <a:latin typeface="Arial" charset="0"/>
                    <a:ea typeface="SimSun" charset="0"/>
                    <a:cs typeface="SimSun" charset="0"/>
                  </a:endParaRPr>
                </a:p>
              </p:txBody>
            </p:sp>
            <p:sp>
              <p:nvSpPr>
                <p:cNvPr id="455811" name="Rectangle 820"/>
                <p:cNvSpPr>
                  <a:spLocks noChangeArrowheads="1"/>
                </p:cNvSpPr>
                <p:nvPr/>
              </p:nvSpPr>
              <p:spPr bwMode="auto">
                <a:xfrm>
                  <a:off x="3239" y="5652"/>
                  <a:ext cx="55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5762" name="Group 823"/>
              <p:cNvGrpSpPr>
                <a:grpSpLocks/>
              </p:cNvGrpSpPr>
              <p:nvPr/>
            </p:nvGrpSpPr>
            <p:grpSpPr bwMode="auto">
              <a:xfrm>
                <a:off x="3793" y="5652"/>
                <a:ext cx="571" cy="403"/>
                <a:chOff x="3793" y="5652"/>
                <a:chExt cx="571" cy="403"/>
              </a:xfrm>
            </p:grpSpPr>
            <p:sp>
              <p:nvSpPr>
                <p:cNvPr id="455808" name="Rectangle 658"/>
                <p:cNvSpPr>
                  <a:spLocks noChangeArrowheads="1"/>
                </p:cNvSpPr>
                <p:nvPr/>
              </p:nvSpPr>
              <p:spPr bwMode="auto">
                <a:xfrm>
                  <a:off x="3836" y="5652"/>
                  <a:ext cx="485"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altLang="zh-CN" sz="2000">
                      <a:latin typeface="Arial" charset="0"/>
                      <a:ea typeface="SimSun" charset="0"/>
                      <a:cs typeface="SimSun" charset="0"/>
                    </a:rPr>
                    <a:t> </a:t>
                  </a:r>
                </a:p>
                <a:p>
                  <a:pPr algn="ctr" eaLnBrk="0" hangingPunct="0">
                    <a:tabLst>
                      <a:tab pos="682625" algn="l"/>
                    </a:tabLst>
                  </a:pPr>
                  <a:endParaRPr lang="en-US" altLang="zh-CN" sz="2000">
                    <a:latin typeface="Arial" charset="0"/>
                    <a:ea typeface="SimSun" charset="0"/>
                    <a:cs typeface="SimSun" charset="0"/>
                  </a:endParaRPr>
                </a:p>
              </p:txBody>
            </p:sp>
            <p:sp>
              <p:nvSpPr>
                <p:cNvPr id="455809" name="Rectangle 822"/>
                <p:cNvSpPr>
                  <a:spLocks noChangeArrowheads="1"/>
                </p:cNvSpPr>
                <p:nvPr/>
              </p:nvSpPr>
              <p:spPr bwMode="auto">
                <a:xfrm>
                  <a:off x="3793" y="5652"/>
                  <a:ext cx="5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5763" name="Group 825"/>
              <p:cNvGrpSpPr>
                <a:grpSpLocks/>
              </p:cNvGrpSpPr>
              <p:nvPr/>
            </p:nvGrpSpPr>
            <p:grpSpPr bwMode="auto">
              <a:xfrm>
                <a:off x="0" y="6055"/>
                <a:ext cx="1857" cy="403"/>
                <a:chOff x="0" y="6055"/>
                <a:chExt cx="1857" cy="403"/>
              </a:xfrm>
            </p:grpSpPr>
            <p:sp>
              <p:nvSpPr>
                <p:cNvPr id="455806" name="Rectangle 659"/>
                <p:cNvSpPr>
                  <a:spLocks noChangeArrowheads="1"/>
                </p:cNvSpPr>
                <p:nvPr/>
              </p:nvSpPr>
              <p:spPr bwMode="auto">
                <a:xfrm>
                  <a:off x="43" y="6055"/>
                  <a:ext cx="17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altLang="zh-CN" sz="2000">
                      <a:latin typeface="Arial" charset="0"/>
                      <a:ea typeface="SimSun" charset="0"/>
                      <a:cs typeface="SimSun" charset="0"/>
                    </a:rPr>
                    <a:t>Gives Faith to Believe</a:t>
                  </a:r>
                </a:p>
              </p:txBody>
            </p:sp>
            <p:sp>
              <p:nvSpPr>
                <p:cNvPr id="455807" name="Rectangle 824"/>
                <p:cNvSpPr>
                  <a:spLocks noChangeArrowheads="1"/>
                </p:cNvSpPr>
                <p:nvPr/>
              </p:nvSpPr>
              <p:spPr bwMode="auto">
                <a:xfrm>
                  <a:off x="0" y="6055"/>
                  <a:ext cx="1857"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5764" name="Group 827"/>
              <p:cNvGrpSpPr>
                <a:grpSpLocks/>
              </p:cNvGrpSpPr>
              <p:nvPr/>
            </p:nvGrpSpPr>
            <p:grpSpPr bwMode="auto">
              <a:xfrm>
                <a:off x="1857" y="6055"/>
                <a:ext cx="734" cy="403"/>
                <a:chOff x="1857" y="6055"/>
                <a:chExt cx="734" cy="403"/>
              </a:xfrm>
            </p:grpSpPr>
            <p:sp>
              <p:nvSpPr>
                <p:cNvPr id="455804" name="Rectangle 660"/>
                <p:cNvSpPr>
                  <a:spLocks noChangeArrowheads="1"/>
                </p:cNvSpPr>
                <p:nvPr/>
              </p:nvSpPr>
              <p:spPr bwMode="auto">
                <a:xfrm>
                  <a:off x="1900" y="6055"/>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altLang="zh-CN" sz="2000">
                      <a:latin typeface="Arial" charset="0"/>
                      <a:ea typeface="SimSun" charset="0"/>
                      <a:cs typeface="SimSun" charset="0"/>
                    </a:rPr>
                    <a:t>1:29</a:t>
                  </a:r>
                </a:p>
              </p:txBody>
            </p:sp>
            <p:sp>
              <p:nvSpPr>
                <p:cNvPr id="455805" name="Rectangle 826"/>
                <p:cNvSpPr>
                  <a:spLocks noChangeArrowheads="1"/>
                </p:cNvSpPr>
                <p:nvPr/>
              </p:nvSpPr>
              <p:spPr bwMode="auto">
                <a:xfrm>
                  <a:off x="1857" y="6055"/>
                  <a:ext cx="73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5765" name="Group 829"/>
              <p:cNvGrpSpPr>
                <a:grpSpLocks/>
              </p:cNvGrpSpPr>
              <p:nvPr/>
            </p:nvGrpSpPr>
            <p:grpSpPr bwMode="auto">
              <a:xfrm>
                <a:off x="2591" y="6055"/>
                <a:ext cx="648" cy="403"/>
                <a:chOff x="2591" y="6055"/>
                <a:chExt cx="648" cy="403"/>
              </a:xfrm>
            </p:grpSpPr>
            <p:sp>
              <p:nvSpPr>
                <p:cNvPr id="455802" name="Rectangle 661"/>
                <p:cNvSpPr>
                  <a:spLocks noChangeArrowheads="1"/>
                </p:cNvSpPr>
                <p:nvPr/>
              </p:nvSpPr>
              <p:spPr bwMode="auto">
                <a:xfrm>
                  <a:off x="2634" y="6055"/>
                  <a:ext cx="56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altLang="zh-CN" sz="2000">
                      <a:latin typeface="Arial" charset="0"/>
                      <a:ea typeface="SimSun" charset="0"/>
                      <a:cs typeface="SimSun" charset="0"/>
                    </a:rPr>
                    <a:t> </a:t>
                  </a:r>
                </a:p>
                <a:p>
                  <a:pPr algn="ctr" eaLnBrk="0" hangingPunct="0">
                    <a:tabLst>
                      <a:tab pos="682625" algn="l"/>
                    </a:tabLst>
                  </a:pPr>
                  <a:endParaRPr lang="en-US" altLang="zh-CN" sz="2000">
                    <a:latin typeface="Arial" charset="0"/>
                    <a:ea typeface="SimSun" charset="0"/>
                    <a:cs typeface="SimSun" charset="0"/>
                  </a:endParaRPr>
                </a:p>
              </p:txBody>
            </p:sp>
            <p:sp>
              <p:nvSpPr>
                <p:cNvPr id="455803" name="Rectangle 828"/>
                <p:cNvSpPr>
                  <a:spLocks noChangeArrowheads="1"/>
                </p:cNvSpPr>
                <p:nvPr/>
              </p:nvSpPr>
              <p:spPr bwMode="auto">
                <a:xfrm>
                  <a:off x="2591" y="6055"/>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5766" name="Group 831"/>
              <p:cNvGrpSpPr>
                <a:grpSpLocks/>
              </p:cNvGrpSpPr>
              <p:nvPr/>
            </p:nvGrpSpPr>
            <p:grpSpPr bwMode="auto">
              <a:xfrm>
                <a:off x="3239" y="6055"/>
                <a:ext cx="554" cy="403"/>
                <a:chOff x="3239" y="6055"/>
                <a:chExt cx="554" cy="403"/>
              </a:xfrm>
            </p:grpSpPr>
            <p:sp>
              <p:nvSpPr>
                <p:cNvPr id="455800" name="Rectangle 662"/>
                <p:cNvSpPr>
                  <a:spLocks noChangeArrowheads="1"/>
                </p:cNvSpPr>
                <p:nvPr/>
              </p:nvSpPr>
              <p:spPr bwMode="auto">
                <a:xfrm>
                  <a:off x="3282" y="6055"/>
                  <a:ext cx="46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altLang="zh-CN" sz="2000">
                      <a:latin typeface="Arial" charset="0"/>
                      <a:ea typeface="SimSun" charset="0"/>
                      <a:cs typeface="SimSun" charset="0"/>
                    </a:rPr>
                    <a:t> </a:t>
                  </a:r>
                </a:p>
                <a:p>
                  <a:pPr algn="ctr" eaLnBrk="0" hangingPunct="0">
                    <a:tabLst>
                      <a:tab pos="682625" algn="l"/>
                    </a:tabLst>
                  </a:pPr>
                  <a:endParaRPr lang="en-US" altLang="zh-CN" sz="2000">
                    <a:latin typeface="Arial" charset="0"/>
                    <a:ea typeface="SimSun" charset="0"/>
                    <a:cs typeface="SimSun" charset="0"/>
                  </a:endParaRPr>
                </a:p>
              </p:txBody>
            </p:sp>
            <p:sp>
              <p:nvSpPr>
                <p:cNvPr id="455801" name="Rectangle 830"/>
                <p:cNvSpPr>
                  <a:spLocks noChangeArrowheads="1"/>
                </p:cNvSpPr>
                <p:nvPr/>
              </p:nvSpPr>
              <p:spPr bwMode="auto">
                <a:xfrm>
                  <a:off x="3239" y="6055"/>
                  <a:ext cx="55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5767" name="Group 833"/>
              <p:cNvGrpSpPr>
                <a:grpSpLocks/>
              </p:cNvGrpSpPr>
              <p:nvPr/>
            </p:nvGrpSpPr>
            <p:grpSpPr bwMode="auto">
              <a:xfrm>
                <a:off x="3793" y="6055"/>
                <a:ext cx="571" cy="403"/>
                <a:chOff x="3793" y="6055"/>
                <a:chExt cx="571" cy="403"/>
              </a:xfrm>
            </p:grpSpPr>
            <p:sp>
              <p:nvSpPr>
                <p:cNvPr id="455798" name="Rectangle 663"/>
                <p:cNvSpPr>
                  <a:spLocks noChangeArrowheads="1"/>
                </p:cNvSpPr>
                <p:nvPr/>
              </p:nvSpPr>
              <p:spPr bwMode="auto">
                <a:xfrm>
                  <a:off x="3836" y="6055"/>
                  <a:ext cx="485"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altLang="zh-CN" sz="2000">
                      <a:latin typeface="Arial" charset="0"/>
                      <a:ea typeface="SimSun" charset="0"/>
                      <a:cs typeface="SimSun" charset="0"/>
                    </a:rPr>
                    <a:t> </a:t>
                  </a:r>
                </a:p>
                <a:p>
                  <a:pPr algn="ctr" eaLnBrk="0" hangingPunct="0">
                    <a:tabLst>
                      <a:tab pos="682625" algn="l"/>
                    </a:tabLst>
                  </a:pPr>
                  <a:endParaRPr lang="en-US" altLang="zh-CN" sz="2000">
                    <a:latin typeface="Arial" charset="0"/>
                    <a:ea typeface="SimSun" charset="0"/>
                    <a:cs typeface="SimSun" charset="0"/>
                  </a:endParaRPr>
                </a:p>
              </p:txBody>
            </p:sp>
            <p:sp>
              <p:nvSpPr>
                <p:cNvPr id="455799" name="Rectangle 832"/>
                <p:cNvSpPr>
                  <a:spLocks noChangeArrowheads="1"/>
                </p:cNvSpPr>
                <p:nvPr/>
              </p:nvSpPr>
              <p:spPr bwMode="auto">
                <a:xfrm>
                  <a:off x="3793" y="6055"/>
                  <a:ext cx="5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5768" name="Group 835"/>
              <p:cNvGrpSpPr>
                <a:grpSpLocks/>
              </p:cNvGrpSpPr>
              <p:nvPr/>
            </p:nvGrpSpPr>
            <p:grpSpPr bwMode="auto">
              <a:xfrm>
                <a:off x="0" y="6458"/>
                <a:ext cx="1857" cy="403"/>
                <a:chOff x="0" y="6458"/>
                <a:chExt cx="1857" cy="403"/>
              </a:xfrm>
            </p:grpSpPr>
            <p:sp>
              <p:nvSpPr>
                <p:cNvPr id="455796" name="Rectangle 664"/>
                <p:cNvSpPr>
                  <a:spLocks noChangeArrowheads="1"/>
                </p:cNvSpPr>
                <p:nvPr/>
              </p:nvSpPr>
              <p:spPr bwMode="auto">
                <a:xfrm>
                  <a:off x="43" y="6458"/>
                  <a:ext cx="17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altLang="zh-CN" sz="2000">
                      <a:latin typeface="Arial" charset="0"/>
                      <a:ea typeface="SimSun" charset="0"/>
                      <a:cs typeface="SimSun" charset="0"/>
                    </a:rPr>
                    <a:t>Gives Privilege of Service</a:t>
                  </a:r>
                </a:p>
              </p:txBody>
            </p:sp>
            <p:sp>
              <p:nvSpPr>
                <p:cNvPr id="455797" name="Rectangle 834"/>
                <p:cNvSpPr>
                  <a:spLocks noChangeArrowheads="1"/>
                </p:cNvSpPr>
                <p:nvPr/>
              </p:nvSpPr>
              <p:spPr bwMode="auto">
                <a:xfrm>
                  <a:off x="0" y="6458"/>
                  <a:ext cx="1857"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5769" name="Group 837"/>
              <p:cNvGrpSpPr>
                <a:grpSpLocks/>
              </p:cNvGrpSpPr>
              <p:nvPr/>
            </p:nvGrpSpPr>
            <p:grpSpPr bwMode="auto">
              <a:xfrm>
                <a:off x="1857" y="6458"/>
                <a:ext cx="734" cy="403"/>
                <a:chOff x="1857" y="6458"/>
                <a:chExt cx="734" cy="403"/>
              </a:xfrm>
            </p:grpSpPr>
            <p:sp>
              <p:nvSpPr>
                <p:cNvPr id="455794" name="Rectangle 665"/>
                <p:cNvSpPr>
                  <a:spLocks noChangeArrowheads="1"/>
                </p:cNvSpPr>
                <p:nvPr/>
              </p:nvSpPr>
              <p:spPr bwMode="auto">
                <a:xfrm>
                  <a:off x="1900" y="6458"/>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altLang="zh-CN" sz="2000">
                      <a:latin typeface="Arial Narrow" charset="0"/>
                      <a:ea typeface="SimSun" charset="0"/>
                      <a:cs typeface="SimSun" charset="0"/>
                    </a:rPr>
                    <a:t>1:1, 14-18, 22</a:t>
                  </a:r>
                </a:p>
              </p:txBody>
            </p:sp>
            <p:sp>
              <p:nvSpPr>
                <p:cNvPr id="455795" name="Rectangle 836"/>
                <p:cNvSpPr>
                  <a:spLocks noChangeArrowheads="1"/>
                </p:cNvSpPr>
                <p:nvPr/>
              </p:nvSpPr>
              <p:spPr bwMode="auto">
                <a:xfrm>
                  <a:off x="1857" y="6458"/>
                  <a:ext cx="73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5770" name="Group 839"/>
              <p:cNvGrpSpPr>
                <a:grpSpLocks/>
              </p:cNvGrpSpPr>
              <p:nvPr/>
            </p:nvGrpSpPr>
            <p:grpSpPr bwMode="auto">
              <a:xfrm>
                <a:off x="2591" y="6458"/>
                <a:ext cx="648" cy="403"/>
                <a:chOff x="2591" y="6458"/>
                <a:chExt cx="648" cy="403"/>
              </a:xfrm>
            </p:grpSpPr>
            <p:sp>
              <p:nvSpPr>
                <p:cNvPr id="455792" name="Rectangle 666"/>
                <p:cNvSpPr>
                  <a:spLocks noChangeArrowheads="1"/>
                </p:cNvSpPr>
                <p:nvPr/>
              </p:nvSpPr>
              <p:spPr bwMode="auto">
                <a:xfrm>
                  <a:off x="2634" y="6458"/>
                  <a:ext cx="56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altLang="zh-CN" sz="2000">
                      <a:latin typeface="Arial" charset="0"/>
                      <a:ea typeface="SimSun" charset="0"/>
                      <a:cs typeface="SimSun" charset="0"/>
                    </a:rPr>
                    <a:t> </a:t>
                  </a:r>
                </a:p>
                <a:p>
                  <a:pPr algn="ctr" eaLnBrk="0" hangingPunct="0">
                    <a:tabLst>
                      <a:tab pos="682625" algn="l"/>
                    </a:tabLst>
                  </a:pPr>
                  <a:endParaRPr lang="en-US" altLang="zh-CN" sz="2000">
                    <a:latin typeface="Arial" charset="0"/>
                    <a:ea typeface="SimSun" charset="0"/>
                    <a:cs typeface="SimSun" charset="0"/>
                  </a:endParaRPr>
                </a:p>
              </p:txBody>
            </p:sp>
            <p:sp>
              <p:nvSpPr>
                <p:cNvPr id="455793" name="Rectangle 838"/>
                <p:cNvSpPr>
                  <a:spLocks noChangeArrowheads="1"/>
                </p:cNvSpPr>
                <p:nvPr/>
              </p:nvSpPr>
              <p:spPr bwMode="auto">
                <a:xfrm>
                  <a:off x="2591" y="6458"/>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5771" name="Group 841"/>
              <p:cNvGrpSpPr>
                <a:grpSpLocks/>
              </p:cNvGrpSpPr>
              <p:nvPr/>
            </p:nvGrpSpPr>
            <p:grpSpPr bwMode="auto">
              <a:xfrm>
                <a:off x="3239" y="6458"/>
                <a:ext cx="554" cy="403"/>
                <a:chOff x="3239" y="6458"/>
                <a:chExt cx="554" cy="403"/>
              </a:xfrm>
            </p:grpSpPr>
            <p:sp>
              <p:nvSpPr>
                <p:cNvPr id="455790" name="Rectangle 667"/>
                <p:cNvSpPr>
                  <a:spLocks noChangeArrowheads="1"/>
                </p:cNvSpPr>
                <p:nvPr/>
              </p:nvSpPr>
              <p:spPr bwMode="auto">
                <a:xfrm>
                  <a:off x="3282" y="6458"/>
                  <a:ext cx="46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altLang="zh-CN" sz="2000">
                      <a:latin typeface="Arial" charset="0"/>
                      <a:ea typeface="SimSun" charset="0"/>
                      <a:cs typeface="SimSun" charset="0"/>
                    </a:rPr>
                    <a:t> </a:t>
                  </a:r>
                </a:p>
                <a:p>
                  <a:pPr algn="ctr" eaLnBrk="0" hangingPunct="0">
                    <a:tabLst>
                      <a:tab pos="682625" algn="l"/>
                    </a:tabLst>
                  </a:pPr>
                  <a:endParaRPr lang="en-US" altLang="zh-CN" sz="2000">
                    <a:latin typeface="Arial" charset="0"/>
                    <a:ea typeface="SimSun" charset="0"/>
                    <a:cs typeface="SimSun" charset="0"/>
                  </a:endParaRPr>
                </a:p>
              </p:txBody>
            </p:sp>
            <p:sp>
              <p:nvSpPr>
                <p:cNvPr id="455791" name="Rectangle 840"/>
                <p:cNvSpPr>
                  <a:spLocks noChangeArrowheads="1"/>
                </p:cNvSpPr>
                <p:nvPr/>
              </p:nvSpPr>
              <p:spPr bwMode="auto">
                <a:xfrm>
                  <a:off x="3239" y="6458"/>
                  <a:ext cx="55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5772" name="Group 843"/>
              <p:cNvGrpSpPr>
                <a:grpSpLocks/>
              </p:cNvGrpSpPr>
              <p:nvPr/>
            </p:nvGrpSpPr>
            <p:grpSpPr bwMode="auto">
              <a:xfrm>
                <a:off x="3793" y="6458"/>
                <a:ext cx="571" cy="403"/>
                <a:chOff x="3793" y="6458"/>
                <a:chExt cx="571" cy="403"/>
              </a:xfrm>
            </p:grpSpPr>
            <p:sp>
              <p:nvSpPr>
                <p:cNvPr id="455788" name="Rectangle 668"/>
                <p:cNvSpPr>
                  <a:spLocks noChangeArrowheads="1"/>
                </p:cNvSpPr>
                <p:nvPr/>
              </p:nvSpPr>
              <p:spPr bwMode="auto">
                <a:xfrm>
                  <a:off x="3836" y="6458"/>
                  <a:ext cx="485"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altLang="zh-CN" sz="2000">
                      <a:latin typeface="Arial" charset="0"/>
                      <a:ea typeface="SimSun" charset="0"/>
                      <a:cs typeface="SimSun" charset="0"/>
                    </a:rPr>
                    <a:t> </a:t>
                  </a:r>
                </a:p>
                <a:p>
                  <a:pPr algn="ctr" eaLnBrk="0" hangingPunct="0">
                    <a:tabLst>
                      <a:tab pos="682625" algn="l"/>
                    </a:tabLst>
                  </a:pPr>
                  <a:endParaRPr lang="en-US" altLang="zh-CN" sz="2000">
                    <a:latin typeface="Arial" charset="0"/>
                    <a:ea typeface="SimSun" charset="0"/>
                    <a:cs typeface="SimSun" charset="0"/>
                  </a:endParaRPr>
                </a:p>
              </p:txBody>
            </p:sp>
            <p:sp>
              <p:nvSpPr>
                <p:cNvPr id="455789" name="Rectangle 842"/>
                <p:cNvSpPr>
                  <a:spLocks noChangeArrowheads="1"/>
                </p:cNvSpPr>
                <p:nvPr/>
              </p:nvSpPr>
              <p:spPr bwMode="auto">
                <a:xfrm>
                  <a:off x="3793" y="6458"/>
                  <a:ext cx="5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5773" name="Group 845"/>
              <p:cNvGrpSpPr>
                <a:grpSpLocks/>
              </p:cNvGrpSpPr>
              <p:nvPr/>
            </p:nvGrpSpPr>
            <p:grpSpPr bwMode="auto">
              <a:xfrm>
                <a:off x="0" y="6861"/>
                <a:ext cx="1857" cy="403"/>
                <a:chOff x="0" y="6861"/>
                <a:chExt cx="1857" cy="403"/>
              </a:xfrm>
            </p:grpSpPr>
            <p:sp>
              <p:nvSpPr>
                <p:cNvPr id="455786" name="Rectangle 669"/>
                <p:cNvSpPr>
                  <a:spLocks noChangeArrowheads="1"/>
                </p:cNvSpPr>
                <p:nvPr/>
              </p:nvSpPr>
              <p:spPr bwMode="auto">
                <a:xfrm>
                  <a:off x="43" y="6861"/>
                  <a:ext cx="17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altLang="zh-CN" sz="2000">
                      <a:latin typeface="Arial" charset="0"/>
                      <a:ea typeface="SimSun" charset="0"/>
                      <a:cs typeface="SimSun" charset="0"/>
                    </a:rPr>
                    <a:t>Gives Ability to Glorify Him</a:t>
                  </a:r>
                </a:p>
              </p:txBody>
            </p:sp>
            <p:sp>
              <p:nvSpPr>
                <p:cNvPr id="455787" name="Rectangle 844"/>
                <p:cNvSpPr>
                  <a:spLocks noChangeArrowheads="1"/>
                </p:cNvSpPr>
                <p:nvPr/>
              </p:nvSpPr>
              <p:spPr bwMode="auto">
                <a:xfrm>
                  <a:off x="0" y="6861"/>
                  <a:ext cx="1857"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5774" name="Group 847"/>
              <p:cNvGrpSpPr>
                <a:grpSpLocks/>
              </p:cNvGrpSpPr>
              <p:nvPr/>
            </p:nvGrpSpPr>
            <p:grpSpPr bwMode="auto">
              <a:xfrm>
                <a:off x="1857" y="6861"/>
                <a:ext cx="734" cy="403"/>
                <a:chOff x="1857" y="6861"/>
                <a:chExt cx="734" cy="403"/>
              </a:xfrm>
            </p:grpSpPr>
            <p:sp>
              <p:nvSpPr>
                <p:cNvPr id="455784" name="Rectangle 670"/>
                <p:cNvSpPr>
                  <a:spLocks noChangeArrowheads="1"/>
                </p:cNvSpPr>
                <p:nvPr/>
              </p:nvSpPr>
              <p:spPr bwMode="auto">
                <a:xfrm>
                  <a:off x="1900" y="6861"/>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altLang="zh-CN" sz="2000">
                      <a:latin typeface="Arial" charset="0"/>
                      <a:ea typeface="SimSun" charset="0"/>
                      <a:cs typeface="SimSun" charset="0"/>
                    </a:rPr>
                    <a:t> </a:t>
                  </a:r>
                </a:p>
                <a:p>
                  <a:pPr algn="ctr" eaLnBrk="0" hangingPunct="0">
                    <a:tabLst>
                      <a:tab pos="682625" algn="l"/>
                    </a:tabLst>
                  </a:pPr>
                  <a:endParaRPr lang="en-US" altLang="zh-CN" sz="2000">
                    <a:latin typeface="Arial" charset="0"/>
                    <a:ea typeface="SimSun" charset="0"/>
                    <a:cs typeface="SimSun" charset="0"/>
                  </a:endParaRPr>
                </a:p>
              </p:txBody>
            </p:sp>
            <p:sp>
              <p:nvSpPr>
                <p:cNvPr id="455785" name="Rectangle 846"/>
                <p:cNvSpPr>
                  <a:spLocks noChangeArrowheads="1"/>
                </p:cNvSpPr>
                <p:nvPr/>
              </p:nvSpPr>
              <p:spPr bwMode="auto">
                <a:xfrm>
                  <a:off x="1857" y="6861"/>
                  <a:ext cx="73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5775" name="Group 849"/>
              <p:cNvGrpSpPr>
                <a:grpSpLocks/>
              </p:cNvGrpSpPr>
              <p:nvPr/>
            </p:nvGrpSpPr>
            <p:grpSpPr bwMode="auto">
              <a:xfrm>
                <a:off x="2591" y="6861"/>
                <a:ext cx="648" cy="403"/>
                <a:chOff x="2591" y="6861"/>
                <a:chExt cx="648" cy="403"/>
              </a:xfrm>
            </p:grpSpPr>
            <p:sp>
              <p:nvSpPr>
                <p:cNvPr id="455782" name="Rectangle 671"/>
                <p:cNvSpPr>
                  <a:spLocks noChangeArrowheads="1"/>
                </p:cNvSpPr>
                <p:nvPr/>
              </p:nvSpPr>
              <p:spPr bwMode="auto">
                <a:xfrm>
                  <a:off x="2634" y="6861"/>
                  <a:ext cx="56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altLang="zh-CN" sz="2000">
                      <a:latin typeface="Arial" charset="0"/>
                      <a:ea typeface="SimSun" charset="0"/>
                      <a:cs typeface="SimSun" charset="0"/>
                    </a:rPr>
                    <a:t> </a:t>
                  </a:r>
                </a:p>
                <a:p>
                  <a:pPr algn="ctr" eaLnBrk="0" hangingPunct="0">
                    <a:tabLst>
                      <a:tab pos="682625" algn="l"/>
                    </a:tabLst>
                  </a:pPr>
                  <a:endParaRPr lang="en-US" altLang="zh-CN" sz="2000">
                    <a:latin typeface="Arial" charset="0"/>
                    <a:ea typeface="SimSun" charset="0"/>
                    <a:cs typeface="SimSun" charset="0"/>
                  </a:endParaRPr>
                </a:p>
              </p:txBody>
            </p:sp>
            <p:sp>
              <p:nvSpPr>
                <p:cNvPr id="455783" name="Rectangle 848"/>
                <p:cNvSpPr>
                  <a:spLocks noChangeArrowheads="1"/>
                </p:cNvSpPr>
                <p:nvPr/>
              </p:nvSpPr>
              <p:spPr bwMode="auto">
                <a:xfrm>
                  <a:off x="2591" y="6861"/>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5776" name="Group 851"/>
              <p:cNvGrpSpPr>
                <a:grpSpLocks/>
              </p:cNvGrpSpPr>
              <p:nvPr/>
            </p:nvGrpSpPr>
            <p:grpSpPr bwMode="auto">
              <a:xfrm>
                <a:off x="3239" y="6861"/>
                <a:ext cx="554" cy="403"/>
                <a:chOff x="3239" y="6861"/>
                <a:chExt cx="554" cy="403"/>
              </a:xfrm>
            </p:grpSpPr>
            <p:sp>
              <p:nvSpPr>
                <p:cNvPr id="455780" name="Rectangle 672"/>
                <p:cNvSpPr>
                  <a:spLocks noChangeArrowheads="1"/>
                </p:cNvSpPr>
                <p:nvPr/>
              </p:nvSpPr>
              <p:spPr bwMode="auto">
                <a:xfrm>
                  <a:off x="3282" y="6861"/>
                  <a:ext cx="46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altLang="zh-CN" sz="2000">
                      <a:latin typeface="Arial" charset="0"/>
                      <a:ea typeface="SimSun" charset="0"/>
                      <a:cs typeface="SimSun" charset="0"/>
                    </a:rPr>
                    <a:t>3:3</a:t>
                  </a:r>
                </a:p>
              </p:txBody>
            </p:sp>
            <p:sp>
              <p:nvSpPr>
                <p:cNvPr id="455781" name="Rectangle 850"/>
                <p:cNvSpPr>
                  <a:spLocks noChangeArrowheads="1"/>
                </p:cNvSpPr>
                <p:nvPr/>
              </p:nvSpPr>
              <p:spPr bwMode="auto">
                <a:xfrm>
                  <a:off x="3239" y="6861"/>
                  <a:ext cx="55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5777" name="Group 853"/>
              <p:cNvGrpSpPr>
                <a:grpSpLocks/>
              </p:cNvGrpSpPr>
              <p:nvPr/>
            </p:nvGrpSpPr>
            <p:grpSpPr bwMode="auto">
              <a:xfrm>
                <a:off x="3793" y="6861"/>
                <a:ext cx="571" cy="403"/>
                <a:chOff x="3793" y="6861"/>
                <a:chExt cx="571" cy="403"/>
              </a:xfrm>
            </p:grpSpPr>
            <p:sp>
              <p:nvSpPr>
                <p:cNvPr id="455778" name="Rectangle 673"/>
                <p:cNvSpPr>
                  <a:spLocks noChangeArrowheads="1"/>
                </p:cNvSpPr>
                <p:nvPr/>
              </p:nvSpPr>
              <p:spPr bwMode="auto">
                <a:xfrm>
                  <a:off x="3836" y="6861"/>
                  <a:ext cx="485"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altLang="zh-CN" sz="2000">
                      <a:latin typeface="Arial" charset="0"/>
                      <a:ea typeface="SimSun" charset="0"/>
                      <a:cs typeface="SimSun" charset="0"/>
                    </a:rPr>
                    <a:t> </a:t>
                  </a:r>
                </a:p>
                <a:p>
                  <a:pPr algn="ctr" eaLnBrk="0" hangingPunct="0">
                    <a:tabLst>
                      <a:tab pos="682625" algn="l"/>
                    </a:tabLst>
                  </a:pPr>
                  <a:endParaRPr lang="en-US" altLang="zh-CN" sz="2000">
                    <a:latin typeface="Arial" charset="0"/>
                    <a:ea typeface="SimSun" charset="0"/>
                    <a:cs typeface="SimSun" charset="0"/>
                  </a:endParaRPr>
                </a:p>
              </p:txBody>
            </p:sp>
            <p:sp>
              <p:nvSpPr>
                <p:cNvPr id="455779" name="Rectangle 852"/>
                <p:cNvSpPr>
                  <a:spLocks noChangeArrowheads="1"/>
                </p:cNvSpPr>
                <p:nvPr/>
              </p:nvSpPr>
              <p:spPr bwMode="auto">
                <a:xfrm>
                  <a:off x="3793" y="6861"/>
                  <a:ext cx="5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sp>
          <p:nvSpPr>
            <p:cNvPr id="455687" name="Rectangle 855"/>
            <p:cNvSpPr>
              <a:spLocks noChangeArrowheads="1"/>
            </p:cNvSpPr>
            <p:nvPr/>
          </p:nvSpPr>
          <p:spPr bwMode="auto">
            <a:xfrm>
              <a:off x="-4" y="-4"/>
              <a:ext cx="4372" cy="7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428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sp>
        <p:nvSpPr>
          <p:cNvPr id="2" name="Title 1"/>
          <p:cNvSpPr>
            <a:spLocks noGrp="1"/>
          </p:cNvSpPr>
          <p:nvPr>
            <p:ph type="title" idx="4294967295"/>
          </p:nvPr>
        </p:nvSpPr>
        <p:spPr>
          <a:xfrm>
            <a:off x="1187450" y="65088"/>
            <a:ext cx="7124700" cy="523875"/>
          </a:xfrm>
          <a:solidFill>
            <a:schemeClr val="tx2"/>
          </a:solidFill>
          <a:ln>
            <a:solidFill>
              <a:srgbClr val="000000"/>
            </a:solidFill>
          </a:ln>
        </p:spPr>
        <p:txBody>
          <a:bodyPr>
            <a:spAutoFit/>
          </a:bodyPr>
          <a:lstStyle/>
          <a:p>
            <a:pPr algn="ctr" eaLnBrk="1" hangingPunct="1">
              <a:defRPr/>
            </a:pPr>
            <a:r>
              <a:rPr lang="en-US" sz="2800" b="1" kern="1200" dirty="0">
                <a:solidFill>
                  <a:schemeClr val="bg2"/>
                </a:solidFill>
                <a:latin typeface="Arial" charset="0"/>
                <a:ea typeface="SimSun" charset="0"/>
                <a:cs typeface="SimSun" charset="0"/>
              </a:rPr>
              <a:t>Christ is Prominent in Philippians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817" name="Title 1"/>
          <p:cNvSpPr>
            <a:spLocks noGrp="1"/>
          </p:cNvSpPr>
          <p:nvPr>
            <p:ph type="title"/>
          </p:nvPr>
        </p:nvSpPr>
        <p:spPr>
          <a:xfrm>
            <a:off x="1692275" y="-100013"/>
            <a:ext cx="9144000" cy="1143001"/>
          </a:xfrm>
        </p:spPr>
        <p:txBody>
          <a:bodyPr/>
          <a:lstStyle/>
          <a:p>
            <a:pPr algn="r"/>
            <a:r>
              <a:rPr lang="en-US">
                <a:latin typeface="Arial" charset="0"/>
                <a:ea typeface="MS PGothic" charset="0"/>
              </a:rPr>
              <a:t>Black</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75841" name="Picture 3" descr="Woman jumping.jpg"/>
          <p:cNvPicPr>
            <a:picLocks noChangeAspect="1"/>
          </p:cNvPicPr>
          <p:nvPr/>
        </p:nvPicPr>
        <p:blipFill>
          <a:blip r:embed="rId2">
            <a:extLst>
              <a:ext uri="{28A0092B-C50C-407E-A947-70E740481C1C}">
                <a14:useLocalDpi xmlns:a14="http://schemas.microsoft.com/office/drawing/2010/main" val="0"/>
              </a:ext>
            </a:extLst>
          </a:blip>
          <a:srcRect b="1379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0689" name="Title 1"/>
          <p:cNvSpPr>
            <a:spLocks noGrp="1"/>
          </p:cNvSpPr>
          <p:nvPr>
            <p:ph type="title"/>
          </p:nvPr>
        </p:nvSpPr>
        <p:spPr>
          <a:xfrm>
            <a:off x="0" y="349251"/>
            <a:ext cx="9144000" cy="1784350"/>
          </a:xfrm>
          <a:ln>
            <a:miter lim="800000"/>
            <a:headEnd/>
            <a:tailEnd/>
          </a:ln>
          <a:extLst/>
        </p:spPr>
        <p:txBody>
          <a:bodyPr/>
          <a:lstStyle/>
          <a:p>
            <a:pPr>
              <a:defRPr/>
            </a:pPr>
            <a:r>
              <a:rPr lang="en-US" sz="6000" dirty="0">
                <a:effectLst>
                  <a:glow rad="228600">
                    <a:schemeClr val="bg1"/>
                  </a:glow>
                </a:effectLst>
                <a:ea typeface="ＭＳ Ｐゴシック" charset="0"/>
                <a:cs typeface="ＭＳ Ｐゴシック" charset="0"/>
              </a:rPr>
              <a:t>Christ-likeness Frees Us From Legalism</a:t>
            </a:r>
          </a:p>
        </p:txBody>
      </p:sp>
      <p:sp>
        <p:nvSpPr>
          <p:cNvPr id="3" name="Title 1"/>
          <p:cNvSpPr txBox="1">
            <a:spLocks/>
          </p:cNvSpPr>
          <p:nvPr/>
        </p:nvSpPr>
        <p:spPr bwMode="auto">
          <a:xfrm>
            <a:off x="0" y="5562600"/>
            <a:ext cx="9144000" cy="1143000"/>
          </a:xfrm>
          <a:prstGeom prst="rect">
            <a:avLst/>
          </a:prstGeom>
          <a:noFill/>
          <a:ln w="9525">
            <a:noFill/>
            <a:miter lim="800000"/>
            <a:headEnd/>
            <a:tailEnd/>
          </a:ln>
        </p:spPr>
        <p:txBody>
          <a:bodyPr lIns="91354" tIns="45678" rIns="91354" bIns="4567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sz="4400">
                <a:solidFill>
                  <a:srgbClr val="E3EBF1"/>
                </a:solidFill>
                <a:effectLst>
                  <a:glow rad="228600">
                    <a:schemeClr val="bg1"/>
                  </a:glow>
                </a:effectLst>
                <a:latin typeface="Arial Black" charset="0"/>
              </a:rPr>
              <a:t>Philippians 3:1-16</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76865" name="Picture 4" descr="Bunny and Easter Eggs Theme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533400"/>
            <a:ext cx="9855200" cy="739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0689" name="Title 1"/>
          <p:cNvSpPr>
            <a:spLocks noGrp="1"/>
          </p:cNvSpPr>
          <p:nvPr>
            <p:ph type="title"/>
          </p:nvPr>
        </p:nvSpPr>
        <p:spPr>
          <a:ln>
            <a:miter lim="800000"/>
            <a:headEnd/>
            <a:tailEnd/>
          </a:ln>
          <a:extLst/>
        </p:spPr>
        <p:txBody>
          <a:bodyPr/>
          <a:lstStyle/>
          <a:p>
            <a:pPr>
              <a:defRPr/>
            </a:pPr>
            <a:r>
              <a:rPr lang="en-US" sz="6000" dirty="0">
                <a:effectLst>
                  <a:glow rad="228600">
                    <a:schemeClr val="bg1"/>
                  </a:glow>
                </a:effectLst>
                <a:ea typeface="ＭＳ Ｐゴシック" charset="0"/>
                <a:cs typeface="ＭＳ Ｐゴシック" charset="0"/>
              </a:rPr>
              <a:t>Happy Easter!</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77889" name="Title 1"/>
          <p:cNvSpPr>
            <a:spLocks noGrp="1"/>
          </p:cNvSpPr>
          <p:nvPr>
            <p:ph type="title"/>
          </p:nvPr>
        </p:nvSpPr>
        <p:spPr>
          <a:xfrm>
            <a:off x="0" y="44450"/>
            <a:ext cx="9144000" cy="1022350"/>
          </a:xfrm>
        </p:spPr>
        <p:txBody>
          <a:bodyPr/>
          <a:lstStyle/>
          <a:p>
            <a:pPr algn="l"/>
            <a:r>
              <a:rPr lang="en-US" altLang="ja-JP">
                <a:latin typeface="Arial Black" charset="0"/>
                <a:ea typeface="MS PGothic" charset="0"/>
              </a:rPr>
              <a:t>"The Spring Bunny"</a:t>
            </a:r>
            <a:endParaRPr lang="en-US">
              <a:latin typeface="Arial Black" charset="0"/>
              <a:ea typeface="MS PGothic" charset="0"/>
            </a:endParaRPr>
          </a:p>
        </p:txBody>
      </p:sp>
      <p:pic>
        <p:nvPicPr>
          <p:cNvPr id="677890" name="Picture 4" descr="spring bunn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90600"/>
            <a:ext cx="4445000"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5"/>
          <p:cNvGrpSpPr>
            <a:grpSpLocks/>
          </p:cNvGrpSpPr>
          <p:nvPr/>
        </p:nvGrpSpPr>
        <p:grpSpPr bwMode="auto">
          <a:xfrm>
            <a:off x="3937000" y="1981200"/>
            <a:ext cx="5207000" cy="4876800"/>
            <a:chOff x="3937000" y="1981200"/>
            <a:chExt cx="5207000" cy="4876800"/>
          </a:xfrm>
        </p:grpSpPr>
        <p:sp>
          <p:nvSpPr>
            <p:cNvPr id="677892" name="Title 1"/>
            <p:cNvSpPr txBox="1">
              <a:spLocks/>
            </p:cNvSpPr>
            <p:nvPr/>
          </p:nvSpPr>
          <p:spPr bwMode="auto">
            <a:xfrm>
              <a:off x="4648200" y="1981200"/>
              <a:ext cx="4343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en-US" altLang="ja-JP" sz="4000">
                  <a:solidFill>
                    <a:srgbClr val="E3EBF1"/>
                  </a:solidFill>
                  <a:latin typeface="Arial Black" charset="0"/>
                </a:rPr>
                <a:t>"Spring Spheres"</a:t>
              </a:r>
              <a:endParaRPr lang="en-US" sz="4000">
                <a:solidFill>
                  <a:srgbClr val="E3EBF1"/>
                </a:solidFill>
                <a:latin typeface="Arial Black" charset="0"/>
              </a:endParaRPr>
            </a:p>
          </p:txBody>
        </p:sp>
        <p:pic>
          <p:nvPicPr>
            <p:cNvPr id="677893" name="Picture 3" descr="EasterEggs.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37000" y="3733800"/>
              <a:ext cx="52070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0689" name="Title 1"/>
          <p:cNvSpPr>
            <a:spLocks noGrp="1"/>
          </p:cNvSpPr>
          <p:nvPr>
            <p:ph type="title"/>
          </p:nvPr>
        </p:nvSpPr>
        <p:spPr/>
        <p:txBody>
          <a:bodyPr/>
          <a:lstStyle/>
          <a:p>
            <a:pPr>
              <a:defRPr/>
            </a:pPr>
            <a:r>
              <a:rPr lang="en-US">
                <a:effectLst>
                  <a:outerShdw blurRad="38100" dist="38100" dir="2700000" algn="tl">
                    <a:srgbClr val="FFFFFF"/>
                  </a:outerShdw>
                </a:effectLst>
                <a:latin typeface="Arial Black" charset="0"/>
                <a:ea typeface="MS PGothic" charset="0"/>
              </a:rPr>
              <a:t>Happy Easter!</a:t>
            </a:r>
          </a:p>
        </p:txBody>
      </p:sp>
      <p:pic>
        <p:nvPicPr>
          <p:cNvPr id="678914" name="Picture 2" descr="Resurrection Surpris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9145588"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8915" name="Rounded Rectangular Callout 4"/>
          <p:cNvSpPr>
            <a:spLocks noChangeArrowheads="1"/>
          </p:cNvSpPr>
          <p:nvPr/>
        </p:nvSpPr>
        <p:spPr bwMode="auto">
          <a:xfrm>
            <a:off x="228600" y="152400"/>
            <a:ext cx="4876800" cy="2209800"/>
          </a:xfrm>
          <a:prstGeom prst="wedgeRoundRectCallout">
            <a:avLst>
              <a:gd name="adj1" fmla="val -28361"/>
              <a:gd name="adj2" fmla="val 60421"/>
              <a:gd name="adj3" fmla="val 16667"/>
            </a:avLst>
          </a:prstGeom>
          <a:solidFill>
            <a:srgbClr val="FFFFFF"/>
          </a:solidFill>
          <a:ln w="9525">
            <a:solidFill>
              <a:schemeClr val="tx1"/>
            </a:solidFill>
            <a:round/>
            <a:headEnd/>
            <a:tailEnd/>
          </a:ln>
        </p:spPr>
        <p:txBody>
          <a:bodyPr lIns="91365" tIns="45683" rIns="91365" bIns="45683"/>
          <a:lstStyle/>
          <a:p>
            <a:pPr eaLnBrk="0" hangingPunct="0"/>
            <a:endParaRPr lang="en-US">
              <a:solidFill>
                <a:srgbClr val="FFFFFF"/>
              </a:solidFill>
              <a:latin typeface="BONES" charset="0"/>
            </a:endParaRPr>
          </a:p>
        </p:txBody>
      </p:sp>
      <p:sp>
        <p:nvSpPr>
          <p:cNvPr id="4" name="Title 1"/>
          <p:cNvSpPr txBox="1">
            <a:spLocks/>
          </p:cNvSpPr>
          <p:nvPr/>
        </p:nvSpPr>
        <p:spPr bwMode="auto">
          <a:xfrm>
            <a:off x="228600" y="152400"/>
            <a:ext cx="4876800" cy="2133600"/>
          </a:xfrm>
          <a:prstGeom prst="rect">
            <a:avLst/>
          </a:prstGeom>
          <a:noFill/>
          <a:ln w="9525">
            <a:noFill/>
            <a:miter lim="800000"/>
            <a:headEnd/>
            <a:tailEnd/>
          </a:ln>
        </p:spPr>
        <p:txBody>
          <a:bodyPr lIns="91354" tIns="45678" rIns="91354" bIns="45678" anchor="ctr"/>
          <a:lstStyle/>
          <a:p>
            <a:pPr algn="ctr" eaLnBrk="0" hangingPunct="0">
              <a:defRPr/>
            </a:pPr>
            <a:r>
              <a:rPr lang="en-US" sz="3600" kern="0" dirty="0" err="1">
                <a:solidFill>
                  <a:srgbClr val="000000"/>
                </a:solidFill>
                <a:latin typeface="Arial Black"/>
                <a:ea typeface="ＭＳ Ｐゴシック" charset="-128"/>
                <a:cs typeface="ＭＳ Ｐゴシック" charset="-128"/>
              </a:rPr>
              <a:t>Waddya</a:t>
            </a:r>
            <a:r>
              <a:rPr lang="en-US" sz="3600" kern="0" dirty="0">
                <a:solidFill>
                  <a:srgbClr val="000000"/>
                </a:solidFill>
                <a:latin typeface="Arial Black"/>
                <a:ea typeface="ＭＳ Ｐゴシック" charset="-128"/>
                <a:cs typeface="ＭＳ Ｐゴシック" charset="-128"/>
              </a:rPr>
              <a:t> mean?  That </a:t>
            </a:r>
            <a:r>
              <a:rPr lang="en-US" sz="3600" kern="0" dirty="0" err="1">
                <a:solidFill>
                  <a:srgbClr val="000000"/>
                </a:solidFill>
                <a:latin typeface="Arial Black"/>
                <a:ea typeface="ＭＳ Ｐゴシック" charset="-128"/>
                <a:cs typeface="ＭＳ Ｐゴシック" charset="-128"/>
              </a:rPr>
              <a:t>wasn</a:t>
            </a:r>
            <a:r>
              <a:rPr lang="fr-FR" sz="3600" kern="0" dirty="0">
                <a:solidFill>
                  <a:srgbClr val="000000"/>
                </a:solidFill>
                <a:latin typeface="Arial Black"/>
                <a:ea typeface="ＭＳ Ｐゴシック" charset="-128"/>
                <a:cs typeface="ＭＳ Ｐゴシック" charset="-128"/>
              </a:rPr>
              <a:t>'</a:t>
            </a:r>
            <a:r>
              <a:rPr lang="en-US" sz="3600" kern="0" dirty="0">
                <a:solidFill>
                  <a:srgbClr val="000000"/>
                </a:solidFill>
                <a:latin typeface="Arial Black"/>
                <a:ea typeface="ＭＳ Ｐゴシック" charset="-128"/>
                <a:cs typeface="ＭＳ Ｐゴシック" charset="-128"/>
              </a:rPr>
              <a:t>t YOU who just said, "Good morning"?</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 name="Picture 110" descr="christ0025.jpg"/>
          <p:cNvPicPr>
            <a:picLocks noChangeAspect="1"/>
          </p:cNvPicPr>
          <p:nvPr/>
        </p:nvPicPr>
        <p:blipFill>
          <a:blip r:embed="rId3">
            <a:extLst>
              <a:ext uri="{28A0092B-C50C-407E-A947-70E740481C1C}">
                <a14:useLocalDpi xmlns:a14="http://schemas.microsoft.com/office/drawing/2010/main" val="0"/>
              </a:ext>
            </a:extLst>
          </a:blip>
          <a:srcRect r="3999" b="2933"/>
          <a:stretch>
            <a:fillRect/>
          </a:stretch>
        </p:blipFill>
        <p:spPr bwMode="auto">
          <a:xfrm>
            <a:off x="-14288" y="0"/>
            <a:ext cx="9144001"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 name="Oval 115"/>
          <p:cNvSpPr>
            <a:spLocks noChangeArrowheads="1"/>
          </p:cNvSpPr>
          <p:nvPr/>
        </p:nvSpPr>
        <p:spPr bwMode="auto">
          <a:xfrm>
            <a:off x="6588125" y="692150"/>
            <a:ext cx="2376488" cy="720725"/>
          </a:xfrm>
          <a:prstGeom prst="ellipse">
            <a:avLst/>
          </a:prstGeom>
          <a:solidFill>
            <a:srgbClr val="0000FF"/>
          </a:solidFill>
          <a:ln w="12700" cap="sq">
            <a:solidFill>
              <a:schemeClr val="tx1"/>
            </a:solidFill>
            <a:round/>
            <a:headEnd type="none" w="sm" len="sm"/>
            <a:tailEnd type="none" w="sm" len="sm"/>
          </a:ln>
        </p:spPr>
        <p:txBody>
          <a:bodyPr wrap="none" lIns="91354" tIns="45678" rIns="91354" bIns="45678"/>
          <a:lstStyle/>
          <a:p>
            <a:endParaRPr lang="en-US"/>
          </a:p>
        </p:txBody>
      </p:sp>
      <p:sp>
        <p:nvSpPr>
          <p:cNvPr id="115" name="Oval 114"/>
          <p:cNvSpPr>
            <a:spLocks noChangeArrowheads="1"/>
          </p:cNvSpPr>
          <p:nvPr/>
        </p:nvSpPr>
        <p:spPr bwMode="auto">
          <a:xfrm>
            <a:off x="4427538" y="692150"/>
            <a:ext cx="2376487" cy="720725"/>
          </a:xfrm>
          <a:prstGeom prst="ellipse">
            <a:avLst/>
          </a:prstGeom>
          <a:solidFill>
            <a:srgbClr val="0000FF"/>
          </a:solidFill>
          <a:ln w="12700" cap="sq">
            <a:solidFill>
              <a:schemeClr val="tx1"/>
            </a:solidFill>
            <a:round/>
            <a:headEnd type="none" w="sm" len="sm"/>
            <a:tailEnd type="none" w="sm" len="sm"/>
          </a:ln>
        </p:spPr>
        <p:txBody>
          <a:bodyPr wrap="none" lIns="91354" tIns="45678" rIns="91354" bIns="45678"/>
          <a:lstStyle/>
          <a:p>
            <a:endParaRPr lang="en-US"/>
          </a:p>
        </p:txBody>
      </p:sp>
      <p:sp>
        <p:nvSpPr>
          <p:cNvPr id="114" name="Oval 113"/>
          <p:cNvSpPr>
            <a:spLocks noChangeArrowheads="1"/>
          </p:cNvSpPr>
          <p:nvPr/>
        </p:nvSpPr>
        <p:spPr bwMode="auto">
          <a:xfrm>
            <a:off x="2339975" y="692150"/>
            <a:ext cx="2376488" cy="720725"/>
          </a:xfrm>
          <a:prstGeom prst="ellipse">
            <a:avLst/>
          </a:prstGeom>
          <a:solidFill>
            <a:srgbClr val="0000FF"/>
          </a:solidFill>
          <a:ln w="12700" cap="sq">
            <a:solidFill>
              <a:schemeClr val="tx1"/>
            </a:solidFill>
            <a:round/>
            <a:headEnd type="none" w="sm" len="sm"/>
            <a:tailEnd type="none" w="sm" len="sm"/>
          </a:ln>
        </p:spPr>
        <p:txBody>
          <a:bodyPr wrap="none" lIns="91354" tIns="45678" rIns="91354" bIns="45678"/>
          <a:lstStyle/>
          <a:p>
            <a:endParaRPr lang="en-US"/>
          </a:p>
        </p:txBody>
      </p:sp>
      <p:sp>
        <p:nvSpPr>
          <p:cNvPr id="3" name="Oval 2"/>
          <p:cNvSpPr>
            <a:spLocks noChangeArrowheads="1"/>
          </p:cNvSpPr>
          <p:nvPr/>
        </p:nvSpPr>
        <p:spPr bwMode="auto">
          <a:xfrm>
            <a:off x="250825" y="692150"/>
            <a:ext cx="2376488" cy="720725"/>
          </a:xfrm>
          <a:prstGeom prst="ellipse">
            <a:avLst/>
          </a:prstGeom>
          <a:solidFill>
            <a:srgbClr val="0000FF"/>
          </a:solidFill>
          <a:ln w="12700" cap="sq">
            <a:solidFill>
              <a:schemeClr val="tx1"/>
            </a:solidFill>
            <a:round/>
            <a:headEnd type="none" w="sm" len="sm"/>
            <a:tailEnd type="none" w="sm" len="sm"/>
          </a:ln>
        </p:spPr>
        <p:txBody>
          <a:bodyPr wrap="none" lIns="91354" tIns="45678" rIns="91354" bIns="45678"/>
          <a:lstStyle/>
          <a:p>
            <a:endParaRPr lang="en-US"/>
          </a:p>
        </p:txBody>
      </p:sp>
      <p:graphicFrame>
        <p:nvGraphicFramePr>
          <p:cNvPr id="16" name="Table 15"/>
          <p:cNvGraphicFramePr>
            <a:graphicFrameLocks noGrp="1"/>
          </p:cNvGraphicFramePr>
          <p:nvPr/>
        </p:nvGraphicFramePr>
        <p:xfrm>
          <a:off x="8" y="-27382"/>
          <a:ext cx="9144001" cy="6850213"/>
        </p:xfrm>
        <a:graphic>
          <a:graphicData uri="http://schemas.openxmlformats.org/drawingml/2006/table">
            <a:tbl>
              <a:tblPr>
                <a:effectLst/>
              </a:tblPr>
              <a:tblGrid>
                <a:gridCol w="755576"/>
                <a:gridCol w="1008112"/>
                <a:gridCol w="936104"/>
                <a:gridCol w="864096"/>
                <a:gridCol w="1152128"/>
                <a:gridCol w="796391"/>
                <a:gridCol w="1291841"/>
                <a:gridCol w="720080"/>
                <a:gridCol w="648072"/>
                <a:gridCol w="971601"/>
              </a:tblGrid>
              <a:tr h="692696">
                <a:tc gridSpan="10">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000" b="1" i="0" u="none" strike="noStrike" cap="none" normalizeH="0" baseline="0" dirty="0" err="1" smtClean="0">
                          <a:ln>
                            <a:noFill/>
                          </a:ln>
                          <a:solidFill>
                            <a:schemeClr val="accent4">
                              <a:lumMod val="20000"/>
                              <a:lumOff val="80000"/>
                            </a:schemeClr>
                          </a:solidFill>
                          <a:effectLst>
                            <a:glow rad="228600">
                              <a:srgbClr val="000000">
                                <a:alpha val="40000"/>
                              </a:srgbClr>
                            </a:glow>
                          </a:effectLst>
                          <a:latin typeface="Arial"/>
                          <a:ea typeface="ＭＳ Ｐゴシック" charset="0"/>
                          <a:cs typeface="Arial"/>
                        </a:rPr>
                        <a:t>Philíp</a:t>
                      </a:r>
                      <a:r>
                        <a:rPr kumimoji="1" lang="en-US" altLang="ja-JP" sz="2000" b="1" i="0" u="none" strike="noStrike" cap="none" normalizeH="0" baseline="0" dirty="0" smtClean="0">
                          <a:ln>
                            <a:noFill/>
                          </a:ln>
                          <a:solidFill>
                            <a:schemeClr val="accent4">
                              <a:lumMod val="20000"/>
                              <a:lumOff val="80000"/>
                            </a:schemeClr>
                          </a:solidFill>
                          <a:effectLst>
                            <a:glow rad="228600">
                              <a:srgbClr val="000000">
                                <a:alpha val="40000"/>
                              </a:srgbClr>
                            </a:glow>
                          </a:effectLst>
                          <a:latin typeface="Arial"/>
                          <a:ea typeface="ＭＳ Ｐゴシック" charset="0"/>
                          <a:cs typeface="Arial"/>
                        </a:rPr>
                        <a:t>: </a:t>
                      </a:r>
                      <a:r>
                        <a:rPr kumimoji="1" lang="en-US" altLang="ja-JP" sz="2000" b="1" i="0" u="none" strike="noStrike" cap="none" normalizeH="0" baseline="0" dirty="0" err="1" smtClean="0">
                          <a:ln>
                            <a:noFill/>
                          </a:ln>
                          <a:solidFill>
                            <a:schemeClr val="accent4">
                              <a:lumMod val="20000"/>
                              <a:lumOff val="80000"/>
                            </a:schemeClr>
                          </a:solidFill>
                          <a:effectLst>
                            <a:glow rad="228600">
                              <a:srgbClr val="000000">
                                <a:alpha val="40000"/>
                              </a:srgbClr>
                            </a:glow>
                          </a:effectLst>
                          <a:latin typeface="Arial"/>
                          <a:ea typeface="ＭＳ Ｐゴシック" charset="0"/>
                          <a:cs typeface="Arial"/>
                        </a:rPr>
                        <a:t>kết</a:t>
                      </a:r>
                      <a:r>
                        <a:rPr kumimoji="1" lang="en-US" altLang="ja-JP" sz="2000" b="1" i="0" u="none" strike="noStrike" cap="none" normalizeH="0" baseline="0" dirty="0" smtClean="0">
                          <a:ln>
                            <a:noFill/>
                          </a:ln>
                          <a:solidFill>
                            <a:schemeClr val="accent4">
                              <a:lumMod val="20000"/>
                              <a:lumOff val="80000"/>
                            </a:schemeClr>
                          </a:solidFill>
                          <a:effectLst>
                            <a:glow rad="228600">
                              <a:srgbClr val="000000">
                                <a:alpha val="40000"/>
                              </a:srgbClr>
                            </a:glow>
                          </a:effectLst>
                          <a:latin typeface="Arial"/>
                          <a:ea typeface="ＭＳ Ｐゴシック" charset="0"/>
                          <a:cs typeface="Arial"/>
                        </a:rPr>
                        <a:t> </a:t>
                      </a:r>
                      <a:r>
                        <a:rPr kumimoji="1" lang="en-US" altLang="ja-JP" sz="2000" b="1" i="0" u="none" strike="noStrike" cap="none" normalizeH="0" baseline="0" dirty="0" err="1" smtClean="0">
                          <a:ln>
                            <a:noFill/>
                          </a:ln>
                          <a:solidFill>
                            <a:schemeClr val="accent4">
                              <a:lumMod val="20000"/>
                              <a:lumOff val="80000"/>
                            </a:schemeClr>
                          </a:solidFill>
                          <a:effectLst>
                            <a:glow rad="228600">
                              <a:srgbClr val="000000">
                                <a:alpha val="40000"/>
                              </a:srgbClr>
                            </a:glow>
                          </a:effectLst>
                          <a:latin typeface="Arial"/>
                          <a:ea typeface="ＭＳ Ｐゴシック" charset="0"/>
                          <a:cs typeface="Arial"/>
                        </a:rPr>
                        <a:t>quả</a:t>
                      </a:r>
                      <a:r>
                        <a:rPr kumimoji="1" lang="en-US" altLang="ja-JP" sz="2000" b="1" i="0" u="none" strike="noStrike" cap="none" normalizeH="0" baseline="0" dirty="0" smtClean="0">
                          <a:ln>
                            <a:noFill/>
                          </a:ln>
                          <a:solidFill>
                            <a:schemeClr val="accent4">
                              <a:lumMod val="20000"/>
                              <a:lumOff val="80000"/>
                            </a:schemeClr>
                          </a:solidFill>
                          <a:effectLst>
                            <a:glow rad="228600">
                              <a:srgbClr val="000000">
                                <a:alpha val="40000"/>
                              </a:srgbClr>
                            </a:glow>
                          </a:effectLst>
                          <a:latin typeface="Arial"/>
                          <a:ea typeface="ＭＳ Ｐゴシック" charset="0"/>
                          <a:cs typeface="Arial"/>
                        </a:rPr>
                        <a:t> </a:t>
                      </a:r>
                      <a:r>
                        <a:rPr kumimoji="1" lang="en-US" altLang="ja-JP" sz="2000" b="1" i="0" u="none" strike="noStrike" cap="none" normalizeH="0" baseline="0" dirty="0" err="1" smtClean="0">
                          <a:ln>
                            <a:noFill/>
                          </a:ln>
                          <a:solidFill>
                            <a:schemeClr val="accent4">
                              <a:lumMod val="20000"/>
                              <a:lumOff val="80000"/>
                            </a:schemeClr>
                          </a:solidFill>
                          <a:effectLst>
                            <a:glow rad="228600">
                              <a:srgbClr val="000000">
                                <a:alpha val="40000"/>
                              </a:srgbClr>
                            </a:glow>
                          </a:effectLst>
                          <a:latin typeface="Arial"/>
                          <a:ea typeface="ＭＳ Ｐゴシック" charset="0"/>
                          <a:cs typeface="Arial"/>
                        </a:rPr>
                        <a:t>việc</a:t>
                      </a:r>
                      <a:r>
                        <a:rPr kumimoji="1" lang="en-US" altLang="ja-JP" sz="2000" b="1" i="0" u="none" strike="noStrike" cap="none" normalizeH="0" baseline="0" dirty="0" smtClean="0">
                          <a:ln>
                            <a:noFill/>
                          </a:ln>
                          <a:solidFill>
                            <a:schemeClr val="accent4">
                              <a:lumMod val="20000"/>
                              <a:lumOff val="80000"/>
                            </a:schemeClr>
                          </a:solidFill>
                          <a:effectLst>
                            <a:glow rad="228600">
                              <a:srgbClr val="000000">
                                <a:alpha val="40000"/>
                              </a:srgbClr>
                            </a:glow>
                          </a:effectLst>
                          <a:latin typeface="Arial"/>
                          <a:ea typeface="ＭＳ Ｐゴシック" charset="0"/>
                          <a:cs typeface="Arial"/>
                        </a:rPr>
                        <a:t> </a:t>
                      </a:r>
                      <a:r>
                        <a:rPr kumimoji="1" lang="en-US" altLang="ja-JP" sz="2000" b="1" i="0" u="none" strike="noStrike" cap="none" normalizeH="0" baseline="0" dirty="0" err="1" smtClean="0">
                          <a:ln>
                            <a:noFill/>
                          </a:ln>
                          <a:solidFill>
                            <a:schemeClr val="accent4">
                              <a:lumMod val="20000"/>
                              <a:lumOff val="80000"/>
                            </a:schemeClr>
                          </a:solidFill>
                          <a:effectLst>
                            <a:glow rad="228600">
                              <a:srgbClr val="000000">
                                <a:alpha val="40000"/>
                              </a:srgbClr>
                            </a:glow>
                          </a:effectLst>
                          <a:latin typeface="Arial"/>
                          <a:ea typeface="ＭＳ Ｐゴシック" charset="0"/>
                          <a:cs typeface="Arial"/>
                        </a:rPr>
                        <a:t>bắt</a:t>
                      </a:r>
                      <a:r>
                        <a:rPr kumimoji="1" lang="en-US" altLang="ja-JP" sz="2000" b="1" i="0" u="none" strike="noStrike" cap="none" normalizeH="0" baseline="0" dirty="0" smtClean="0">
                          <a:ln>
                            <a:noFill/>
                          </a:ln>
                          <a:solidFill>
                            <a:schemeClr val="accent4">
                              <a:lumMod val="20000"/>
                              <a:lumOff val="80000"/>
                            </a:schemeClr>
                          </a:solidFill>
                          <a:effectLst>
                            <a:glow rad="228600">
                              <a:srgbClr val="000000">
                                <a:alpha val="40000"/>
                              </a:srgbClr>
                            </a:glow>
                          </a:effectLst>
                          <a:latin typeface="Arial"/>
                          <a:ea typeface="ＭＳ Ｐゴシック" charset="0"/>
                          <a:cs typeface="Arial"/>
                        </a:rPr>
                        <a:t> </a:t>
                      </a:r>
                      <a:r>
                        <a:rPr kumimoji="1" lang="en-US" altLang="ja-JP" sz="2000" b="1" i="0" u="none" strike="noStrike" cap="none" normalizeH="0" baseline="0" dirty="0" err="1" smtClean="0">
                          <a:ln>
                            <a:noFill/>
                          </a:ln>
                          <a:solidFill>
                            <a:schemeClr val="accent4">
                              <a:lumMod val="20000"/>
                              <a:lumOff val="80000"/>
                            </a:schemeClr>
                          </a:solidFill>
                          <a:effectLst>
                            <a:glow rad="228600">
                              <a:srgbClr val="000000">
                                <a:alpha val="40000"/>
                              </a:srgbClr>
                            </a:glow>
                          </a:effectLst>
                          <a:latin typeface="Arial"/>
                          <a:ea typeface="ＭＳ Ｐゴシック" charset="0"/>
                          <a:cs typeface="Arial"/>
                        </a:rPr>
                        <a:t>chước</a:t>
                      </a:r>
                      <a:r>
                        <a:rPr kumimoji="1" lang="en-US" altLang="ja-JP" sz="2000" b="1" i="0" u="none" strike="noStrike" cap="none" normalizeH="0" baseline="0" dirty="0" smtClean="0">
                          <a:ln>
                            <a:noFill/>
                          </a:ln>
                          <a:solidFill>
                            <a:schemeClr val="accent4">
                              <a:lumMod val="20000"/>
                              <a:lumOff val="80000"/>
                            </a:schemeClr>
                          </a:solidFill>
                          <a:effectLst>
                            <a:glow rad="228600">
                              <a:srgbClr val="000000">
                                <a:alpha val="40000"/>
                              </a:srgbClr>
                            </a:glow>
                          </a:effectLst>
                          <a:latin typeface="Arial"/>
                          <a:ea typeface="ＭＳ Ｐゴシック" charset="0"/>
                          <a:cs typeface="Arial"/>
                        </a:rPr>
                        <a:t> </a:t>
                      </a:r>
                      <a:r>
                        <a:rPr kumimoji="1" lang="en-US" altLang="ja-JP" sz="2000" b="1" i="0" u="none" strike="noStrike" cap="none" normalizeH="0" baseline="0" dirty="0" err="1" smtClean="0">
                          <a:ln>
                            <a:noFill/>
                          </a:ln>
                          <a:solidFill>
                            <a:schemeClr val="accent4">
                              <a:lumMod val="20000"/>
                              <a:lumOff val="80000"/>
                            </a:schemeClr>
                          </a:solidFill>
                          <a:effectLst>
                            <a:glow rad="228600">
                              <a:srgbClr val="000000">
                                <a:alpha val="40000"/>
                              </a:srgbClr>
                            </a:glow>
                          </a:effectLst>
                          <a:latin typeface="Arial"/>
                          <a:ea typeface="ＭＳ Ｐゴシック" charset="0"/>
                          <a:cs typeface="Arial"/>
                        </a:rPr>
                        <a:t>thái</a:t>
                      </a:r>
                      <a:r>
                        <a:rPr kumimoji="1" lang="en-US" altLang="ja-JP" sz="2000" b="1" i="0" u="none" strike="noStrike" cap="none" normalizeH="0" baseline="0" dirty="0" smtClean="0">
                          <a:ln>
                            <a:noFill/>
                          </a:ln>
                          <a:solidFill>
                            <a:schemeClr val="accent4">
                              <a:lumMod val="20000"/>
                              <a:lumOff val="80000"/>
                            </a:schemeClr>
                          </a:solidFill>
                          <a:effectLst>
                            <a:glow rad="228600">
                              <a:srgbClr val="000000">
                                <a:alpha val="40000"/>
                              </a:srgbClr>
                            </a:glow>
                          </a:effectLst>
                          <a:latin typeface="Arial"/>
                          <a:ea typeface="ＭＳ Ｐゴシック" charset="0"/>
                          <a:cs typeface="Arial"/>
                        </a:rPr>
                        <a:t> </a:t>
                      </a:r>
                      <a:r>
                        <a:rPr kumimoji="1" lang="en-US" altLang="ja-JP" sz="2000" b="1" i="0" u="none" strike="noStrike" cap="none" normalizeH="0" baseline="0" dirty="0" err="1" smtClean="0">
                          <a:ln>
                            <a:noFill/>
                          </a:ln>
                          <a:solidFill>
                            <a:schemeClr val="accent4">
                              <a:lumMod val="20000"/>
                              <a:lumOff val="80000"/>
                            </a:schemeClr>
                          </a:solidFill>
                          <a:effectLst>
                            <a:glow rad="228600">
                              <a:srgbClr val="000000">
                                <a:alpha val="40000"/>
                              </a:srgbClr>
                            </a:glow>
                          </a:effectLst>
                          <a:latin typeface="Arial"/>
                          <a:ea typeface="ＭＳ Ｐゴシック" charset="0"/>
                          <a:cs typeface="Arial"/>
                        </a:rPr>
                        <a:t>độ</a:t>
                      </a:r>
                      <a:r>
                        <a:rPr kumimoji="1" lang="en-US" altLang="ja-JP" sz="2000" b="1" i="0" u="none" strike="noStrike" cap="none" normalizeH="0" baseline="0" dirty="0" smtClean="0">
                          <a:ln>
                            <a:noFill/>
                          </a:ln>
                          <a:solidFill>
                            <a:schemeClr val="accent4">
                              <a:lumMod val="20000"/>
                              <a:lumOff val="80000"/>
                            </a:schemeClr>
                          </a:solidFill>
                          <a:effectLst>
                            <a:glow rad="228600">
                              <a:srgbClr val="000000">
                                <a:alpha val="40000"/>
                              </a:srgbClr>
                            </a:glow>
                          </a:effectLst>
                          <a:latin typeface="Arial"/>
                          <a:ea typeface="ＭＳ Ｐゴシック" charset="0"/>
                          <a:cs typeface="Arial"/>
                        </a:rPr>
                        <a:t> </a:t>
                      </a:r>
                      <a:r>
                        <a:rPr kumimoji="1" lang="en-US" altLang="ja-JP" sz="2000" b="1" i="0" u="none" strike="noStrike" cap="none" normalizeH="0" baseline="0" dirty="0" err="1" smtClean="0">
                          <a:ln>
                            <a:noFill/>
                          </a:ln>
                          <a:solidFill>
                            <a:schemeClr val="accent4">
                              <a:lumMod val="20000"/>
                              <a:lumOff val="80000"/>
                            </a:schemeClr>
                          </a:solidFill>
                          <a:effectLst>
                            <a:glow rad="228600">
                              <a:srgbClr val="000000">
                                <a:alpha val="40000"/>
                              </a:srgbClr>
                            </a:glow>
                          </a:effectLst>
                          <a:latin typeface="Arial"/>
                          <a:ea typeface="ＭＳ Ｐゴシック" charset="0"/>
                          <a:cs typeface="Arial"/>
                        </a:rPr>
                        <a:t>của</a:t>
                      </a:r>
                      <a:r>
                        <a:rPr kumimoji="1" lang="en-US" altLang="ja-JP" sz="2000" b="1" i="0" u="none" strike="noStrike" cap="none" normalizeH="0" baseline="0" dirty="0" smtClean="0">
                          <a:ln>
                            <a:noFill/>
                          </a:ln>
                          <a:solidFill>
                            <a:schemeClr val="accent4">
                              <a:lumMod val="20000"/>
                              <a:lumOff val="80000"/>
                            </a:schemeClr>
                          </a:solidFill>
                          <a:effectLst>
                            <a:glow rad="228600">
                              <a:srgbClr val="000000">
                                <a:alpha val="40000"/>
                              </a:srgbClr>
                            </a:glow>
                          </a:effectLst>
                          <a:latin typeface="Arial"/>
                          <a:ea typeface="ＭＳ Ｐゴシック" charset="0"/>
                          <a:cs typeface="Arial"/>
                        </a:rPr>
                        <a:t> </a:t>
                      </a:r>
                      <a:r>
                        <a:rPr kumimoji="1" lang="en-US" altLang="ja-JP" sz="2000" b="1" i="0" u="none" strike="noStrike" cap="none" normalizeH="0" baseline="0" dirty="0" err="1" smtClean="0">
                          <a:ln>
                            <a:noFill/>
                          </a:ln>
                          <a:solidFill>
                            <a:schemeClr val="accent4">
                              <a:lumMod val="20000"/>
                              <a:lumOff val="80000"/>
                            </a:schemeClr>
                          </a:solidFill>
                          <a:effectLst>
                            <a:glow rad="228600">
                              <a:srgbClr val="000000">
                                <a:alpha val="40000"/>
                              </a:srgbClr>
                            </a:glow>
                          </a:effectLst>
                          <a:latin typeface="Arial"/>
                          <a:ea typeface="ＭＳ Ｐゴシック" charset="0"/>
                          <a:cs typeface="Arial"/>
                        </a:rPr>
                        <a:t>Đấng</a:t>
                      </a:r>
                      <a:r>
                        <a:rPr kumimoji="1" lang="en-US" altLang="ja-JP" sz="2000" b="1" i="0" u="none" strike="noStrike" cap="none" normalizeH="0" baseline="0" dirty="0" smtClean="0">
                          <a:ln>
                            <a:noFill/>
                          </a:ln>
                          <a:solidFill>
                            <a:schemeClr val="accent4">
                              <a:lumMod val="20000"/>
                              <a:lumOff val="80000"/>
                            </a:schemeClr>
                          </a:solidFill>
                          <a:effectLst>
                            <a:glow rad="228600">
                              <a:srgbClr val="000000">
                                <a:alpha val="40000"/>
                              </a:srgbClr>
                            </a:glow>
                          </a:effectLst>
                          <a:latin typeface="Arial"/>
                          <a:ea typeface="ＭＳ Ｐゴシック" charset="0"/>
                          <a:cs typeface="Arial"/>
                        </a:rPr>
                        <a:t> Christ </a:t>
                      </a:r>
                      <a:endParaRPr kumimoji="0" lang="en-US" sz="2000" b="1" i="0" u="none" strike="noStrike" cap="none" normalizeH="0" baseline="0" dirty="0">
                        <a:ln>
                          <a:noFill/>
                        </a:ln>
                        <a:solidFill>
                          <a:schemeClr val="accent4">
                            <a:lumMod val="20000"/>
                            <a:lumOff val="80000"/>
                          </a:schemeClr>
                        </a:solidFill>
                        <a:effectLst>
                          <a:glow rad="228600">
                            <a:srgbClr val="000000">
                              <a:alpha val="40000"/>
                            </a:srgbClr>
                          </a:glow>
                        </a:effectLst>
                        <a:latin typeface="Arial"/>
                        <a:ea typeface="ＭＳ Ｐゴシック" charset="0"/>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solidFill>
                      <a:sysClr val="windowText" lastClr="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757956">
                <a:tc gridSpan="3">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sz="2400" b="1" dirty="0" err="1" smtClean="0">
                          <a:solidFill>
                            <a:schemeClr val="accent4">
                              <a:lumMod val="20000"/>
                              <a:lumOff val="80000"/>
                            </a:schemeClr>
                          </a:solidFill>
                          <a:effectLst>
                            <a:glow rad="228600">
                              <a:srgbClr val="000000">
                                <a:alpha val="40000"/>
                              </a:srgbClr>
                            </a:glow>
                          </a:effectLst>
                          <a:latin typeface="Arial"/>
                          <a:cs typeface="Arial"/>
                        </a:rPr>
                        <a:t>Vui</a:t>
                      </a:r>
                      <a:r>
                        <a:rPr lang="en-US" sz="2400" b="1" dirty="0" smtClean="0">
                          <a:solidFill>
                            <a:schemeClr val="accent4">
                              <a:lumMod val="20000"/>
                              <a:lumOff val="80000"/>
                            </a:schemeClr>
                          </a:solidFill>
                          <a:effectLst>
                            <a:glow rad="228600">
                              <a:srgbClr val="000000">
                                <a:alpha val="40000"/>
                              </a:srgbClr>
                            </a:glow>
                          </a:effectLst>
                          <a:latin typeface="Arial"/>
                          <a:cs typeface="Arial"/>
                        </a:rPr>
                        <a:t> </a:t>
                      </a:r>
                      <a:r>
                        <a:rPr lang="en-US" sz="2400" b="1" dirty="0" err="1" smtClean="0">
                          <a:solidFill>
                            <a:schemeClr val="accent4">
                              <a:lumMod val="20000"/>
                              <a:lumOff val="80000"/>
                            </a:schemeClr>
                          </a:solidFill>
                          <a:effectLst>
                            <a:glow rad="228600">
                              <a:srgbClr val="000000">
                                <a:alpha val="40000"/>
                              </a:srgbClr>
                            </a:glow>
                          </a:effectLst>
                          <a:latin typeface="Arial"/>
                          <a:cs typeface="Arial"/>
                        </a:rPr>
                        <a:t>mừng</a:t>
                      </a:r>
                      <a:endParaRPr lang="en-US" sz="2400" b="1" dirty="0">
                        <a:solidFill>
                          <a:schemeClr val="accent4">
                            <a:lumMod val="20000"/>
                            <a:lumOff val="80000"/>
                          </a:schemeClr>
                        </a:solidFill>
                        <a:effectLst>
                          <a:glow rad="228600">
                            <a:srgbClr val="000000">
                              <a:alpha val="40000"/>
                            </a:srgbClr>
                          </a:glow>
                        </a:effectLst>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rgbClr val="FFFFFF"/>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sz="1800" b="1" kern="1200" dirty="0" err="1" smtClean="0">
                          <a:solidFill>
                            <a:schemeClr val="accent4">
                              <a:lumMod val="20000"/>
                              <a:lumOff val="80000"/>
                            </a:schemeClr>
                          </a:solidFill>
                          <a:effectLst>
                            <a:glow rad="228600">
                              <a:srgbClr val="000000">
                                <a:alpha val="40000"/>
                              </a:srgbClr>
                            </a:glow>
                          </a:effectLst>
                          <a:latin typeface="Arial"/>
                          <a:ea typeface="+mn-ea"/>
                          <a:cs typeface="Arial"/>
                        </a:rPr>
                        <a:t>Khiêm</a:t>
                      </a:r>
                      <a:r>
                        <a:rPr lang="en-US" sz="1800" b="1" kern="1200" baseline="0" dirty="0" smtClean="0">
                          <a:solidFill>
                            <a:schemeClr val="accent4">
                              <a:lumMod val="20000"/>
                              <a:lumOff val="80000"/>
                            </a:schemeClr>
                          </a:solidFill>
                          <a:effectLst>
                            <a:glow rad="228600">
                              <a:srgbClr val="000000">
                                <a:alpha val="40000"/>
                              </a:srgbClr>
                            </a:glow>
                          </a:effectLst>
                          <a:latin typeface="Arial"/>
                          <a:ea typeface="+mn-ea"/>
                          <a:cs typeface="Arial"/>
                        </a:rPr>
                        <a:t> </a:t>
                      </a:r>
                      <a:r>
                        <a:rPr lang="en-US" sz="1800" b="1" kern="1200" baseline="0" dirty="0" err="1" smtClean="0">
                          <a:solidFill>
                            <a:schemeClr val="accent4">
                              <a:lumMod val="20000"/>
                              <a:lumOff val="80000"/>
                            </a:schemeClr>
                          </a:solidFill>
                          <a:effectLst>
                            <a:glow rad="228600">
                              <a:srgbClr val="000000">
                                <a:alpha val="40000"/>
                              </a:srgbClr>
                            </a:glow>
                          </a:effectLst>
                          <a:latin typeface="Arial"/>
                          <a:ea typeface="+mn-ea"/>
                          <a:cs typeface="Arial"/>
                        </a:rPr>
                        <a:t>nhường</a:t>
                      </a:r>
                      <a:endParaRPr lang="en-US" sz="1800" b="1" kern="1200" dirty="0">
                        <a:solidFill>
                          <a:schemeClr val="accent4">
                            <a:lumMod val="20000"/>
                            <a:lumOff val="80000"/>
                          </a:schemeClr>
                        </a:solidFill>
                        <a:effectLst>
                          <a:glow rad="228600">
                            <a:srgbClr val="000000">
                              <a:alpha val="40000"/>
                            </a:srgbClr>
                          </a:glow>
                        </a:effectLst>
                        <a:latin typeface="Arial"/>
                        <a:ea typeface="+mn-ea"/>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2">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lang="en-US" sz="2400" b="1" kern="1200" dirty="0" err="1" smtClean="0">
                          <a:solidFill>
                            <a:schemeClr val="accent4">
                              <a:lumMod val="20000"/>
                              <a:lumOff val="80000"/>
                            </a:schemeClr>
                          </a:solidFill>
                          <a:effectLst>
                            <a:glow rad="228600">
                              <a:srgbClr val="000000">
                                <a:alpha val="40000"/>
                              </a:srgbClr>
                            </a:glow>
                          </a:effectLst>
                          <a:latin typeface="Arial"/>
                          <a:ea typeface="+mn-ea"/>
                          <a:cs typeface="Arial"/>
                        </a:rPr>
                        <a:t>Bảo</a:t>
                      </a:r>
                      <a:r>
                        <a:rPr lang="en-US" sz="2400" b="1" kern="1200" baseline="0" dirty="0" smtClean="0">
                          <a:solidFill>
                            <a:schemeClr val="accent4">
                              <a:lumMod val="20000"/>
                              <a:lumOff val="80000"/>
                            </a:schemeClr>
                          </a:solidFill>
                          <a:effectLst>
                            <a:glow rad="228600">
                              <a:srgbClr val="000000">
                                <a:alpha val="40000"/>
                              </a:srgbClr>
                            </a:glow>
                          </a:effectLst>
                          <a:latin typeface="Arial"/>
                          <a:ea typeface="+mn-ea"/>
                          <a:cs typeface="Arial"/>
                        </a:rPr>
                        <a:t> </a:t>
                      </a:r>
                      <a:r>
                        <a:rPr lang="en-US" sz="2400" b="1" kern="1200" baseline="0" dirty="0" err="1" smtClean="0">
                          <a:solidFill>
                            <a:schemeClr val="accent4">
                              <a:lumMod val="20000"/>
                              <a:lumOff val="80000"/>
                            </a:schemeClr>
                          </a:solidFill>
                          <a:effectLst>
                            <a:glow rad="228600">
                              <a:srgbClr val="000000">
                                <a:alpha val="40000"/>
                              </a:srgbClr>
                            </a:glow>
                          </a:effectLst>
                          <a:latin typeface="Arial"/>
                          <a:ea typeface="+mn-ea"/>
                          <a:cs typeface="Arial"/>
                        </a:rPr>
                        <a:t>vệ</a:t>
                      </a:r>
                      <a:endParaRPr lang="en-US" sz="2400" b="1" kern="1200" dirty="0">
                        <a:solidFill>
                          <a:schemeClr val="accent4">
                            <a:lumMod val="20000"/>
                            <a:lumOff val="80000"/>
                          </a:schemeClr>
                        </a:solidFill>
                        <a:effectLst>
                          <a:glow rad="228600">
                            <a:srgbClr val="000000">
                              <a:alpha val="40000"/>
                            </a:srgbClr>
                          </a:glow>
                        </a:effectLst>
                        <a:latin typeface="Arial"/>
                        <a:ea typeface="+mn-ea"/>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sz="2400" b="1" kern="1200" dirty="0" err="1" smtClean="0">
                          <a:solidFill>
                            <a:schemeClr val="accent4">
                              <a:lumMod val="20000"/>
                              <a:lumOff val="80000"/>
                            </a:schemeClr>
                          </a:solidFill>
                          <a:effectLst>
                            <a:glow rad="228600">
                              <a:srgbClr val="000000">
                                <a:alpha val="40000"/>
                              </a:srgbClr>
                            </a:glow>
                          </a:effectLst>
                          <a:latin typeface="Arial"/>
                          <a:ea typeface="+mn-ea"/>
                          <a:cs typeface="Arial"/>
                        </a:rPr>
                        <a:t>Bình</a:t>
                      </a:r>
                      <a:r>
                        <a:rPr lang="en-US" sz="2400" b="1" kern="1200" baseline="0" dirty="0" smtClean="0">
                          <a:solidFill>
                            <a:schemeClr val="accent4">
                              <a:lumMod val="20000"/>
                              <a:lumOff val="80000"/>
                            </a:schemeClr>
                          </a:solidFill>
                          <a:effectLst>
                            <a:glow rad="228600">
                              <a:srgbClr val="000000">
                                <a:alpha val="40000"/>
                              </a:srgbClr>
                            </a:glow>
                          </a:effectLst>
                          <a:latin typeface="Arial"/>
                          <a:ea typeface="+mn-ea"/>
                          <a:cs typeface="Arial"/>
                        </a:rPr>
                        <a:t> an</a:t>
                      </a:r>
                      <a:endParaRPr lang="en-US" sz="2400" b="1" kern="1200" dirty="0">
                        <a:solidFill>
                          <a:schemeClr val="accent4">
                            <a:lumMod val="20000"/>
                            <a:lumOff val="80000"/>
                          </a:schemeClr>
                        </a:solidFill>
                        <a:effectLst>
                          <a:glow rad="228600">
                            <a:srgbClr val="000000">
                              <a:alpha val="40000"/>
                            </a:srgbClr>
                          </a:glow>
                        </a:effectLst>
                        <a:latin typeface="Arial"/>
                        <a:ea typeface="+mn-ea"/>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tr>
              <a:tr h="584041">
                <a:tc gridSpan="3">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sz="2400" b="1" kern="1200" dirty="0" err="1" smtClean="0">
                          <a:solidFill>
                            <a:schemeClr val="accent4">
                              <a:lumMod val="20000"/>
                              <a:lumOff val="80000"/>
                            </a:schemeClr>
                          </a:solidFill>
                          <a:effectLst>
                            <a:glow rad="228600">
                              <a:srgbClr val="000000">
                                <a:alpha val="40000"/>
                              </a:srgbClr>
                            </a:glow>
                          </a:effectLst>
                          <a:latin typeface="Arial"/>
                          <a:ea typeface="+mn-ea"/>
                          <a:cs typeface="Arial"/>
                        </a:rPr>
                        <a:t>Đoạn</a:t>
                      </a:r>
                      <a:r>
                        <a:rPr lang="en-US" sz="2400" b="1" kern="1200" dirty="0" smtClean="0">
                          <a:solidFill>
                            <a:schemeClr val="accent4">
                              <a:lumMod val="20000"/>
                              <a:lumOff val="80000"/>
                            </a:schemeClr>
                          </a:solidFill>
                          <a:effectLst>
                            <a:glow rad="228600">
                              <a:srgbClr val="000000">
                                <a:alpha val="40000"/>
                              </a:srgbClr>
                            </a:glow>
                          </a:effectLst>
                          <a:latin typeface="Arial"/>
                          <a:ea typeface="+mn-ea"/>
                          <a:cs typeface="Arial"/>
                        </a:rPr>
                        <a:t> 1</a:t>
                      </a:r>
                      <a:endParaRPr lang="en-US" sz="2400" b="1" dirty="0">
                        <a:solidFill>
                          <a:schemeClr val="accent4">
                            <a:lumMod val="20000"/>
                            <a:lumOff val="80000"/>
                          </a:schemeClr>
                        </a:solidFill>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1" kern="1200" dirty="0" err="1" smtClean="0">
                          <a:solidFill>
                            <a:schemeClr val="accent4">
                              <a:lumMod val="20000"/>
                              <a:lumOff val="80000"/>
                            </a:schemeClr>
                          </a:solidFill>
                          <a:effectLst>
                            <a:glow rad="228600">
                              <a:srgbClr val="000000">
                                <a:alpha val="40000"/>
                              </a:srgbClr>
                            </a:glow>
                          </a:effectLst>
                          <a:latin typeface="Arial"/>
                          <a:ea typeface="+mn-ea"/>
                          <a:cs typeface="Arial"/>
                        </a:rPr>
                        <a:t>Đoạn</a:t>
                      </a:r>
                      <a:r>
                        <a:rPr lang="en-US" sz="2400" b="1" kern="1200" dirty="0" smtClean="0">
                          <a:solidFill>
                            <a:schemeClr val="accent4">
                              <a:lumMod val="20000"/>
                              <a:lumOff val="80000"/>
                            </a:schemeClr>
                          </a:solidFill>
                          <a:effectLst>
                            <a:glow rad="228600">
                              <a:srgbClr val="000000">
                                <a:alpha val="40000"/>
                              </a:srgbClr>
                            </a:glow>
                          </a:effectLst>
                          <a:latin typeface="Arial"/>
                          <a:ea typeface="+mn-ea"/>
                          <a:cs typeface="Arial"/>
                        </a:rPr>
                        <a:t> 2</a:t>
                      </a:r>
                      <a:endParaRPr lang="en-US" sz="2400" b="1" dirty="0" smtClean="0">
                        <a:solidFill>
                          <a:schemeClr val="accent4">
                            <a:lumMod val="20000"/>
                            <a:lumOff val="80000"/>
                          </a:schemeClr>
                        </a:solidFill>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gridSpan="2">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sz="2400" b="1" kern="1200" dirty="0" err="1" smtClean="0">
                          <a:solidFill>
                            <a:schemeClr val="accent4">
                              <a:lumMod val="20000"/>
                              <a:lumOff val="80000"/>
                            </a:schemeClr>
                          </a:solidFill>
                          <a:effectLst>
                            <a:glow rad="228600">
                              <a:srgbClr val="000000">
                                <a:alpha val="40000"/>
                              </a:srgbClr>
                            </a:glow>
                          </a:effectLst>
                          <a:latin typeface="Arial"/>
                          <a:ea typeface="+mn-ea"/>
                          <a:cs typeface="Arial"/>
                        </a:rPr>
                        <a:t>Đoạn</a:t>
                      </a:r>
                      <a:r>
                        <a:rPr lang="en-US" sz="2400" b="1" kern="1200" dirty="0" smtClean="0">
                          <a:solidFill>
                            <a:schemeClr val="accent4">
                              <a:lumMod val="20000"/>
                              <a:lumOff val="80000"/>
                            </a:schemeClr>
                          </a:solidFill>
                          <a:effectLst>
                            <a:glow rad="228600">
                              <a:srgbClr val="000000">
                                <a:alpha val="40000"/>
                              </a:srgbClr>
                            </a:glow>
                          </a:effectLst>
                          <a:latin typeface="Arial"/>
                          <a:ea typeface="+mn-ea"/>
                          <a:cs typeface="Arial"/>
                        </a:rPr>
                        <a:t> 3</a:t>
                      </a:r>
                      <a:endParaRPr lang="en-US" sz="2400" b="1" dirty="0">
                        <a:solidFill>
                          <a:schemeClr val="accent4">
                            <a:lumMod val="20000"/>
                            <a:lumOff val="80000"/>
                          </a:schemeClr>
                        </a:solidFill>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sz="2400" b="1" kern="1200" dirty="0" err="1" smtClean="0">
                          <a:solidFill>
                            <a:schemeClr val="accent4">
                              <a:lumMod val="20000"/>
                              <a:lumOff val="80000"/>
                            </a:schemeClr>
                          </a:solidFill>
                          <a:effectLst>
                            <a:glow rad="228600">
                              <a:srgbClr val="000000">
                                <a:alpha val="40000"/>
                              </a:srgbClr>
                            </a:glow>
                          </a:effectLst>
                          <a:latin typeface="Arial"/>
                          <a:ea typeface="+mn-ea"/>
                          <a:cs typeface="Arial"/>
                        </a:rPr>
                        <a:t>Đoạn</a:t>
                      </a:r>
                      <a:r>
                        <a:rPr lang="en-US" sz="2400" b="1" kern="1200" dirty="0" smtClean="0">
                          <a:solidFill>
                            <a:schemeClr val="accent4">
                              <a:lumMod val="20000"/>
                              <a:lumOff val="80000"/>
                            </a:schemeClr>
                          </a:solidFill>
                          <a:effectLst>
                            <a:glow rad="228600">
                              <a:srgbClr val="000000">
                                <a:alpha val="40000"/>
                              </a:srgbClr>
                            </a:glow>
                          </a:effectLst>
                          <a:latin typeface="Arial"/>
                          <a:ea typeface="+mn-ea"/>
                          <a:cs typeface="Arial"/>
                        </a:rPr>
                        <a:t> 4</a:t>
                      </a:r>
                      <a:endParaRPr lang="en-US" sz="2400" b="1" dirty="0">
                        <a:solidFill>
                          <a:schemeClr val="accent4">
                            <a:lumMod val="20000"/>
                            <a:lumOff val="80000"/>
                          </a:schemeClr>
                        </a:solidFill>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tr>
              <a:tr h="584041">
                <a:tc gridSpan="3">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sz="2400" b="1" kern="1200" dirty="0" err="1" smtClean="0">
                          <a:solidFill>
                            <a:schemeClr val="accent4">
                              <a:lumMod val="20000"/>
                              <a:lumOff val="80000"/>
                            </a:schemeClr>
                          </a:solidFill>
                          <a:effectLst>
                            <a:glow rad="228600">
                              <a:srgbClr val="000000">
                                <a:alpha val="40000"/>
                              </a:srgbClr>
                            </a:glow>
                          </a:effectLst>
                          <a:latin typeface="Arial"/>
                          <a:ea typeface="+mn-ea"/>
                          <a:cs typeface="Arial"/>
                        </a:rPr>
                        <a:t>Vui</a:t>
                      </a:r>
                      <a:r>
                        <a:rPr lang="en-US" sz="2400" b="1" kern="1200" dirty="0" smtClean="0">
                          <a:solidFill>
                            <a:schemeClr val="accent4">
                              <a:lumMod val="20000"/>
                              <a:lumOff val="80000"/>
                            </a:schemeClr>
                          </a:solidFill>
                          <a:effectLst>
                            <a:glow rad="228600">
                              <a:srgbClr val="000000">
                                <a:alpha val="40000"/>
                              </a:srgbClr>
                            </a:glow>
                          </a:effectLst>
                          <a:latin typeface="Arial"/>
                          <a:ea typeface="+mn-ea"/>
                          <a:cs typeface="Arial"/>
                        </a:rPr>
                        <a:t> (5x)</a:t>
                      </a:r>
                      <a:endParaRPr lang="en-US" sz="2400" b="1" dirty="0">
                        <a:solidFill>
                          <a:schemeClr val="accent4">
                            <a:lumMod val="20000"/>
                            <a:lumOff val="80000"/>
                          </a:schemeClr>
                        </a:solidFill>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sz="2400" b="1" kern="1200" dirty="0" err="1" smtClean="0">
                          <a:solidFill>
                            <a:schemeClr val="accent4">
                              <a:lumMod val="20000"/>
                              <a:lumOff val="80000"/>
                            </a:schemeClr>
                          </a:solidFill>
                          <a:effectLst>
                            <a:glow rad="228600">
                              <a:srgbClr val="000000">
                                <a:alpha val="40000"/>
                              </a:srgbClr>
                            </a:glow>
                          </a:effectLst>
                          <a:latin typeface="Arial"/>
                          <a:ea typeface="+mn-ea"/>
                          <a:cs typeface="Arial"/>
                        </a:rPr>
                        <a:t>Vui</a:t>
                      </a:r>
                      <a:r>
                        <a:rPr lang="en-US" sz="2400" b="1" kern="1200" dirty="0" smtClean="0">
                          <a:solidFill>
                            <a:schemeClr val="accent4">
                              <a:lumMod val="20000"/>
                              <a:lumOff val="80000"/>
                            </a:schemeClr>
                          </a:solidFill>
                          <a:effectLst>
                            <a:glow rad="228600">
                              <a:srgbClr val="000000">
                                <a:alpha val="40000"/>
                              </a:srgbClr>
                            </a:glow>
                          </a:effectLst>
                          <a:latin typeface="Arial"/>
                          <a:ea typeface="+mn-ea"/>
                          <a:cs typeface="Arial"/>
                        </a:rPr>
                        <a:t> (7x)</a:t>
                      </a:r>
                      <a:endParaRPr lang="en-US" sz="2400" b="1" dirty="0">
                        <a:solidFill>
                          <a:schemeClr val="accent4">
                            <a:lumMod val="20000"/>
                            <a:lumOff val="80000"/>
                          </a:schemeClr>
                        </a:solidFill>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2">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sz="2400" b="1" kern="1200" dirty="0" err="1" smtClean="0">
                          <a:solidFill>
                            <a:schemeClr val="accent4">
                              <a:lumMod val="20000"/>
                              <a:lumOff val="80000"/>
                            </a:schemeClr>
                          </a:solidFill>
                          <a:effectLst>
                            <a:glow rad="228600">
                              <a:srgbClr val="000000">
                                <a:alpha val="40000"/>
                              </a:srgbClr>
                            </a:glow>
                          </a:effectLst>
                          <a:latin typeface="Arial"/>
                          <a:ea typeface="+mn-ea"/>
                          <a:cs typeface="Arial"/>
                        </a:rPr>
                        <a:t>Vui</a:t>
                      </a:r>
                      <a:r>
                        <a:rPr lang="en-US" sz="2400" b="1" kern="1200" dirty="0" smtClean="0">
                          <a:solidFill>
                            <a:schemeClr val="accent4">
                              <a:lumMod val="20000"/>
                              <a:lumOff val="80000"/>
                            </a:schemeClr>
                          </a:solidFill>
                          <a:effectLst>
                            <a:glow rad="228600">
                              <a:srgbClr val="000000">
                                <a:alpha val="40000"/>
                              </a:srgbClr>
                            </a:glow>
                          </a:effectLst>
                          <a:latin typeface="Arial"/>
                          <a:ea typeface="+mn-ea"/>
                          <a:cs typeface="Arial"/>
                        </a:rPr>
                        <a:t> (1x)</a:t>
                      </a:r>
                      <a:endParaRPr lang="en-US" sz="2400" b="1" dirty="0">
                        <a:solidFill>
                          <a:schemeClr val="accent4">
                            <a:lumMod val="20000"/>
                            <a:lumOff val="80000"/>
                          </a:schemeClr>
                        </a:solidFill>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sz="2400" b="1" kern="1200" dirty="0" err="1" smtClean="0">
                          <a:solidFill>
                            <a:schemeClr val="accent4">
                              <a:lumMod val="20000"/>
                              <a:lumOff val="80000"/>
                            </a:schemeClr>
                          </a:solidFill>
                          <a:effectLst>
                            <a:glow rad="228600">
                              <a:srgbClr val="000000">
                                <a:alpha val="40000"/>
                              </a:srgbClr>
                            </a:glow>
                          </a:effectLst>
                          <a:latin typeface="Arial"/>
                          <a:ea typeface="+mn-ea"/>
                          <a:cs typeface="Arial"/>
                        </a:rPr>
                        <a:t>Vui</a:t>
                      </a:r>
                      <a:r>
                        <a:rPr lang="en-US" sz="2400" b="1" kern="1200" dirty="0" smtClean="0">
                          <a:solidFill>
                            <a:schemeClr val="accent4">
                              <a:lumMod val="20000"/>
                              <a:lumOff val="80000"/>
                            </a:schemeClr>
                          </a:solidFill>
                          <a:effectLst>
                            <a:glow rad="228600">
                              <a:srgbClr val="000000">
                                <a:alpha val="40000"/>
                              </a:srgbClr>
                            </a:glow>
                          </a:effectLst>
                          <a:latin typeface="Arial"/>
                          <a:ea typeface="+mn-ea"/>
                          <a:cs typeface="Arial"/>
                        </a:rPr>
                        <a:t> (4x)</a:t>
                      </a:r>
                      <a:endParaRPr lang="en-US" sz="2400" b="1" dirty="0">
                        <a:solidFill>
                          <a:schemeClr val="accent4">
                            <a:lumMod val="20000"/>
                            <a:lumOff val="80000"/>
                          </a:schemeClr>
                        </a:solidFill>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tr>
              <a:tr h="834345">
                <a:tc gridSpan="3">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sz="2400" b="1" kern="1200" dirty="0" err="1" smtClean="0">
                          <a:solidFill>
                            <a:schemeClr val="accent4">
                              <a:lumMod val="20000"/>
                              <a:lumOff val="80000"/>
                            </a:schemeClr>
                          </a:solidFill>
                          <a:effectLst>
                            <a:glow rad="228600">
                              <a:srgbClr val="000000">
                                <a:alpha val="40000"/>
                              </a:srgbClr>
                            </a:glow>
                          </a:effectLst>
                          <a:latin typeface="Arial"/>
                          <a:ea typeface="+mn-ea"/>
                          <a:cs typeface="Arial"/>
                        </a:rPr>
                        <a:t>Thái</a:t>
                      </a:r>
                      <a:r>
                        <a:rPr lang="en-US" sz="2400" b="1" kern="1200" baseline="0" dirty="0" smtClean="0">
                          <a:solidFill>
                            <a:schemeClr val="accent4">
                              <a:lumMod val="20000"/>
                              <a:lumOff val="80000"/>
                            </a:schemeClr>
                          </a:solidFill>
                          <a:effectLst>
                            <a:glow rad="228600">
                              <a:srgbClr val="000000">
                                <a:alpha val="40000"/>
                              </a:srgbClr>
                            </a:glow>
                          </a:effectLst>
                          <a:latin typeface="Arial"/>
                          <a:ea typeface="+mn-ea"/>
                          <a:cs typeface="Arial"/>
                        </a:rPr>
                        <a:t> </a:t>
                      </a:r>
                      <a:r>
                        <a:rPr lang="en-US" sz="2400" b="1" kern="1200" baseline="0" dirty="0" err="1" smtClean="0">
                          <a:solidFill>
                            <a:schemeClr val="accent4">
                              <a:lumMod val="20000"/>
                              <a:lumOff val="80000"/>
                            </a:schemeClr>
                          </a:solidFill>
                          <a:effectLst>
                            <a:glow rad="228600">
                              <a:srgbClr val="000000">
                                <a:alpha val="40000"/>
                              </a:srgbClr>
                            </a:glow>
                          </a:effectLst>
                          <a:latin typeface="Arial"/>
                          <a:ea typeface="+mn-ea"/>
                          <a:cs typeface="Arial"/>
                        </a:rPr>
                        <a:t>độ</a:t>
                      </a:r>
                      <a:r>
                        <a:rPr lang="en-US" sz="2400" b="1" kern="1200" baseline="0" dirty="0" smtClean="0">
                          <a:solidFill>
                            <a:schemeClr val="accent4">
                              <a:lumMod val="20000"/>
                              <a:lumOff val="80000"/>
                            </a:schemeClr>
                          </a:solidFill>
                          <a:effectLst>
                            <a:glow rad="228600">
                              <a:srgbClr val="000000">
                                <a:alpha val="40000"/>
                              </a:srgbClr>
                            </a:glow>
                          </a:effectLst>
                          <a:latin typeface="Arial"/>
                          <a:ea typeface="+mn-ea"/>
                          <a:cs typeface="Arial"/>
                        </a:rPr>
                        <a:t> (</a:t>
                      </a:r>
                      <a:r>
                        <a:rPr lang="en-US" sz="2400" b="1" kern="1200" dirty="0" smtClean="0">
                          <a:solidFill>
                            <a:schemeClr val="accent4">
                              <a:lumMod val="20000"/>
                              <a:lumOff val="80000"/>
                            </a:schemeClr>
                          </a:solidFill>
                          <a:effectLst>
                            <a:glow rad="228600">
                              <a:srgbClr val="000000">
                                <a:alpha val="40000"/>
                              </a:srgbClr>
                            </a:glow>
                          </a:effectLst>
                          <a:latin typeface="Arial"/>
                          <a:ea typeface="+mn-ea"/>
                          <a:cs typeface="Arial"/>
                        </a:rPr>
                        <a:t>1x)</a:t>
                      </a:r>
                      <a:endParaRPr lang="en-US" sz="2400" b="1" dirty="0">
                        <a:solidFill>
                          <a:schemeClr val="accent4">
                            <a:lumMod val="20000"/>
                            <a:lumOff val="80000"/>
                          </a:schemeClr>
                        </a:solidFill>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1" lang="en-GB" sz="1800" b="1" i="0" u="none" strike="noStrike" cap="none" normalizeH="0" baseline="0" dirty="0" smtClean="0">
                        <a:ln>
                          <a:noFill/>
                        </a:ln>
                        <a:solidFill>
                          <a:srgbClr val="FFFFFF"/>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sz="2400" b="1" kern="1200" dirty="0" err="1" smtClean="0">
                          <a:solidFill>
                            <a:schemeClr val="accent4">
                              <a:lumMod val="20000"/>
                              <a:lumOff val="80000"/>
                            </a:schemeClr>
                          </a:solidFill>
                          <a:effectLst>
                            <a:glow rad="228600">
                              <a:srgbClr val="000000">
                                <a:alpha val="40000"/>
                              </a:srgbClr>
                            </a:glow>
                          </a:effectLst>
                          <a:latin typeface="Arial"/>
                          <a:ea typeface="+mn-ea"/>
                          <a:cs typeface="Arial"/>
                        </a:rPr>
                        <a:t>Thái</a:t>
                      </a:r>
                      <a:r>
                        <a:rPr lang="en-US" sz="2400" b="1" kern="1200" baseline="0" dirty="0" smtClean="0">
                          <a:solidFill>
                            <a:schemeClr val="accent4">
                              <a:lumMod val="20000"/>
                              <a:lumOff val="80000"/>
                            </a:schemeClr>
                          </a:solidFill>
                          <a:effectLst>
                            <a:glow rad="228600">
                              <a:srgbClr val="000000">
                                <a:alpha val="40000"/>
                              </a:srgbClr>
                            </a:glow>
                          </a:effectLst>
                          <a:latin typeface="Arial"/>
                          <a:ea typeface="+mn-ea"/>
                          <a:cs typeface="Arial"/>
                        </a:rPr>
                        <a:t> </a:t>
                      </a:r>
                      <a:r>
                        <a:rPr lang="en-US" sz="2400" b="1" kern="1200" baseline="0" dirty="0" err="1" smtClean="0">
                          <a:solidFill>
                            <a:schemeClr val="accent4">
                              <a:lumMod val="20000"/>
                              <a:lumOff val="80000"/>
                            </a:schemeClr>
                          </a:solidFill>
                          <a:effectLst>
                            <a:glow rad="228600">
                              <a:srgbClr val="000000">
                                <a:alpha val="40000"/>
                              </a:srgbClr>
                            </a:glow>
                          </a:effectLst>
                          <a:latin typeface="Arial"/>
                          <a:ea typeface="+mn-ea"/>
                          <a:cs typeface="Arial"/>
                        </a:rPr>
                        <a:t>độ</a:t>
                      </a:r>
                      <a:r>
                        <a:rPr lang="en-US" sz="2400" b="1" kern="1200" baseline="0" dirty="0" smtClean="0">
                          <a:solidFill>
                            <a:schemeClr val="accent4">
                              <a:lumMod val="20000"/>
                              <a:lumOff val="80000"/>
                            </a:schemeClr>
                          </a:solidFill>
                          <a:effectLst>
                            <a:glow rad="228600">
                              <a:srgbClr val="000000">
                                <a:alpha val="40000"/>
                              </a:srgbClr>
                            </a:glow>
                          </a:effectLst>
                          <a:latin typeface="Arial"/>
                          <a:ea typeface="+mn-ea"/>
                          <a:cs typeface="Arial"/>
                        </a:rPr>
                        <a:t> </a:t>
                      </a:r>
                      <a:r>
                        <a:rPr lang="en-US" sz="2400" b="1" kern="1200" dirty="0" smtClean="0">
                          <a:solidFill>
                            <a:schemeClr val="accent4">
                              <a:lumMod val="20000"/>
                              <a:lumOff val="80000"/>
                            </a:schemeClr>
                          </a:solidFill>
                          <a:effectLst>
                            <a:glow rad="228600">
                              <a:srgbClr val="000000">
                                <a:alpha val="40000"/>
                              </a:srgbClr>
                            </a:glow>
                          </a:effectLst>
                          <a:latin typeface="Arial"/>
                          <a:ea typeface="+mn-ea"/>
                          <a:cs typeface="Arial"/>
                        </a:rPr>
                        <a:t>(7x)</a:t>
                      </a:r>
                      <a:endParaRPr lang="en-US" sz="2400" b="1" dirty="0">
                        <a:solidFill>
                          <a:schemeClr val="accent4">
                            <a:lumMod val="20000"/>
                            <a:lumOff val="80000"/>
                          </a:schemeClr>
                        </a:solidFill>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gridSpan="2">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sz="2400" b="1" kern="1200" dirty="0" err="1" smtClean="0">
                          <a:solidFill>
                            <a:schemeClr val="accent4">
                              <a:lumMod val="20000"/>
                              <a:lumOff val="80000"/>
                            </a:schemeClr>
                          </a:solidFill>
                          <a:effectLst>
                            <a:glow rad="228600">
                              <a:srgbClr val="000000">
                                <a:alpha val="40000"/>
                              </a:srgbClr>
                            </a:glow>
                          </a:effectLst>
                          <a:latin typeface="Arial"/>
                          <a:ea typeface="+mn-ea"/>
                          <a:cs typeface="Arial"/>
                        </a:rPr>
                        <a:t>Thái</a:t>
                      </a:r>
                      <a:r>
                        <a:rPr lang="en-US" sz="2400" b="1" kern="1200" baseline="0" dirty="0" smtClean="0">
                          <a:solidFill>
                            <a:schemeClr val="accent4">
                              <a:lumMod val="20000"/>
                              <a:lumOff val="80000"/>
                            </a:schemeClr>
                          </a:solidFill>
                          <a:effectLst>
                            <a:glow rad="228600">
                              <a:srgbClr val="000000">
                                <a:alpha val="40000"/>
                              </a:srgbClr>
                            </a:glow>
                          </a:effectLst>
                          <a:latin typeface="Arial"/>
                          <a:ea typeface="+mn-ea"/>
                          <a:cs typeface="Arial"/>
                        </a:rPr>
                        <a:t> </a:t>
                      </a:r>
                      <a:r>
                        <a:rPr lang="en-US" sz="2400" b="1" kern="1200" baseline="0" dirty="0" err="1" smtClean="0">
                          <a:solidFill>
                            <a:schemeClr val="accent4">
                              <a:lumMod val="20000"/>
                              <a:lumOff val="80000"/>
                            </a:schemeClr>
                          </a:solidFill>
                          <a:effectLst>
                            <a:glow rad="228600">
                              <a:srgbClr val="000000">
                                <a:alpha val="40000"/>
                              </a:srgbClr>
                            </a:glow>
                          </a:effectLst>
                          <a:latin typeface="Arial"/>
                          <a:ea typeface="+mn-ea"/>
                          <a:cs typeface="Arial"/>
                        </a:rPr>
                        <a:t>độ</a:t>
                      </a:r>
                      <a:r>
                        <a:rPr lang="en-US" sz="2400" b="1" kern="1200" baseline="0" dirty="0" smtClean="0">
                          <a:solidFill>
                            <a:schemeClr val="accent4">
                              <a:lumMod val="20000"/>
                              <a:lumOff val="80000"/>
                            </a:schemeClr>
                          </a:solidFill>
                          <a:effectLst>
                            <a:glow rad="228600">
                              <a:srgbClr val="000000">
                                <a:alpha val="40000"/>
                              </a:srgbClr>
                            </a:glow>
                          </a:effectLst>
                          <a:latin typeface="Arial"/>
                          <a:ea typeface="+mn-ea"/>
                          <a:cs typeface="Arial"/>
                        </a:rPr>
                        <a:t> </a:t>
                      </a:r>
                      <a:r>
                        <a:rPr lang="en-US" sz="2400" b="1" kern="1200" dirty="0" smtClean="0">
                          <a:solidFill>
                            <a:schemeClr val="accent4">
                              <a:lumMod val="20000"/>
                              <a:lumOff val="80000"/>
                            </a:schemeClr>
                          </a:solidFill>
                          <a:effectLst>
                            <a:glow rad="228600">
                              <a:srgbClr val="000000">
                                <a:alpha val="40000"/>
                              </a:srgbClr>
                            </a:glow>
                          </a:effectLst>
                          <a:latin typeface="Arial"/>
                          <a:ea typeface="+mn-ea"/>
                          <a:cs typeface="Arial"/>
                        </a:rPr>
                        <a:t>(8x)</a:t>
                      </a:r>
                      <a:endParaRPr lang="en-US" sz="2400" b="1" dirty="0" smtClean="0">
                        <a:solidFill>
                          <a:schemeClr val="accent4">
                            <a:lumMod val="20000"/>
                            <a:lumOff val="80000"/>
                          </a:schemeClr>
                        </a:solidFill>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sz="2400" b="1" kern="1200" dirty="0" err="1" smtClean="0">
                          <a:solidFill>
                            <a:schemeClr val="accent4">
                              <a:lumMod val="20000"/>
                              <a:lumOff val="80000"/>
                            </a:schemeClr>
                          </a:solidFill>
                          <a:effectLst>
                            <a:glow rad="228600">
                              <a:srgbClr val="000000">
                                <a:alpha val="40000"/>
                              </a:srgbClr>
                            </a:glow>
                          </a:effectLst>
                          <a:latin typeface="Arial"/>
                          <a:ea typeface="+mn-ea"/>
                          <a:cs typeface="Arial"/>
                        </a:rPr>
                        <a:t>Thái</a:t>
                      </a:r>
                      <a:r>
                        <a:rPr lang="en-US" sz="2400" b="1" kern="1200" baseline="0" dirty="0" smtClean="0">
                          <a:solidFill>
                            <a:schemeClr val="accent4">
                              <a:lumMod val="20000"/>
                              <a:lumOff val="80000"/>
                            </a:schemeClr>
                          </a:solidFill>
                          <a:effectLst>
                            <a:glow rad="228600">
                              <a:srgbClr val="000000">
                                <a:alpha val="40000"/>
                              </a:srgbClr>
                            </a:glow>
                          </a:effectLst>
                          <a:latin typeface="Arial"/>
                          <a:ea typeface="+mn-ea"/>
                          <a:cs typeface="Arial"/>
                        </a:rPr>
                        <a:t> </a:t>
                      </a:r>
                      <a:r>
                        <a:rPr lang="en-US" sz="2400" b="1" kern="1200" baseline="0" dirty="0" err="1" smtClean="0">
                          <a:solidFill>
                            <a:schemeClr val="accent4">
                              <a:lumMod val="20000"/>
                              <a:lumOff val="80000"/>
                            </a:schemeClr>
                          </a:solidFill>
                          <a:effectLst>
                            <a:glow rad="228600">
                              <a:srgbClr val="000000">
                                <a:alpha val="40000"/>
                              </a:srgbClr>
                            </a:glow>
                          </a:effectLst>
                          <a:latin typeface="Arial"/>
                          <a:ea typeface="+mn-ea"/>
                          <a:cs typeface="Arial"/>
                        </a:rPr>
                        <a:t>độ</a:t>
                      </a:r>
                      <a:r>
                        <a:rPr lang="en-US" sz="2400" b="1" kern="1200" dirty="0" smtClean="0">
                          <a:solidFill>
                            <a:schemeClr val="accent4">
                              <a:lumMod val="20000"/>
                              <a:lumOff val="80000"/>
                            </a:schemeClr>
                          </a:solidFill>
                          <a:effectLst>
                            <a:glow rad="228600">
                              <a:srgbClr val="000000">
                                <a:alpha val="40000"/>
                              </a:srgbClr>
                            </a:glow>
                          </a:effectLst>
                          <a:latin typeface="Arial"/>
                          <a:ea typeface="+mn-ea"/>
                          <a:cs typeface="Arial"/>
                        </a:rPr>
                        <a:t> (4x)</a:t>
                      </a:r>
                      <a:endParaRPr lang="en-US" sz="2400" b="1" dirty="0">
                        <a:solidFill>
                          <a:schemeClr val="accent4">
                            <a:lumMod val="20000"/>
                            <a:lumOff val="80000"/>
                          </a:schemeClr>
                        </a:solidFill>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tr>
              <a:tr h="757956">
                <a:tc gridSpan="3">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sz="2400" b="1" kern="1200" dirty="0" err="1" smtClean="0">
                          <a:solidFill>
                            <a:schemeClr val="accent4">
                              <a:lumMod val="20000"/>
                              <a:lumOff val="80000"/>
                            </a:schemeClr>
                          </a:solidFill>
                          <a:effectLst>
                            <a:glow rad="228600">
                              <a:srgbClr val="000000">
                                <a:alpha val="40000"/>
                              </a:srgbClr>
                            </a:glow>
                          </a:effectLst>
                          <a:latin typeface="Arial"/>
                          <a:ea typeface="+mn-ea"/>
                          <a:cs typeface="Arial"/>
                        </a:rPr>
                        <a:t>Chịu</a:t>
                      </a:r>
                      <a:r>
                        <a:rPr lang="en-US" sz="2400" b="1" kern="1200" baseline="0" dirty="0" smtClean="0">
                          <a:solidFill>
                            <a:schemeClr val="accent4">
                              <a:lumMod val="20000"/>
                              <a:lumOff val="80000"/>
                            </a:schemeClr>
                          </a:solidFill>
                          <a:effectLst>
                            <a:glow rad="228600">
                              <a:srgbClr val="000000">
                                <a:alpha val="40000"/>
                              </a:srgbClr>
                            </a:glow>
                          </a:effectLst>
                          <a:latin typeface="Arial"/>
                          <a:ea typeface="+mn-ea"/>
                          <a:cs typeface="Arial"/>
                        </a:rPr>
                        <a:t> </a:t>
                      </a:r>
                      <a:r>
                        <a:rPr lang="en-US" sz="2400" b="1" kern="1200" baseline="0" dirty="0" err="1" smtClean="0">
                          <a:solidFill>
                            <a:schemeClr val="accent4">
                              <a:lumMod val="20000"/>
                              <a:lumOff val="80000"/>
                            </a:schemeClr>
                          </a:solidFill>
                          <a:effectLst>
                            <a:glow rad="228600">
                              <a:srgbClr val="000000">
                                <a:alpha val="40000"/>
                              </a:srgbClr>
                            </a:glow>
                          </a:effectLst>
                          <a:latin typeface="Arial"/>
                          <a:ea typeface="+mn-ea"/>
                          <a:cs typeface="Arial"/>
                        </a:rPr>
                        <a:t>khổ</a:t>
                      </a:r>
                      <a:endParaRPr lang="en-US" sz="2400" b="1" kern="1200" dirty="0">
                        <a:solidFill>
                          <a:schemeClr val="accent4">
                            <a:lumMod val="20000"/>
                            <a:lumOff val="80000"/>
                          </a:schemeClr>
                        </a:solidFill>
                        <a:effectLst>
                          <a:glow rad="228600">
                            <a:srgbClr val="000000">
                              <a:alpha val="40000"/>
                            </a:srgbClr>
                          </a:glow>
                        </a:effectLst>
                        <a:latin typeface="Arial"/>
                        <a:ea typeface="+mn-ea"/>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1" lang="en-GB" sz="1800" b="1" i="0" u="none" strike="noStrike" cap="none" normalizeH="0" baseline="0" dirty="0" smtClean="0">
                        <a:ln>
                          <a:noFill/>
                        </a:ln>
                        <a:solidFill>
                          <a:srgbClr val="FFFFFF"/>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sz="2400" b="1" kern="1200" dirty="0" err="1" smtClean="0">
                          <a:solidFill>
                            <a:schemeClr val="accent4">
                              <a:lumMod val="20000"/>
                              <a:lumOff val="80000"/>
                            </a:schemeClr>
                          </a:solidFill>
                          <a:effectLst>
                            <a:glow rad="228600">
                              <a:srgbClr val="000000">
                                <a:alpha val="40000"/>
                              </a:srgbClr>
                            </a:glow>
                          </a:effectLst>
                          <a:latin typeface="Arial"/>
                          <a:ea typeface="+mn-ea"/>
                          <a:cs typeface="Arial"/>
                        </a:rPr>
                        <a:t>Thuận</a:t>
                      </a:r>
                      <a:r>
                        <a:rPr lang="en-US" sz="2400" b="1" kern="1200" baseline="0" dirty="0" smtClean="0">
                          <a:solidFill>
                            <a:schemeClr val="accent4">
                              <a:lumMod val="20000"/>
                              <a:lumOff val="80000"/>
                            </a:schemeClr>
                          </a:solidFill>
                          <a:effectLst>
                            <a:glow rad="228600">
                              <a:srgbClr val="000000">
                                <a:alpha val="40000"/>
                              </a:srgbClr>
                            </a:glow>
                          </a:effectLst>
                          <a:latin typeface="Arial"/>
                          <a:ea typeface="+mn-ea"/>
                          <a:cs typeface="Arial"/>
                        </a:rPr>
                        <a:t> </a:t>
                      </a:r>
                      <a:r>
                        <a:rPr lang="en-US" sz="2400" b="1" kern="1200" baseline="0" dirty="0" err="1" smtClean="0">
                          <a:solidFill>
                            <a:schemeClr val="accent4">
                              <a:lumMod val="20000"/>
                              <a:lumOff val="80000"/>
                            </a:schemeClr>
                          </a:solidFill>
                          <a:effectLst>
                            <a:glow rad="228600">
                              <a:srgbClr val="000000">
                                <a:alpha val="40000"/>
                              </a:srgbClr>
                            </a:glow>
                          </a:effectLst>
                          <a:latin typeface="Arial"/>
                          <a:ea typeface="+mn-ea"/>
                          <a:cs typeface="Arial"/>
                        </a:rPr>
                        <a:t>phục</a:t>
                      </a:r>
                      <a:endParaRPr lang="en-US" sz="2400" b="1" kern="1200" dirty="0">
                        <a:solidFill>
                          <a:schemeClr val="accent4">
                            <a:lumMod val="20000"/>
                            <a:lumOff val="80000"/>
                          </a:schemeClr>
                        </a:solidFill>
                        <a:effectLst>
                          <a:glow rad="228600">
                            <a:srgbClr val="000000">
                              <a:alpha val="40000"/>
                            </a:srgbClr>
                          </a:glow>
                        </a:effectLst>
                        <a:latin typeface="Arial"/>
                        <a:ea typeface="+mn-ea"/>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2">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lang="en-US" sz="2400" b="1" kern="1200" dirty="0" err="1" smtClean="0">
                          <a:solidFill>
                            <a:schemeClr val="accent4">
                              <a:lumMod val="20000"/>
                              <a:lumOff val="80000"/>
                            </a:schemeClr>
                          </a:solidFill>
                          <a:effectLst>
                            <a:glow rad="228600">
                              <a:srgbClr val="000000">
                                <a:alpha val="40000"/>
                              </a:srgbClr>
                            </a:glow>
                          </a:effectLst>
                          <a:latin typeface="Arial"/>
                          <a:ea typeface="+mn-ea"/>
                          <a:cs typeface="Arial"/>
                        </a:rPr>
                        <a:t>Cứu</a:t>
                      </a:r>
                      <a:r>
                        <a:rPr lang="en-US" sz="2400" b="1" kern="1200" baseline="0" dirty="0" smtClean="0">
                          <a:solidFill>
                            <a:schemeClr val="accent4">
                              <a:lumMod val="20000"/>
                              <a:lumOff val="80000"/>
                            </a:schemeClr>
                          </a:solidFill>
                          <a:effectLst>
                            <a:glow rad="228600">
                              <a:srgbClr val="000000">
                                <a:alpha val="40000"/>
                              </a:srgbClr>
                            </a:glow>
                          </a:effectLst>
                          <a:latin typeface="Arial"/>
                          <a:ea typeface="+mn-ea"/>
                          <a:cs typeface="Arial"/>
                        </a:rPr>
                        <a:t> </a:t>
                      </a:r>
                      <a:r>
                        <a:rPr lang="en-US" sz="2400" b="1" kern="1200" baseline="0" dirty="0" err="1" smtClean="0">
                          <a:solidFill>
                            <a:schemeClr val="accent4">
                              <a:lumMod val="20000"/>
                              <a:lumOff val="80000"/>
                            </a:schemeClr>
                          </a:solidFill>
                          <a:effectLst>
                            <a:glow rad="228600">
                              <a:srgbClr val="000000">
                                <a:alpha val="40000"/>
                              </a:srgbClr>
                            </a:glow>
                          </a:effectLst>
                          <a:latin typeface="Arial"/>
                          <a:ea typeface="+mn-ea"/>
                          <a:cs typeface="Arial"/>
                        </a:rPr>
                        <a:t>rỗi</a:t>
                      </a:r>
                      <a:endParaRPr lang="en-US" sz="2400" b="1" kern="1200" dirty="0">
                        <a:solidFill>
                          <a:schemeClr val="accent4">
                            <a:lumMod val="20000"/>
                            <a:lumOff val="80000"/>
                          </a:schemeClr>
                        </a:solidFill>
                        <a:effectLst>
                          <a:glow rad="228600">
                            <a:srgbClr val="000000">
                              <a:alpha val="40000"/>
                            </a:srgbClr>
                          </a:glow>
                        </a:effectLst>
                        <a:latin typeface="Arial"/>
                        <a:ea typeface="+mn-ea"/>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sz="2400" b="1" kern="1200" dirty="0" err="1" smtClean="0">
                          <a:solidFill>
                            <a:schemeClr val="accent4">
                              <a:lumMod val="20000"/>
                              <a:lumOff val="80000"/>
                            </a:schemeClr>
                          </a:solidFill>
                          <a:effectLst>
                            <a:glow rad="228600">
                              <a:srgbClr val="000000">
                                <a:alpha val="40000"/>
                              </a:srgbClr>
                            </a:glow>
                          </a:effectLst>
                          <a:latin typeface="Arial"/>
                          <a:ea typeface="+mn-ea"/>
                          <a:cs typeface="Arial"/>
                        </a:rPr>
                        <a:t>Nên</a:t>
                      </a:r>
                      <a:r>
                        <a:rPr lang="en-US" sz="2400" b="1" kern="1200" baseline="0" dirty="0" smtClean="0">
                          <a:solidFill>
                            <a:schemeClr val="accent4">
                              <a:lumMod val="20000"/>
                              <a:lumOff val="80000"/>
                            </a:schemeClr>
                          </a:solidFill>
                          <a:effectLst>
                            <a:glow rad="228600">
                              <a:srgbClr val="000000">
                                <a:alpha val="40000"/>
                              </a:srgbClr>
                            </a:glow>
                          </a:effectLst>
                          <a:latin typeface="Arial"/>
                          <a:ea typeface="+mn-ea"/>
                          <a:cs typeface="Arial"/>
                        </a:rPr>
                        <a:t> </a:t>
                      </a:r>
                      <a:r>
                        <a:rPr lang="en-US" sz="2400" b="1" kern="1200" baseline="0" dirty="0" err="1" smtClean="0">
                          <a:solidFill>
                            <a:schemeClr val="accent4">
                              <a:lumMod val="20000"/>
                              <a:lumOff val="80000"/>
                            </a:schemeClr>
                          </a:solidFill>
                          <a:effectLst>
                            <a:glow rad="228600">
                              <a:srgbClr val="000000">
                                <a:alpha val="40000"/>
                              </a:srgbClr>
                            </a:glow>
                          </a:effectLst>
                          <a:latin typeface="Arial"/>
                          <a:ea typeface="+mn-ea"/>
                          <a:cs typeface="Arial"/>
                        </a:rPr>
                        <a:t>thánh</a:t>
                      </a:r>
                      <a:endParaRPr lang="en-US" sz="2400" b="1" kern="1200" dirty="0" smtClean="0">
                        <a:solidFill>
                          <a:schemeClr val="accent4">
                            <a:lumMod val="20000"/>
                            <a:lumOff val="80000"/>
                          </a:schemeClr>
                        </a:solidFill>
                        <a:effectLst>
                          <a:glow rad="228600">
                            <a:srgbClr val="000000">
                              <a:alpha val="40000"/>
                            </a:srgbClr>
                          </a:glow>
                        </a:effectLst>
                        <a:latin typeface="Arial"/>
                        <a:ea typeface="+mn-ea"/>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tr>
              <a:tr h="1661704">
                <a:tc>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altLang="zh-CN" sz="1600" b="1" dirty="0" smtClean="0">
                          <a:solidFill>
                            <a:schemeClr val="accent4">
                              <a:lumMod val="20000"/>
                              <a:lumOff val="80000"/>
                            </a:schemeClr>
                          </a:solidFill>
                          <a:latin typeface="Arial"/>
                          <a:ea typeface="SimSun" charset="0"/>
                          <a:cs typeface="Arial"/>
                        </a:rPr>
                        <a:t> </a:t>
                      </a:r>
                      <a:r>
                        <a:rPr lang="en-US" altLang="zh-CN" sz="1600" b="1" dirty="0" err="1" smtClean="0">
                          <a:solidFill>
                            <a:schemeClr val="accent4">
                              <a:lumMod val="20000"/>
                              <a:lumOff val="80000"/>
                            </a:schemeClr>
                          </a:solidFill>
                          <a:effectLst>
                            <a:glow rad="228600">
                              <a:srgbClr val="000000">
                                <a:alpha val="40000"/>
                              </a:srgbClr>
                            </a:glow>
                          </a:effectLst>
                          <a:latin typeface="Arial"/>
                          <a:ea typeface="SimSun" charset="0"/>
                          <a:cs typeface="Arial"/>
                        </a:rPr>
                        <a:t>Chào</a:t>
                      </a:r>
                      <a:r>
                        <a:rPr lang="en-US" altLang="zh-CN" sz="1600" b="1" baseline="0" dirty="0" smtClean="0">
                          <a:solidFill>
                            <a:schemeClr val="accent4">
                              <a:lumMod val="20000"/>
                              <a:lumOff val="80000"/>
                            </a:schemeClr>
                          </a:solidFill>
                          <a:effectLst>
                            <a:glow rad="228600">
                              <a:srgbClr val="000000">
                                <a:alpha val="40000"/>
                              </a:srgbClr>
                            </a:glow>
                          </a:effectLst>
                          <a:latin typeface="Arial"/>
                          <a:ea typeface="SimSun" charset="0"/>
                          <a:cs typeface="Arial"/>
                        </a:rPr>
                        <a:t> </a:t>
                      </a:r>
                      <a:r>
                        <a:rPr lang="en-US" altLang="zh-CN" sz="1600" b="1" baseline="0" dirty="0" err="1" smtClean="0">
                          <a:solidFill>
                            <a:schemeClr val="accent4">
                              <a:lumMod val="20000"/>
                              <a:lumOff val="80000"/>
                            </a:schemeClr>
                          </a:solidFill>
                          <a:effectLst>
                            <a:glow rad="228600">
                              <a:srgbClr val="000000">
                                <a:alpha val="40000"/>
                              </a:srgbClr>
                            </a:glow>
                          </a:effectLst>
                          <a:latin typeface="Arial"/>
                          <a:ea typeface="SimSun" charset="0"/>
                          <a:cs typeface="Arial"/>
                        </a:rPr>
                        <a:t>thăm</a:t>
                      </a:r>
                      <a:endParaRPr lang="en-US" altLang="zh-CN" sz="1600" b="1" dirty="0" smtClean="0">
                        <a:solidFill>
                          <a:schemeClr val="accent4">
                            <a:lumMod val="20000"/>
                            <a:lumOff val="80000"/>
                          </a:schemeClr>
                        </a:solidFill>
                        <a:effectLst>
                          <a:glow rad="228600">
                            <a:srgbClr val="000000">
                              <a:alpha val="40000"/>
                            </a:srgbClr>
                          </a:glow>
                        </a:effectLst>
                        <a:latin typeface="Arial"/>
                        <a:ea typeface="SimSun" charset="0"/>
                        <a:cs typeface="Arial"/>
                      </a:endParaRPr>
                    </a:p>
                    <a:p>
                      <a:pPr algn="ctr" eaLnBrk="0" hangingPunct="0"/>
                      <a:r>
                        <a:rPr lang="en-US" altLang="zh-CN" sz="1600" b="1" dirty="0" smtClean="0">
                          <a:solidFill>
                            <a:schemeClr val="accent4">
                              <a:lumMod val="20000"/>
                              <a:lumOff val="80000"/>
                            </a:schemeClr>
                          </a:solidFill>
                          <a:effectLst>
                            <a:glow rad="228600">
                              <a:srgbClr val="000000">
                                <a:alpha val="40000"/>
                              </a:srgbClr>
                            </a:glow>
                          </a:effectLst>
                          <a:latin typeface="Arial"/>
                          <a:ea typeface="SimSun" charset="0"/>
                          <a:cs typeface="Arial"/>
                        </a:rPr>
                        <a:t>1:1-2</a:t>
                      </a:r>
                      <a:endParaRPr lang="en-US" sz="1600" b="1" dirty="0">
                        <a:solidFill>
                          <a:schemeClr val="accent4">
                            <a:lumMod val="20000"/>
                            <a:lumOff val="80000"/>
                          </a:schemeClr>
                        </a:solidFill>
                        <a:effectLst>
                          <a:glow rad="228600">
                            <a:srgbClr val="000000">
                              <a:alpha val="40000"/>
                            </a:srgbClr>
                          </a:glow>
                        </a:effectLst>
                        <a:latin typeface="Arial"/>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altLang="zh-CN" sz="1600" b="1" kern="1200" dirty="0" err="1" smtClean="0">
                          <a:solidFill>
                            <a:schemeClr val="accent4">
                              <a:lumMod val="20000"/>
                              <a:lumOff val="80000"/>
                            </a:schemeClr>
                          </a:solidFill>
                          <a:effectLst>
                            <a:glow rad="228600">
                              <a:srgbClr val="000000">
                                <a:alpha val="40000"/>
                              </a:srgbClr>
                            </a:glow>
                          </a:effectLst>
                          <a:latin typeface="Arial"/>
                          <a:ea typeface="SimSun" charset="0"/>
                          <a:cs typeface="Arial"/>
                        </a:rPr>
                        <a:t>Tạ</a:t>
                      </a:r>
                      <a:r>
                        <a:rPr lang="en-US" altLang="zh-CN" sz="1600" b="1" kern="1200" baseline="0" dirty="0" smtClean="0">
                          <a:solidFill>
                            <a:schemeClr val="accent4">
                              <a:lumMod val="20000"/>
                              <a:lumOff val="80000"/>
                            </a:schemeClr>
                          </a:solidFill>
                          <a:effectLst>
                            <a:glow rad="228600">
                              <a:srgbClr val="000000">
                                <a:alpha val="40000"/>
                              </a:srgbClr>
                            </a:glow>
                          </a:effectLst>
                          <a:latin typeface="Arial"/>
                          <a:ea typeface="SimSun" charset="0"/>
                          <a:cs typeface="Arial"/>
                        </a:rPr>
                        <a:t> </a:t>
                      </a:r>
                      <a:r>
                        <a:rPr lang="en-US" altLang="zh-CN" sz="1600" b="1" kern="1200" baseline="0" dirty="0" err="1" smtClean="0">
                          <a:solidFill>
                            <a:schemeClr val="accent4">
                              <a:lumMod val="20000"/>
                              <a:lumOff val="80000"/>
                            </a:schemeClr>
                          </a:solidFill>
                          <a:effectLst>
                            <a:glow rad="228600">
                              <a:srgbClr val="000000">
                                <a:alpha val="40000"/>
                              </a:srgbClr>
                            </a:glow>
                          </a:effectLst>
                          <a:latin typeface="Arial"/>
                          <a:ea typeface="SimSun" charset="0"/>
                          <a:cs typeface="Arial"/>
                        </a:rPr>
                        <a:t>ơn</a:t>
                      </a:r>
                      <a:r>
                        <a:rPr lang="en-US" altLang="zh-CN" sz="1600" b="1" kern="1200" dirty="0" smtClean="0">
                          <a:solidFill>
                            <a:schemeClr val="accent4">
                              <a:lumMod val="20000"/>
                              <a:lumOff val="80000"/>
                            </a:schemeClr>
                          </a:solidFill>
                          <a:effectLst>
                            <a:glow rad="228600">
                              <a:srgbClr val="000000">
                                <a:alpha val="40000"/>
                              </a:srgbClr>
                            </a:glow>
                          </a:effectLst>
                          <a:latin typeface="Arial"/>
                          <a:ea typeface="SimSun" charset="0"/>
                          <a:cs typeface="Arial"/>
                        </a:rPr>
                        <a:t> &amp; </a:t>
                      </a:r>
                      <a:r>
                        <a:rPr lang="en-US" altLang="zh-CN" sz="1600" b="1" kern="1200" dirty="0" err="1" smtClean="0">
                          <a:solidFill>
                            <a:schemeClr val="accent4">
                              <a:lumMod val="20000"/>
                              <a:lumOff val="80000"/>
                            </a:schemeClr>
                          </a:solidFill>
                          <a:effectLst>
                            <a:glow rad="228600">
                              <a:srgbClr val="000000">
                                <a:alpha val="40000"/>
                              </a:srgbClr>
                            </a:glow>
                          </a:effectLst>
                          <a:latin typeface="Arial"/>
                          <a:ea typeface="SimSun" charset="0"/>
                          <a:cs typeface="Arial"/>
                        </a:rPr>
                        <a:t>cầu</a:t>
                      </a:r>
                      <a:r>
                        <a:rPr lang="en-US" altLang="zh-CN" sz="1600" b="1" kern="1200" baseline="0" dirty="0" smtClean="0">
                          <a:solidFill>
                            <a:schemeClr val="accent4">
                              <a:lumMod val="20000"/>
                              <a:lumOff val="80000"/>
                            </a:schemeClr>
                          </a:solidFill>
                          <a:effectLst>
                            <a:glow rad="228600">
                              <a:srgbClr val="000000">
                                <a:alpha val="40000"/>
                              </a:srgbClr>
                            </a:glow>
                          </a:effectLst>
                          <a:latin typeface="Arial"/>
                          <a:ea typeface="SimSun" charset="0"/>
                          <a:cs typeface="Arial"/>
                        </a:rPr>
                        <a:t> </a:t>
                      </a:r>
                      <a:r>
                        <a:rPr lang="en-US" altLang="zh-CN" sz="1600" b="1" kern="1200" baseline="0" dirty="0" err="1" smtClean="0">
                          <a:solidFill>
                            <a:schemeClr val="accent4">
                              <a:lumMod val="20000"/>
                              <a:lumOff val="80000"/>
                            </a:schemeClr>
                          </a:solidFill>
                          <a:effectLst>
                            <a:glow rad="228600">
                              <a:srgbClr val="000000">
                                <a:alpha val="40000"/>
                              </a:srgbClr>
                            </a:glow>
                          </a:effectLst>
                          <a:latin typeface="Arial"/>
                          <a:ea typeface="SimSun" charset="0"/>
                          <a:cs typeface="Arial"/>
                        </a:rPr>
                        <a:t>thay</a:t>
                      </a:r>
                      <a:endParaRPr lang="en-US" altLang="zh-CN" sz="1600" b="1" kern="1200" baseline="0" dirty="0" smtClean="0">
                        <a:solidFill>
                          <a:schemeClr val="accent4">
                            <a:lumMod val="20000"/>
                            <a:lumOff val="80000"/>
                          </a:schemeClr>
                        </a:solidFill>
                        <a:effectLst>
                          <a:glow rad="228600">
                            <a:srgbClr val="000000">
                              <a:alpha val="40000"/>
                            </a:srgbClr>
                          </a:glow>
                        </a:effectLst>
                        <a:latin typeface="Arial"/>
                        <a:ea typeface="SimSun" charset="0"/>
                        <a:cs typeface="Arial"/>
                      </a:endParaRPr>
                    </a:p>
                    <a:p>
                      <a:pPr algn="ctr"/>
                      <a:r>
                        <a:rPr lang="en-US" altLang="zh-CN" sz="1600" b="1" kern="1200" dirty="0" smtClean="0">
                          <a:solidFill>
                            <a:schemeClr val="accent4">
                              <a:lumMod val="20000"/>
                              <a:lumOff val="80000"/>
                            </a:schemeClr>
                          </a:solidFill>
                          <a:effectLst>
                            <a:glow rad="228600">
                              <a:srgbClr val="000000">
                                <a:alpha val="40000"/>
                              </a:srgbClr>
                            </a:glow>
                          </a:effectLst>
                          <a:latin typeface="Arial"/>
                          <a:ea typeface="SimSun" charset="0"/>
                          <a:cs typeface="Arial"/>
                        </a:rPr>
                        <a:t>1:3-11</a:t>
                      </a:r>
                      <a:endParaRPr lang="en-US" altLang="zh-CN" sz="1600" b="1" dirty="0" smtClean="0">
                        <a:solidFill>
                          <a:schemeClr val="accent4">
                            <a:lumMod val="20000"/>
                            <a:lumOff val="80000"/>
                          </a:schemeClr>
                        </a:solidFill>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altLang="zh-CN" sz="1600" b="1" dirty="0" err="1" smtClean="0">
                          <a:solidFill>
                            <a:schemeClr val="accent4">
                              <a:lumMod val="20000"/>
                              <a:lumOff val="80000"/>
                            </a:schemeClr>
                          </a:solidFill>
                          <a:latin typeface="Arial"/>
                          <a:ea typeface="SimSun" charset="0"/>
                          <a:cs typeface="Arial"/>
                        </a:rPr>
                        <a:t>Mục</a:t>
                      </a:r>
                      <a:r>
                        <a:rPr lang="en-US" altLang="zh-CN" sz="1600" b="1" baseline="0" dirty="0" smtClean="0">
                          <a:solidFill>
                            <a:schemeClr val="accent4">
                              <a:lumMod val="20000"/>
                              <a:lumOff val="80000"/>
                            </a:schemeClr>
                          </a:solidFill>
                          <a:latin typeface="Arial"/>
                          <a:ea typeface="SimSun" charset="0"/>
                          <a:cs typeface="Arial"/>
                        </a:rPr>
                        <a:t> </a:t>
                      </a:r>
                      <a:r>
                        <a:rPr lang="en-US" altLang="zh-CN" sz="1600" b="1" baseline="0" dirty="0" err="1" smtClean="0">
                          <a:solidFill>
                            <a:schemeClr val="accent4">
                              <a:lumMod val="20000"/>
                              <a:lumOff val="80000"/>
                            </a:schemeClr>
                          </a:solidFill>
                          <a:latin typeface="Arial"/>
                          <a:ea typeface="SimSun" charset="0"/>
                          <a:cs typeface="Arial"/>
                        </a:rPr>
                        <a:t>vụ</a:t>
                      </a:r>
                      <a:r>
                        <a:rPr lang="en-US" altLang="zh-CN" sz="1600" b="1" baseline="0" dirty="0" smtClean="0">
                          <a:solidFill>
                            <a:schemeClr val="accent4">
                              <a:lumMod val="20000"/>
                              <a:lumOff val="80000"/>
                            </a:schemeClr>
                          </a:solidFill>
                          <a:latin typeface="Arial"/>
                          <a:ea typeface="SimSun" charset="0"/>
                          <a:cs typeface="Arial"/>
                        </a:rPr>
                        <a:t> </a:t>
                      </a:r>
                      <a:r>
                        <a:rPr lang="en-US" altLang="zh-CN" sz="1600" b="1" baseline="0" dirty="0" err="1" smtClean="0">
                          <a:solidFill>
                            <a:schemeClr val="accent4">
                              <a:lumMod val="20000"/>
                              <a:lumOff val="80000"/>
                            </a:schemeClr>
                          </a:solidFill>
                          <a:latin typeface="Arial"/>
                          <a:ea typeface="SimSun" charset="0"/>
                          <a:cs typeface="Arial"/>
                        </a:rPr>
                        <a:t>trong</a:t>
                      </a:r>
                      <a:r>
                        <a:rPr lang="en-US" altLang="zh-CN" sz="1600" b="1" baseline="0" dirty="0" smtClean="0">
                          <a:solidFill>
                            <a:schemeClr val="accent4">
                              <a:lumMod val="20000"/>
                              <a:lumOff val="80000"/>
                            </a:schemeClr>
                          </a:solidFill>
                          <a:latin typeface="Arial"/>
                          <a:ea typeface="SimSun" charset="0"/>
                          <a:cs typeface="Arial"/>
                        </a:rPr>
                        <a:t> </a:t>
                      </a:r>
                      <a:r>
                        <a:rPr lang="en-US" altLang="zh-CN" sz="1600" b="1" baseline="0" dirty="0" err="1" smtClean="0">
                          <a:solidFill>
                            <a:schemeClr val="accent4">
                              <a:lumMod val="20000"/>
                              <a:lumOff val="80000"/>
                            </a:schemeClr>
                          </a:solidFill>
                          <a:latin typeface="Arial"/>
                          <a:ea typeface="SimSun" charset="0"/>
                          <a:cs typeface="Arial"/>
                        </a:rPr>
                        <a:t>tù</a:t>
                      </a:r>
                      <a:endParaRPr lang="en-US" altLang="zh-CN" sz="1600" b="1" baseline="0" dirty="0" smtClean="0">
                        <a:solidFill>
                          <a:schemeClr val="accent4">
                            <a:lumMod val="20000"/>
                            <a:lumOff val="80000"/>
                          </a:schemeClr>
                        </a:solidFill>
                        <a:latin typeface="Arial"/>
                        <a:ea typeface="SimSun" charset="0"/>
                        <a:cs typeface="Arial"/>
                      </a:endParaRPr>
                    </a:p>
                    <a:p>
                      <a:pPr algn="ctr"/>
                      <a:r>
                        <a:rPr lang="en-US" altLang="zh-CN" sz="1600" b="1" kern="1200" dirty="0" smtClean="0">
                          <a:solidFill>
                            <a:schemeClr val="accent4">
                              <a:lumMod val="20000"/>
                              <a:lumOff val="80000"/>
                            </a:schemeClr>
                          </a:solidFill>
                          <a:effectLst>
                            <a:glow rad="228600">
                              <a:srgbClr val="000000">
                                <a:alpha val="40000"/>
                              </a:srgbClr>
                            </a:glow>
                          </a:effectLst>
                          <a:latin typeface="Arial"/>
                          <a:ea typeface="SimSun" charset="0"/>
                          <a:cs typeface="Arial"/>
                        </a:rPr>
                        <a:t>1:12-30</a:t>
                      </a:r>
                      <a:endParaRPr lang="en-US" altLang="zh-CN" sz="1600" b="1" dirty="0" smtClean="0">
                        <a:solidFill>
                          <a:schemeClr val="accent4">
                            <a:lumMod val="20000"/>
                            <a:lumOff val="80000"/>
                          </a:schemeClr>
                        </a:solidFill>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altLang="zh-CN" sz="1400" b="1" dirty="0" smtClean="0">
                          <a:solidFill>
                            <a:schemeClr val="accent4">
                              <a:lumMod val="20000"/>
                              <a:lumOff val="80000"/>
                            </a:schemeClr>
                          </a:solidFill>
                          <a:latin typeface="Arial"/>
                          <a:ea typeface="SimSun" charset="0"/>
                          <a:cs typeface="Arial"/>
                        </a:rPr>
                        <a:t> </a:t>
                      </a:r>
                      <a:r>
                        <a:rPr lang="en-US" altLang="zh-CN" sz="1400" b="1" kern="1200" dirty="0" err="1" smtClean="0">
                          <a:solidFill>
                            <a:schemeClr val="accent4">
                              <a:lumMod val="20000"/>
                              <a:lumOff val="80000"/>
                            </a:schemeClr>
                          </a:solidFill>
                          <a:effectLst>
                            <a:glow rad="228600">
                              <a:srgbClr val="000000">
                                <a:alpha val="40000"/>
                              </a:srgbClr>
                            </a:glow>
                          </a:effectLst>
                          <a:latin typeface="Arial"/>
                          <a:ea typeface="SimSun" charset="0"/>
                          <a:cs typeface="Arial"/>
                        </a:rPr>
                        <a:t>Khuyên</a:t>
                      </a:r>
                      <a:r>
                        <a:rPr lang="en-US" altLang="zh-CN" sz="1400" b="1" kern="1200" dirty="0" smtClean="0">
                          <a:solidFill>
                            <a:schemeClr val="accent4">
                              <a:lumMod val="20000"/>
                              <a:lumOff val="80000"/>
                            </a:schemeClr>
                          </a:solidFill>
                          <a:effectLst>
                            <a:glow rad="228600">
                              <a:srgbClr val="000000">
                                <a:alpha val="40000"/>
                              </a:srgbClr>
                            </a:glow>
                          </a:effectLst>
                          <a:latin typeface="Arial"/>
                          <a:ea typeface="SimSun" charset="0"/>
                          <a:cs typeface="Arial"/>
                        </a:rPr>
                        <a:t> </a:t>
                      </a:r>
                      <a:r>
                        <a:rPr lang="en-US" altLang="zh-CN" sz="1600" b="1" kern="1200" dirty="0" err="1" smtClean="0">
                          <a:solidFill>
                            <a:schemeClr val="accent4">
                              <a:lumMod val="20000"/>
                              <a:lumOff val="80000"/>
                            </a:schemeClr>
                          </a:solidFill>
                          <a:effectLst>
                            <a:glow rad="228600">
                              <a:srgbClr val="000000">
                                <a:alpha val="40000"/>
                              </a:srgbClr>
                            </a:glow>
                          </a:effectLst>
                          <a:latin typeface="Arial"/>
                          <a:ea typeface="SimSun" charset="0"/>
                          <a:cs typeface="Arial"/>
                        </a:rPr>
                        <a:t>lơn</a:t>
                      </a:r>
                      <a:endParaRPr lang="en-US" altLang="zh-CN" sz="1600" b="1" kern="1200" dirty="0" smtClean="0">
                        <a:solidFill>
                          <a:schemeClr val="accent4">
                            <a:lumMod val="20000"/>
                            <a:lumOff val="80000"/>
                          </a:schemeClr>
                        </a:solidFill>
                        <a:effectLst>
                          <a:glow rad="228600">
                            <a:srgbClr val="000000">
                              <a:alpha val="40000"/>
                            </a:srgbClr>
                          </a:glow>
                        </a:effectLst>
                        <a:latin typeface="Arial"/>
                        <a:ea typeface="SimSun" charset="0"/>
                        <a:cs typeface="Arial"/>
                      </a:endParaRPr>
                    </a:p>
                    <a:p>
                      <a:pPr algn="ctr"/>
                      <a:r>
                        <a:rPr lang="en-US" altLang="zh-CN" sz="1600" b="1" kern="1200" dirty="0" smtClean="0">
                          <a:solidFill>
                            <a:schemeClr val="accent4">
                              <a:lumMod val="20000"/>
                              <a:lumOff val="80000"/>
                            </a:schemeClr>
                          </a:solidFill>
                          <a:effectLst>
                            <a:glow rad="228600">
                              <a:srgbClr val="000000">
                                <a:alpha val="40000"/>
                              </a:srgbClr>
                            </a:glow>
                          </a:effectLst>
                          <a:latin typeface="Arial"/>
                          <a:ea typeface="SimSun" charset="0"/>
                          <a:cs typeface="Arial"/>
                        </a:rPr>
                        <a:t>2:1-4</a:t>
                      </a:r>
                      <a:endParaRPr lang="en-US" altLang="zh-CN" sz="1600" b="1" dirty="0" smtClean="0">
                        <a:solidFill>
                          <a:schemeClr val="accent4">
                            <a:lumMod val="20000"/>
                            <a:lumOff val="80000"/>
                          </a:schemeClr>
                        </a:solidFill>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altLang="zh-CN" sz="1600" b="1" dirty="0" smtClean="0">
                          <a:solidFill>
                            <a:schemeClr val="accent4">
                              <a:lumMod val="20000"/>
                              <a:lumOff val="80000"/>
                            </a:schemeClr>
                          </a:solidFill>
                          <a:latin typeface="Arial"/>
                          <a:ea typeface="SimSun" charset="0"/>
                          <a:cs typeface="Arial"/>
                        </a:rPr>
                        <a:t>Minh </a:t>
                      </a:r>
                      <a:r>
                        <a:rPr lang="en-US" altLang="zh-CN" sz="1600" b="1" dirty="0" err="1" smtClean="0">
                          <a:solidFill>
                            <a:schemeClr val="accent4">
                              <a:lumMod val="20000"/>
                              <a:lumOff val="80000"/>
                            </a:schemeClr>
                          </a:solidFill>
                          <a:latin typeface="Arial"/>
                          <a:ea typeface="SimSun" charset="0"/>
                          <a:cs typeface="Arial"/>
                        </a:rPr>
                        <a:t>họa</a:t>
                      </a:r>
                      <a:endParaRPr lang="en-US" altLang="zh-CN" sz="1600" b="1" kern="1200" dirty="0" smtClean="0">
                        <a:solidFill>
                          <a:schemeClr val="accent4">
                            <a:lumMod val="20000"/>
                            <a:lumOff val="80000"/>
                          </a:schemeClr>
                        </a:solidFill>
                        <a:effectLst>
                          <a:glow rad="228600">
                            <a:srgbClr val="000000">
                              <a:alpha val="40000"/>
                            </a:srgbClr>
                          </a:glow>
                        </a:effectLst>
                        <a:latin typeface="Arial"/>
                        <a:ea typeface="SimSun" charset="0"/>
                        <a:cs typeface="Arial"/>
                      </a:endParaRPr>
                    </a:p>
                    <a:p>
                      <a:pPr algn="ctr"/>
                      <a:r>
                        <a:rPr lang="en-US" altLang="zh-CN" sz="1600" b="1" kern="1200" dirty="0" smtClean="0">
                          <a:solidFill>
                            <a:schemeClr val="accent4">
                              <a:lumMod val="20000"/>
                              <a:lumOff val="80000"/>
                            </a:schemeClr>
                          </a:solidFill>
                          <a:effectLst>
                            <a:glow rad="228600">
                              <a:srgbClr val="000000">
                                <a:alpha val="40000"/>
                              </a:srgbClr>
                            </a:glow>
                          </a:effectLst>
                          <a:latin typeface="Arial"/>
                          <a:ea typeface="SimSun" charset="0"/>
                          <a:cs typeface="Arial"/>
                        </a:rPr>
                        <a:t>2:5-30</a:t>
                      </a:r>
                      <a:endParaRPr lang="en-US" altLang="zh-CN" sz="1600" b="1" dirty="0" smtClean="0">
                        <a:solidFill>
                          <a:schemeClr val="accent4">
                            <a:lumMod val="20000"/>
                            <a:lumOff val="80000"/>
                          </a:schemeClr>
                        </a:solidFill>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altLang="zh-CN" sz="1600" b="1" kern="1200" dirty="0" err="1" smtClean="0">
                          <a:solidFill>
                            <a:schemeClr val="accent4">
                              <a:lumMod val="20000"/>
                              <a:lumOff val="80000"/>
                            </a:schemeClr>
                          </a:solidFill>
                          <a:effectLst/>
                          <a:latin typeface="Arial"/>
                          <a:ea typeface="SimSun" charset="0"/>
                          <a:cs typeface="Arial"/>
                        </a:rPr>
                        <a:t>Từ</a:t>
                      </a:r>
                      <a:r>
                        <a:rPr lang="en-US" altLang="zh-CN" sz="1600" b="1" kern="1200" baseline="0" dirty="0" smtClean="0">
                          <a:solidFill>
                            <a:schemeClr val="accent4">
                              <a:lumMod val="20000"/>
                              <a:lumOff val="80000"/>
                            </a:schemeClr>
                          </a:solidFill>
                          <a:effectLst/>
                          <a:latin typeface="Arial"/>
                          <a:ea typeface="SimSun" charset="0"/>
                          <a:cs typeface="Arial"/>
                        </a:rPr>
                        <a:t> </a:t>
                      </a:r>
                      <a:r>
                        <a:rPr lang="en-US" altLang="zh-CN" sz="1600" b="1" kern="1200" baseline="0" dirty="0" err="1" smtClean="0">
                          <a:solidFill>
                            <a:schemeClr val="accent4">
                              <a:lumMod val="20000"/>
                              <a:lumOff val="80000"/>
                            </a:schemeClr>
                          </a:solidFill>
                          <a:effectLst/>
                          <a:latin typeface="Arial"/>
                          <a:ea typeface="SimSun" charset="0"/>
                          <a:cs typeface="Arial"/>
                        </a:rPr>
                        <a:t>Duy</a:t>
                      </a:r>
                      <a:r>
                        <a:rPr lang="en-US" altLang="zh-CN" sz="1600" b="1" kern="1200" baseline="0" dirty="0" smtClean="0">
                          <a:solidFill>
                            <a:schemeClr val="accent4">
                              <a:lumMod val="20000"/>
                              <a:lumOff val="80000"/>
                            </a:schemeClr>
                          </a:solidFill>
                          <a:effectLst/>
                          <a:latin typeface="Arial"/>
                          <a:ea typeface="SimSun" charset="0"/>
                          <a:cs typeface="Arial"/>
                        </a:rPr>
                        <a:t> </a:t>
                      </a:r>
                      <a:r>
                        <a:rPr lang="en-US" altLang="zh-CN" sz="1600" b="1" kern="1200" baseline="0" dirty="0" err="1" smtClean="0">
                          <a:solidFill>
                            <a:schemeClr val="accent4">
                              <a:lumMod val="20000"/>
                              <a:lumOff val="80000"/>
                            </a:schemeClr>
                          </a:solidFill>
                          <a:effectLst/>
                          <a:latin typeface="Arial"/>
                          <a:ea typeface="SimSun" charset="0"/>
                          <a:cs typeface="Arial"/>
                        </a:rPr>
                        <a:t>luật</a:t>
                      </a:r>
                      <a:endParaRPr lang="en-US" altLang="zh-CN" sz="1600" b="1" kern="1200" dirty="0" smtClean="0">
                        <a:solidFill>
                          <a:schemeClr val="accent4">
                            <a:lumMod val="20000"/>
                            <a:lumOff val="80000"/>
                          </a:schemeClr>
                        </a:solidFill>
                        <a:effectLst>
                          <a:glow rad="228600">
                            <a:srgbClr val="000000">
                              <a:alpha val="40000"/>
                            </a:srgbClr>
                          </a:glow>
                        </a:effectLst>
                        <a:latin typeface="Arial"/>
                        <a:ea typeface="SimSun" charset="0"/>
                        <a:cs typeface="Arial"/>
                      </a:endParaRPr>
                    </a:p>
                    <a:p>
                      <a:pPr algn="ctr"/>
                      <a:r>
                        <a:rPr lang="en-US" altLang="zh-CN" sz="1600" b="1" kern="1200" dirty="0" smtClean="0">
                          <a:solidFill>
                            <a:schemeClr val="accent4">
                              <a:lumMod val="20000"/>
                              <a:lumOff val="80000"/>
                            </a:schemeClr>
                          </a:solidFill>
                          <a:effectLst>
                            <a:glow rad="228600">
                              <a:srgbClr val="000000">
                                <a:alpha val="40000"/>
                              </a:srgbClr>
                            </a:glow>
                          </a:effectLst>
                          <a:latin typeface="Arial"/>
                          <a:ea typeface="SimSun" charset="0"/>
                          <a:cs typeface="Arial"/>
                        </a:rPr>
                        <a:t>3:1-16</a:t>
                      </a:r>
                      <a:endParaRPr lang="en-US" altLang="zh-CN" sz="1600" b="1" dirty="0" smtClean="0">
                        <a:solidFill>
                          <a:schemeClr val="accent4">
                            <a:lumMod val="20000"/>
                            <a:lumOff val="80000"/>
                          </a:schemeClr>
                        </a:solidFill>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altLang="zh-CN" sz="1600" b="1" kern="1200" baseline="0" dirty="0" err="1" smtClean="0">
                          <a:solidFill>
                            <a:schemeClr val="accent4">
                              <a:lumMod val="20000"/>
                              <a:lumOff val="80000"/>
                            </a:schemeClr>
                          </a:solidFill>
                          <a:effectLst/>
                          <a:latin typeface="Arial"/>
                          <a:ea typeface="SimSun" charset="0"/>
                          <a:cs typeface="Arial"/>
                        </a:rPr>
                        <a:t>Đến</a:t>
                      </a:r>
                      <a:endParaRPr lang="en-US" altLang="zh-CN" sz="1600" b="1" kern="1200" baseline="0" dirty="0" smtClean="0">
                        <a:solidFill>
                          <a:schemeClr val="accent4">
                            <a:lumMod val="20000"/>
                            <a:lumOff val="80000"/>
                          </a:schemeClr>
                        </a:solidFill>
                        <a:effectLst/>
                        <a:latin typeface="Arial"/>
                        <a:ea typeface="SimSun" charset="0"/>
                        <a:cs typeface="Arial"/>
                      </a:endParaRPr>
                    </a:p>
                    <a:p>
                      <a:pPr algn="ctr"/>
                      <a:r>
                        <a:rPr lang="en-US" altLang="zh-CN" sz="1600" b="1" kern="1200" dirty="0" err="1" smtClean="0">
                          <a:solidFill>
                            <a:schemeClr val="accent4">
                              <a:lumMod val="20000"/>
                              <a:lumOff val="80000"/>
                            </a:schemeClr>
                          </a:solidFill>
                          <a:effectLst>
                            <a:glow rad="228600">
                              <a:srgbClr val="000000">
                                <a:alpha val="40000"/>
                              </a:srgbClr>
                            </a:glow>
                          </a:effectLst>
                          <a:latin typeface="Arial"/>
                          <a:ea typeface="SimSun" charset="0"/>
                          <a:cs typeface="Arial"/>
                        </a:rPr>
                        <a:t>Buông</a:t>
                      </a:r>
                      <a:r>
                        <a:rPr lang="en-US" altLang="zh-CN" sz="1600" b="1" kern="1200" baseline="0" dirty="0" smtClean="0">
                          <a:solidFill>
                            <a:schemeClr val="accent4">
                              <a:lumMod val="20000"/>
                              <a:lumOff val="80000"/>
                            </a:schemeClr>
                          </a:solidFill>
                          <a:effectLst>
                            <a:glow rad="228600">
                              <a:srgbClr val="000000">
                                <a:alpha val="40000"/>
                              </a:srgbClr>
                            </a:glow>
                          </a:effectLst>
                          <a:latin typeface="Arial"/>
                          <a:ea typeface="SimSun" charset="0"/>
                          <a:cs typeface="Arial"/>
                        </a:rPr>
                        <a:t> </a:t>
                      </a:r>
                      <a:r>
                        <a:rPr lang="en-US" altLang="zh-CN" sz="1600" b="1" kern="1200" baseline="0" dirty="0" err="1" smtClean="0">
                          <a:solidFill>
                            <a:schemeClr val="accent4">
                              <a:lumMod val="20000"/>
                              <a:lumOff val="80000"/>
                            </a:schemeClr>
                          </a:solidFill>
                          <a:effectLst>
                            <a:glow rad="228600">
                              <a:srgbClr val="000000">
                                <a:alpha val="40000"/>
                              </a:srgbClr>
                            </a:glow>
                          </a:effectLst>
                          <a:latin typeface="Arial"/>
                          <a:ea typeface="SimSun" charset="0"/>
                          <a:cs typeface="Arial"/>
                        </a:rPr>
                        <a:t>thả</a:t>
                      </a:r>
                      <a:endParaRPr lang="en-US" altLang="zh-CN" sz="1600" b="1" kern="1200" dirty="0" smtClean="0">
                        <a:solidFill>
                          <a:schemeClr val="accent4">
                            <a:lumMod val="20000"/>
                            <a:lumOff val="80000"/>
                          </a:schemeClr>
                        </a:solidFill>
                        <a:effectLst>
                          <a:glow rad="228600">
                            <a:srgbClr val="000000">
                              <a:alpha val="40000"/>
                            </a:srgbClr>
                          </a:glow>
                        </a:effectLst>
                        <a:latin typeface="Arial"/>
                        <a:ea typeface="SimSun" charset="0"/>
                        <a:cs typeface="Arial"/>
                      </a:endParaRPr>
                    </a:p>
                    <a:p>
                      <a:pPr algn="ctr"/>
                      <a:r>
                        <a:rPr lang="en-US" altLang="zh-CN" sz="1600" b="1" kern="1200" dirty="0" smtClean="0">
                          <a:solidFill>
                            <a:schemeClr val="accent4">
                              <a:lumMod val="20000"/>
                              <a:lumOff val="80000"/>
                            </a:schemeClr>
                          </a:solidFill>
                          <a:effectLst>
                            <a:glow rad="228600">
                              <a:srgbClr val="000000">
                                <a:alpha val="40000"/>
                              </a:srgbClr>
                            </a:glow>
                          </a:effectLst>
                          <a:latin typeface="Arial"/>
                          <a:ea typeface="SimSun" charset="0"/>
                          <a:cs typeface="Arial"/>
                        </a:rPr>
                        <a:t>3:17-21</a:t>
                      </a:r>
                      <a:endParaRPr lang="en-US" altLang="zh-CN" sz="1600" b="1" dirty="0" smtClean="0">
                        <a:solidFill>
                          <a:schemeClr val="accent4">
                            <a:lumMod val="20000"/>
                            <a:lumOff val="80000"/>
                          </a:schemeClr>
                        </a:solidFill>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altLang="zh-CN" sz="1600" b="1" dirty="0" smtClean="0">
                          <a:solidFill>
                            <a:schemeClr val="accent4">
                              <a:lumMod val="20000"/>
                              <a:lumOff val="80000"/>
                            </a:schemeClr>
                          </a:solidFill>
                          <a:latin typeface="Arial"/>
                          <a:ea typeface="SimSun" charset="0"/>
                          <a:cs typeface="Arial"/>
                        </a:rPr>
                        <a:t> </a:t>
                      </a:r>
                      <a:r>
                        <a:rPr lang="en-US" altLang="zh-CN" sz="1600" b="1" kern="1200" dirty="0" err="1" smtClean="0">
                          <a:solidFill>
                            <a:schemeClr val="accent4">
                              <a:lumMod val="20000"/>
                              <a:lumOff val="80000"/>
                            </a:schemeClr>
                          </a:solidFill>
                          <a:effectLst>
                            <a:glow rad="228600">
                              <a:srgbClr val="000000">
                                <a:alpha val="40000"/>
                              </a:srgbClr>
                            </a:glow>
                          </a:effectLst>
                          <a:latin typeface="Arial"/>
                          <a:ea typeface="SimSun" charset="0"/>
                          <a:cs typeface="Arial"/>
                        </a:rPr>
                        <a:t>Với</a:t>
                      </a:r>
                      <a:r>
                        <a:rPr lang="en-US" altLang="zh-CN" sz="1600" b="1" kern="1200" baseline="0" dirty="0" smtClean="0">
                          <a:solidFill>
                            <a:schemeClr val="accent4">
                              <a:lumMod val="20000"/>
                              <a:lumOff val="80000"/>
                            </a:schemeClr>
                          </a:solidFill>
                          <a:effectLst>
                            <a:glow rad="228600">
                              <a:srgbClr val="000000">
                                <a:alpha val="40000"/>
                              </a:srgbClr>
                            </a:glow>
                          </a:effectLst>
                          <a:latin typeface="Arial"/>
                          <a:ea typeface="SimSun" charset="0"/>
                          <a:cs typeface="Arial"/>
                        </a:rPr>
                        <a:t> con </a:t>
                      </a:r>
                      <a:r>
                        <a:rPr lang="en-US" altLang="zh-CN" sz="1600" b="1" kern="1200" baseline="0" dirty="0" err="1" smtClean="0">
                          <a:solidFill>
                            <a:schemeClr val="accent4">
                              <a:lumMod val="20000"/>
                              <a:lumOff val="80000"/>
                            </a:schemeClr>
                          </a:solidFill>
                          <a:effectLst>
                            <a:glow rad="228600">
                              <a:srgbClr val="000000">
                                <a:alpha val="40000"/>
                              </a:srgbClr>
                            </a:glow>
                          </a:effectLst>
                          <a:latin typeface="Arial"/>
                          <a:ea typeface="SimSun" charset="0"/>
                          <a:cs typeface="Arial"/>
                        </a:rPr>
                        <a:t>người</a:t>
                      </a:r>
                      <a:endParaRPr lang="en-US" altLang="zh-CN" sz="1600" b="1" kern="1200" dirty="0" smtClean="0">
                        <a:solidFill>
                          <a:schemeClr val="accent4">
                            <a:lumMod val="20000"/>
                            <a:lumOff val="80000"/>
                          </a:schemeClr>
                        </a:solidFill>
                        <a:effectLst>
                          <a:glow rad="228600">
                            <a:srgbClr val="000000">
                              <a:alpha val="40000"/>
                            </a:srgbClr>
                          </a:glow>
                        </a:effectLst>
                        <a:latin typeface="Arial"/>
                        <a:ea typeface="SimSun" charset="0"/>
                        <a:cs typeface="Arial"/>
                      </a:endParaRPr>
                    </a:p>
                    <a:p>
                      <a:pPr algn="ctr"/>
                      <a:r>
                        <a:rPr lang="en-US" altLang="zh-CN" sz="1600" b="1" kern="1200" dirty="0" smtClean="0">
                          <a:solidFill>
                            <a:schemeClr val="accent4">
                              <a:lumMod val="20000"/>
                              <a:lumOff val="80000"/>
                            </a:schemeClr>
                          </a:solidFill>
                          <a:effectLst>
                            <a:glow rad="228600">
                              <a:srgbClr val="000000">
                                <a:alpha val="40000"/>
                              </a:srgbClr>
                            </a:glow>
                          </a:effectLst>
                          <a:latin typeface="Arial"/>
                          <a:ea typeface="SimSun" charset="0"/>
                          <a:cs typeface="Arial"/>
                        </a:rPr>
                        <a:t>4:1-3</a:t>
                      </a:r>
                      <a:endParaRPr lang="en-US" altLang="zh-CN" sz="1600" b="1" dirty="0" smtClean="0">
                        <a:solidFill>
                          <a:schemeClr val="accent4">
                            <a:lumMod val="20000"/>
                            <a:lumOff val="80000"/>
                          </a:schemeClr>
                        </a:solidFill>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altLang="zh-CN" sz="1600" b="1" dirty="0" smtClean="0">
                          <a:solidFill>
                            <a:schemeClr val="accent4">
                              <a:lumMod val="20000"/>
                              <a:lumOff val="80000"/>
                            </a:schemeClr>
                          </a:solidFill>
                          <a:latin typeface="Arial"/>
                          <a:ea typeface="SimSun" charset="0"/>
                          <a:cs typeface="Arial"/>
                        </a:rPr>
                        <a:t> </a:t>
                      </a:r>
                      <a:r>
                        <a:rPr lang="en-US" altLang="zh-CN" sz="1600" b="1" kern="1200" dirty="0" err="1" smtClean="0">
                          <a:solidFill>
                            <a:schemeClr val="accent4">
                              <a:lumMod val="20000"/>
                              <a:lumOff val="80000"/>
                            </a:schemeClr>
                          </a:solidFill>
                          <a:effectLst>
                            <a:glow rad="228600">
                              <a:srgbClr val="000000">
                                <a:alpha val="40000"/>
                              </a:srgbClr>
                            </a:glow>
                          </a:effectLst>
                          <a:latin typeface="Arial"/>
                          <a:ea typeface="SimSun" charset="0"/>
                          <a:cs typeface="Arial"/>
                        </a:rPr>
                        <a:t>Với</a:t>
                      </a:r>
                      <a:r>
                        <a:rPr lang="en-US" altLang="zh-CN" sz="1600" b="1" kern="1200" baseline="0" dirty="0" smtClean="0">
                          <a:solidFill>
                            <a:schemeClr val="accent4">
                              <a:lumMod val="20000"/>
                              <a:lumOff val="80000"/>
                            </a:schemeClr>
                          </a:solidFill>
                          <a:effectLst>
                            <a:glow rad="228600">
                              <a:srgbClr val="000000">
                                <a:alpha val="40000"/>
                              </a:srgbClr>
                            </a:glow>
                          </a:effectLst>
                          <a:latin typeface="Arial"/>
                          <a:ea typeface="SimSun" charset="0"/>
                          <a:cs typeface="Arial"/>
                        </a:rPr>
                        <a:t> </a:t>
                      </a:r>
                      <a:r>
                        <a:rPr lang="en-US" altLang="zh-CN" sz="1600" b="1" kern="1200" baseline="0" dirty="0" err="1" smtClean="0">
                          <a:solidFill>
                            <a:schemeClr val="accent4">
                              <a:lumMod val="20000"/>
                              <a:lumOff val="80000"/>
                            </a:schemeClr>
                          </a:solidFill>
                          <a:effectLst>
                            <a:glow rad="228600">
                              <a:srgbClr val="000000">
                                <a:alpha val="40000"/>
                              </a:srgbClr>
                            </a:glow>
                          </a:effectLst>
                          <a:latin typeface="Arial"/>
                          <a:ea typeface="SimSun" charset="0"/>
                          <a:cs typeface="Arial"/>
                        </a:rPr>
                        <a:t>Chúa</a:t>
                      </a:r>
                      <a:endParaRPr lang="en-US" altLang="zh-CN" sz="1600" b="1" kern="1200" dirty="0" smtClean="0">
                        <a:solidFill>
                          <a:schemeClr val="accent4">
                            <a:lumMod val="20000"/>
                            <a:lumOff val="80000"/>
                          </a:schemeClr>
                        </a:solidFill>
                        <a:effectLst>
                          <a:glow rad="228600">
                            <a:srgbClr val="000000">
                              <a:alpha val="40000"/>
                            </a:srgbClr>
                          </a:glow>
                        </a:effectLst>
                        <a:latin typeface="Arial"/>
                        <a:ea typeface="SimSun" charset="0"/>
                        <a:cs typeface="Arial"/>
                      </a:endParaRPr>
                    </a:p>
                    <a:p>
                      <a:pPr algn="ctr"/>
                      <a:r>
                        <a:rPr lang="en-US" altLang="zh-CN" sz="1600" b="1" kern="1200" dirty="0" smtClean="0">
                          <a:solidFill>
                            <a:schemeClr val="accent4">
                              <a:lumMod val="20000"/>
                              <a:lumOff val="80000"/>
                            </a:schemeClr>
                          </a:solidFill>
                          <a:effectLst>
                            <a:glow rad="228600">
                              <a:srgbClr val="000000">
                                <a:alpha val="40000"/>
                              </a:srgbClr>
                            </a:glow>
                          </a:effectLst>
                          <a:latin typeface="Arial"/>
                          <a:ea typeface="SimSun" charset="0"/>
                          <a:cs typeface="Arial"/>
                        </a:rPr>
                        <a:t>4:4-9</a:t>
                      </a:r>
                      <a:endParaRPr lang="en-US" altLang="zh-CN" sz="1600" b="1" dirty="0" smtClean="0">
                        <a:solidFill>
                          <a:schemeClr val="accent4">
                            <a:lumMod val="20000"/>
                            <a:lumOff val="80000"/>
                          </a:schemeClr>
                        </a:solidFill>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altLang="zh-CN" sz="1600" b="1" dirty="0" smtClean="0">
                          <a:solidFill>
                            <a:schemeClr val="accent4">
                              <a:lumMod val="20000"/>
                              <a:lumOff val="80000"/>
                            </a:schemeClr>
                          </a:solidFill>
                          <a:latin typeface="Arial"/>
                          <a:ea typeface="SimSun" charset="0"/>
                          <a:cs typeface="Arial"/>
                        </a:rPr>
                        <a:t> </a:t>
                      </a:r>
                      <a:r>
                        <a:rPr lang="en-US" altLang="zh-CN" sz="1600" b="1" dirty="0" err="1" smtClean="0">
                          <a:solidFill>
                            <a:schemeClr val="accent4">
                              <a:lumMod val="20000"/>
                              <a:lumOff val="80000"/>
                            </a:schemeClr>
                          </a:solidFill>
                          <a:effectLst>
                            <a:glow rad="228600">
                              <a:srgbClr val="000000">
                                <a:alpha val="40000"/>
                              </a:srgbClr>
                            </a:glow>
                          </a:effectLst>
                          <a:latin typeface="Arial"/>
                          <a:ea typeface="SimSun" charset="0"/>
                          <a:cs typeface="Arial"/>
                        </a:rPr>
                        <a:t>luôn</a:t>
                      </a:r>
                      <a:r>
                        <a:rPr lang="en-US" altLang="zh-CN" sz="1600" b="1" baseline="0" dirty="0" smtClean="0">
                          <a:solidFill>
                            <a:schemeClr val="accent4">
                              <a:lumMod val="20000"/>
                              <a:lumOff val="80000"/>
                            </a:schemeClr>
                          </a:solidFill>
                          <a:effectLst>
                            <a:glow rad="228600">
                              <a:srgbClr val="000000">
                                <a:alpha val="40000"/>
                              </a:srgbClr>
                            </a:glow>
                          </a:effectLst>
                          <a:latin typeface="Arial"/>
                          <a:ea typeface="SimSun" charset="0"/>
                          <a:cs typeface="Arial"/>
                        </a:rPr>
                        <a:t> </a:t>
                      </a:r>
                      <a:r>
                        <a:rPr lang="en-US" altLang="zh-CN" sz="1600" b="1" baseline="0" dirty="0" err="1" smtClean="0">
                          <a:solidFill>
                            <a:schemeClr val="accent4">
                              <a:lumMod val="20000"/>
                              <a:lumOff val="80000"/>
                            </a:schemeClr>
                          </a:solidFill>
                          <a:effectLst>
                            <a:glow rad="228600">
                              <a:srgbClr val="000000">
                                <a:alpha val="40000"/>
                              </a:srgbClr>
                            </a:glow>
                          </a:effectLst>
                          <a:latin typeface="Arial"/>
                          <a:ea typeface="SimSun" charset="0"/>
                          <a:cs typeface="Arial"/>
                        </a:rPr>
                        <a:t>luôn</a:t>
                      </a:r>
                      <a:endParaRPr lang="en-US" altLang="zh-CN" sz="1600" b="1" dirty="0" smtClean="0">
                        <a:solidFill>
                          <a:schemeClr val="accent4">
                            <a:lumMod val="20000"/>
                            <a:lumOff val="80000"/>
                          </a:schemeClr>
                        </a:solidFill>
                        <a:effectLst>
                          <a:glow rad="228600">
                            <a:srgbClr val="000000">
                              <a:alpha val="40000"/>
                            </a:srgbClr>
                          </a:glow>
                        </a:effectLst>
                        <a:latin typeface="Arial"/>
                        <a:ea typeface="SimSun" charset="0"/>
                        <a:cs typeface="Arial"/>
                      </a:endParaRPr>
                    </a:p>
                    <a:p>
                      <a:pPr algn="ctr" eaLnBrk="0" hangingPunct="0"/>
                      <a:r>
                        <a:rPr lang="en-US" altLang="zh-CN" sz="1600" b="1" dirty="0" smtClean="0">
                          <a:solidFill>
                            <a:schemeClr val="accent4">
                              <a:lumMod val="20000"/>
                              <a:lumOff val="80000"/>
                            </a:schemeClr>
                          </a:solidFill>
                          <a:effectLst>
                            <a:glow rad="228600">
                              <a:srgbClr val="000000">
                                <a:alpha val="40000"/>
                              </a:srgbClr>
                            </a:glow>
                          </a:effectLst>
                          <a:latin typeface="Arial"/>
                          <a:ea typeface="SimSun" charset="0"/>
                          <a:cs typeface="Arial"/>
                        </a:rPr>
                        <a:t>4:10-20 </a:t>
                      </a:r>
                    </a:p>
                    <a:p>
                      <a:pPr algn="ctr" eaLnBrk="0" hangingPunct="0"/>
                      <a:r>
                        <a:rPr lang="en-US" altLang="zh-CN" sz="1600" b="1" dirty="0" smtClean="0">
                          <a:solidFill>
                            <a:schemeClr val="accent4">
                              <a:lumMod val="20000"/>
                              <a:lumOff val="80000"/>
                            </a:schemeClr>
                          </a:solidFill>
                          <a:effectLst>
                            <a:glow rad="228600">
                              <a:srgbClr val="000000">
                                <a:alpha val="40000"/>
                              </a:srgbClr>
                            </a:glow>
                          </a:effectLst>
                          <a:latin typeface="Arial"/>
                          <a:ea typeface="SimSun" charset="0"/>
                          <a:cs typeface="Arial"/>
                        </a:rPr>
                        <a:t>–</a:t>
                      </a:r>
                    </a:p>
                    <a:p>
                      <a:pPr algn="ctr" eaLnBrk="0" hangingPunct="0"/>
                      <a:r>
                        <a:rPr lang="en-US" altLang="zh-CN" sz="1600" b="1" dirty="0" err="1" smtClean="0">
                          <a:solidFill>
                            <a:schemeClr val="accent4">
                              <a:lumMod val="20000"/>
                              <a:lumOff val="80000"/>
                            </a:schemeClr>
                          </a:solidFill>
                          <a:effectLst>
                            <a:glow rad="228600">
                              <a:srgbClr val="000000">
                                <a:alpha val="40000"/>
                              </a:srgbClr>
                            </a:glow>
                          </a:effectLst>
                          <a:latin typeface="Arial"/>
                          <a:ea typeface="SimSun" charset="0"/>
                          <a:cs typeface="Arial"/>
                        </a:rPr>
                        <a:t>Chào</a:t>
                      </a:r>
                      <a:endParaRPr lang="en-US" altLang="zh-CN" sz="1600" b="1" dirty="0" smtClean="0">
                        <a:solidFill>
                          <a:schemeClr val="accent4">
                            <a:lumMod val="20000"/>
                            <a:lumOff val="80000"/>
                          </a:schemeClr>
                        </a:solidFill>
                        <a:effectLst>
                          <a:glow rad="228600">
                            <a:srgbClr val="000000">
                              <a:alpha val="40000"/>
                            </a:srgbClr>
                          </a:glow>
                        </a:effectLst>
                        <a:latin typeface="Arial"/>
                        <a:ea typeface="SimSun" charset="0"/>
                        <a:cs typeface="Arial"/>
                      </a:endParaRPr>
                    </a:p>
                    <a:p>
                      <a:pPr algn="ctr" eaLnBrk="0" hangingPunct="0"/>
                      <a:r>
                        <a:rPr lang="en-US" altLang="zh-CN" sz="1600" b="1" dirty="0" smtClean="0">
                          <a:solidFill>
                            <a:schemeClr val="accent4">
                              <a:lumMod val="20000"/>
                              <a:lumOff val="80000"/>
                            </a:schemeClr>
                          </a:solidFill>
                          <a:effectLst>
                            <a:glow rad="228600">
                              <a:srgbClr val="000000">
                                <a:alpha val="40000"/>
                              </a:srgbClr>
                            </a:glow>
                          </a:effectLst>
                          <a:latin typeface="Arial"/>
                          <a:ea typeface="SimSun" charset="0"/>
                          <a:cs typeface="Arial"/>
                        </a:rPr>
                        <a:t>4:21-23</a:t>
                      </a: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r>
              <a:tr h="488737">
                <a:tc gridSpan="10">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lang="en-US" sz="2400" b="1" kern="1200" dirty="0" err="1" smtClean="0">
                          <a:solidFill>
                            <a:schemeClr val="accent4">
                              <a:lumMod val="20000"/>
                              <a:lumOff val="80000"/>
                            </a:schemeClr>
                          </a:solidFill>
                          <a:effectLst>
                            <a:glow rad="228600">
                              <a:srgbClr val="000000">
                                <a:alpha val="40000"/>
                              </a:srgbClr>
                            </a:glow>
                          </a:effectLst>
                          <a:latin typeface="Arial"/>
                          <a:ea typeface="+mn-ea"/>
                          <a:cs typeface="Arial"/>
                        </a:rPr>
                        <a:t>Từ</a:t>
                      </a:r>
                      <a:r>
                        <a:rPr lang="en-US" sz="2400" b="1" kern="1200" baseline="0" dirty="0" smtClean="0">
                          <a:solidFill>
                            <a:schemeClr val="accent4">
                              <a:lumMod val="20000"/>
                              <a:lumOff val="80000"/>
                            </a:schemeClr>
                          </a:solidFill>
                          <a:effectLst>
                            <a:glow rad="228600">
                              <a:srgbClr val="000000">
                                <a:alpha val="40000"/>
                              </a:srgbClr>
                            </a:glow>
                          </a:effectLst>
                          <a:latin typeface="Arial"/>
                          <a:ea typeface="+mn-ea"/>
                          <a:cs typeface="Arial"/>
                        </a:rPr>
                        <a:t> </a:t>
                      </a:r>
                      <a:r>
                        <a:rPr lang="en-US" sz="2400" b="1" kern="1200" baseline="0" dirty="0" err="1" smtClean="0">
                          <a:solidFill>
                            <a:schemeClr val="accent4">
                              <a:lumMod val="20000"/>
                              <a:lumOff val="80000"/>
                            </a:schemeClr>
                          </a:solidFill>
                          <a:effectLst>
                            <a:glow rad="228600">
                              <a:srgbClr val="000000">
                                <a:alpha val="40000"/>
                              </a:srgbClr>
                            </a:glow>
                          </a:effectLst>
                          <a:latin typeface="Arial"/>
                          <a:ea typeface="+mn-ea"/>
                          <a:cs typeface="Arial"/>
                        </a:rPr>
                        <a:t>Rôma</a:t>
                      </a:r>
                      <a:endParaRPr lang="en-US" sz="2400" b="1" kern="1200" dirty="0">
                        <a:solidFill>
                          <a:schemeClr val="accent4">
                            <a:lumMod val="20000"/>
                            <a:lumOff val="80000"/>
                          </a:schemeClr>
                        </a:solidFill>
                        <a:effectLst>
                          <a:glow rad="228600">
                            <a:srgbClr val="000000">
                              <a:alpha val="40000"/>
                            </a:srgbClr>
                          </a:glow>
                        </a:effectLst>
                        <a:latin typeface="Arial"/>
                        <a:ea typeface="+mn-ea"/>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88737">
                <a:tc gridSpan="10">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altLang="zh-CN" sz="2400" b="1" dirty="0" err="1" smtClean="0">
                          <a:solidFill>
                            <a:schemeClr val="accent4">
                              <a:lumMod val="20000"/>
                              <a:lumOff val="80000"/>
                            </a:schemeClr>
                          </a:solidFill>
                          <a:effectLst/>
                          <a:latin typeface="Arial"/>
                          <a:ea typeface="SimSun" charset="0"/>
                          <a:cs typeface="Arial"/>
                        </a:rPr>
                        <a:t>Đầu</a:t>
                      </a:r>
                      <a:r>
                        <a:rPr lang="en-US" altLang="zh-CN" sz="2400" b="1" baseline="0" dirty="0" smtClean="0">
                          <a:solidFill>
                            <a:schemeClr val="accent4">
                              <a:lumMod val="20000"/>
                              <a:lumOff val="80000"/>
                            </a:schemeClr>
                          </a:solidFill>
                          <a:effectLst/>
                          <a:latin typeface="Arial"/>
                          <a:ea typeface="SimSun" charset="0"/>
                          <a:cs typeface="Arial"/>
                        </a:rPr>
                        <a:t> </a:t>
                      </a:r>
                      <a:r>
                        <a:rPr lang="en-US" altLang="zh-CN" sz="2400" b="1" baseline="0" dirty="0" err="1" smtClean="0">
                          <a:solidFill>
                            <a:schemeClr val="accent4">
                              <a:lumMod val="20000"/>
                              <a:lumOff val="80000"/>
                            </a:schemeClr>
                          </a:solidFill>
                          <a:effectLst/>
                          <a:latin typeface="Arial"/>
                          <a:ea typeface="SimSun" charset="0"/>
                          <a:cs typeface="Arial"/>
                        </a:rPr>
                        <a:t>mùa</a:t>
                      </a:r>
                      <a:r>
                        <a:rPr lang="en-US" altLang="zh-CN" sz="2400" b="1" baseline="0" dirty="0" smtClean="0">
                          <a:solidFill>
                            <a:schemeClr val="accent4">
                              <a:lumMod val="20000"/>
                              <a:lumOff val="80000"/>
                            </a:schemeClr>
                          </a:solidFill>
                          <a:effectLst/>
                          <a:latin typeface="Arial"/>
                          <a:ea typeface="SimSun" charset="0"/>
                          <a:cs typeface="Arial"/>
                        </a:rPr>
                        <a:t> </a:t>
                      </a:r>
                      <a:r>
                        <a:rPr lang="en-US" altLang="zh-CN" sz="2400" b="1" baseline="0" dirty="0" err="1" smtClean="0">
                          <a:solidFill>
                            <a:schemeClr val="accent4">
                              <a:lumMod val="20000"/>
                              <a:lumOff val="80000"/>
                            </a:schemeClr>
                          </a:solidFill>
                          <a:effectLst/>
                          <a:latin typeface="Arial"/>
                          <a:ea typeface="SimSun" charset="0"/>
                          <a:cs typeface="Arial"/>
                        </a:rPr>
                        <a:t>Xuân</a:t>
                      </a:r>
                      <a:r>
                        <a:rPr lang="en-US" altLang="zh-CN" sz="2400" b="1" baseline="0" dirty="0" smtClean="0">
                          <a:solidFill>
                            <a:schemeClr val="accent4">
                              <a:lumMod val="20000"/>
                              <a:lumOff val="80000"/>
                            </a:schemeClr>
                          </a:solidFill>
                          <a:effectLst/>
                          <a:latin typeface="Arial"/>
                          <a:ea typeface="SimSun" charset="0"/>
                          <a:cs typeface="Arial"/>
                        </a:rPr>
                        <a:t> </a:t>
                      </a:r>
                      <a:r>
                        <a:rPr lang="en-US" altLang="zh-CN" sz="2400" b="1" baseline="0" dirty="0" err="1" smtClean="0">
                          <a:solidFill>
                            <a:schemeClr val="accent4">
                              <a:lumMod val="20000"/>
                              <a:lumOff val="80000"/>
                            </a:schemeClr>
                          </a:solidFill>
                          <a:effectLst/>
                          <a:latin typeface="Arial"/>
                          <a:ea typeface="SimSun" charset="0"/>
                          <a:cs typeface="Arial"/>
                        </a:rPr>
                        <a:t>năm</a:t>
                      </a:r>
                      <a:r>
                        <a:rPr lang="en-US" altLang="zh-CN" sz="2400" b="1" dirty="0" smtClean="0">
                          <a:solidFill>
                            <a:schemeClr val="accent4">
                              <a:lumMod val="20000"/>
                              <a:lumOff val="80000"/>
                            </a:schemeClr>
                          </a:solidFill>
                          <a:effectLst>
                            <a:glow rad="228600">
                              <a:srgbClr val="000000">
                                <a:alpha val="40000"/>
                              </a:srgbClr>
                            </a:glow>
                          </a:effectLst>
                          <a:latin typeface="Arial"/>
                          <a:ea typeface="SimSun" charset="0"/>
                          <a:cs typeface="Arial"/>
                        </a:rPr>
                        <a:t> 62 </a:t>
                      </a:r>
                      <a:r>
                        <a:rPr lang="en-US" altLang="zh-CN" sz="2400" b="1" kern="1200" dirty="0" smtClean="0">
                          <a:solidFill>
                            <a:schemeClr val="accent4">
                              <a:lumMod val="20000"/>
                              <a:lumOff val="80000"/>
                            </a:schemeClr>
                          </a:solidFill>
                          <a:effectLst>
                            <a:glow rad="228600">
                              <a:srgbClr val="000000">
                                <a:alpha val="40000"/>
                              </a:srgbClr>
                            </a:glow>
                          </a:effectLst>
                          <a:latin typeface="Arial"/>
                          <a:ea typeface="+mn-ea"/>
                          <a:cs typeface="Arial"/>
                        </a:rPr>
                        <a:t>(ở</a:t>
                      </a:r>
                      <a:r>
                        <a:rPr lang="en-US" altLang="zh-CN" sz="2400" b="1" kern="1200" baseline="0" dirty="0" smtClean="0">
                          <a:solidFill>
                            <a:schemeClr val="accent4">
                              <a:lumMod val="20000"/>
                              <a:lumOff val="80000"/>
                            </a:schemeClr>
                          </a:solidFill>
                          <a:effectLst>
                            <a:glow rad="228600">
                              <a:srgbClr val="000000">
                                <a:alpha val="40000"/>
                              </a:srgbClr>
                            </a:glow>
                          </a:effectLst>
                          <a:latin typeface="Arial"/>
                          <a:ea typeface="+mn-ea"/>
                          <a:cs typeface="Arial"/>
                        </a:rPr>
                        <a:t> </a:t>
                      </a:r>
                      <a:r>
                        <a:rPr lang="en-US" altLang="zh-CN" sz="2400" b="1" kern="1200" baseline="0" dirty="0" err="1" smtClean="0">
                          <a:solidFill>
                            <a:schemeClr val="accent4">
                              <a:lumMod val="20000"/>
                              <a:lumOff val="80000"/>
                            </a:schemeClr>
                          </a:solidFill>
                          <a:effectLst>
                            <a:glow rad="228600">
                              <a:srgbClr val="000000">
                                <a:alpha val="40000"/>
                              </a:srgbClr>
                            </a:glow>
                          </a:effectLst>
                          <a:latin typeface="Arial"/>
                          <a:ea typeface="+mn-ea"/>
                          <a:cs typeface="Arial"/>
                        </a:rPr>
                        <a:t>tù</a:t>
                      </a:r>
                      <a:r>
                        <a:rPr lang="en-US" altLang="zh-CN" sz="2400" b="1" kern="1200" baseline="0" dirty="0" smtClean="0">
                          <a:solidFill>
                            <a:schemeClr val="accent4">
                              <a:lumMod val="20000"/>
                              <a:lumOff val="80000"/>
                            </a:schemeClr>
                          </a:solidFill>
                          <a:effectLst>
                            <a:glow rad="228600">
                              <a:srgbClr val="000000">
                                <a:alpha val="40000"/>
                              </a:srgbClr>
                            </a:glow>
                          </a:effectLst>
                          <a:latin typeface="Arial"/>
                          <a:ea typeface="+mn-ea"/>
                          <a:cs typeface="Arial"/>
                        </a:rPr>
                        <a:t> </a:t>
                      </a:r>
                      <a:r>
                        <a:rPr lang="en-US" altLang="zh-CN" sz="2400" b="1" kern="1200" baseline="0" dirty="0" err="1" smtClean="0">
                          <a:solidFill>
                            <a:schemeClr val="accent4">
                              <a:lumMod val="20000"/>
                              <a:lumOff val="80000"/>
                            </a:schemeClr>
                          </a:solidFill>
                          <a:effectLst>
                            <a:glow rad="228600">
                              <a:srgbClr val="000000">
                                <a:alpha val="40000"/>
                              </a:srgbClr>
                            </a:glow>
                          </a:effectLst>
                          <a:latin typeface="Arial"/>
                          <a:ea typeface="+mn-ea"/>
                          <a:cs typeface="Arial"/>
                        </a:rPr>
                        <a:t>tại</a:t>
                      </a:r>
                      <a:r>
                        <a:rPr lang="en-US" altLang="zh-CN" sz="2400" b="1" kern="1200" baseline="0" dirty="0" smtClean="0">
                          <a:solidFill>
                            <a:schemeClr val="accent4">
                              <a:lumMod val="20000"/>
                              <a:lumOff val="80000"/>
                            </a:schemeClr>
                          </a:solidFill>
                          <a:effectLst>
                            <a:glow rad="228600">
                              <a:srgbClr val="000000">
                                <a:alpha val="40000"/>
                              </a:srgbClr>
                            </a:glow>
                          </a:effectLst>
                          <a:latin typeface="Arial"/>
                          <a:ea typeface="+mn-ea"/>
                          <a:cs typeface="Arial"/>
                        </a:rPr>
                        <a:t> </a:t>
                      </a:r>
                      <a:r>
                        <a:rPr lang="en-US" altLang="zh-CN" sz="2400" b="1" kern="1200" baseline="0" dirty="0" err="1" smtClean="0">
                          <a:solidFill>
                            <a:schemeClr val="accent4">
                              <a:lumMod val="20000"/>
                              <a:lumOff val="80000"/>
                            </a:schemeClr>
                          </a:solidFill>
                          <a:effectLst>
                            <a:glow rad="228600">
                              <a:srgbClr val="000000">
                                <a:alpha val="40000"/>
                              </a:srgbClr>
                            </a:glow>
                          </a:effectLst>
                          <a:latin typeface="Arial"/>
                          <a:ea typeface="+mn-ea"/>
                          <a:cs typeface="Arial"/>
                        </a:rPr>
                        <a:t>Rôma</a:t>
                      </a:r>
                      <a:r>
                        <a:rPr lang="en-US" altLang="zh-CN" sz="2400" b="1" kern="1200" baseline="0" dirty="0" smtClean="0">
                          <a:solidFill>
                            <a:schemeClr val="accent4">
                              <a:lumMod val="20000"/>
                              <a:lumOff val="80000"/>
                            </a:schemeClr>
                          </a:solidFill>
                          <a:effectLst>
                            <a:glow rad="228600">
                              <a:srgbClr val="000000">
                                <a:alpha val="40000"/>
                              </a:srgbClr>
                            </a:glow>
                          </a:effectLst>
                          <a:latin typeface="Arial"/>
                          <a:ea typeface="+mn-ea"/>
                          <a:cs typeface="Arial"/>
                        </a:rPr>
                        <a:t> </a:t>
                      </a:r>
                      <a:r>
                        <a:rPr lang="en-US" altLang="zh-CN" sz="2400" b="1" kern="1200" baseline="0" dirty="0" err="1" smtClean="0">
                          <a:solidFill>
                            <a:schemeClr val="accent4">
                              <a:lumMod val="20000"/>
                              <a:lumOff val="80000"/>
                            </a:schemeClr>
                          </a:solidFill>
                          <a:effectLst>
                            <a:glow rad="228600">
                              <a:srgbClr val="000000">
                                <a:alpha val="40000"/>
                              </a:srgbClr>
                            </a:glow>
                          </a:effectLst>
                          <a:latin typeface="Arial"/>
                          <a:ea typeface="+mn-ea"/>
                          <a:cs typeface="Arial"/>
                        </a:rPr>
                        <a:t>lần</a:t>
                      </a:r>
                      <a:r>
                        <a:rPr lang="en-US" altLang="zh-CN" sz="2400" b="1" kern="1200" baseline="0" dirty="0" smtClean="0">
                          <a:solidFill>
                            <a:schemeClr val="accent4">
                              <a:lumMod val="20000"/>
                              <a:lumOff val="80000"/>
                            </a:schemeClr>
                          </a:solidFill>
                          <a:effectLst>
                            <a:glow rad="228600">
                              <a:srgbClr val="000000">
                                <a:alpha val="40000"/>
                              </a:srgbClr>
                            </a:glow>
                          </a:effectLst>
                          <a:latin typeface="Arial"/>
                          <a:ea typeface="+mn-ea"/>
                          <a:cs typeface="Arial"/>
                        </a:rPr>
                        <a:t> 1</a:t>
                      </a:r>
                      <a:r>
                        <a:rPr lang="en-US" altLang="zh-CN" sz="2400" b="1" kern="1200" dirty="0" smtClean="0">
                          <a:solidFill>
                            <a:schemeClr val="accent4">
                              <a:lumMod val="20000"/>
                              <a:lumOff val="80000"/>
                            </a:schemeClr>
                          </a:solidFill>
                          <a:effectLst>
                            <a:glow rad="228600">
                              <a:srgbClr val="000000">
                                <a:alpha val="40000"/>
                              </a:srgbClr>
                            </a:glow>
                          </a:effectLst>
                          <a:latin typeface="Arial"/>
                          <a:ea typeface="+mn-ea"/>
                          <a:cs typeface="Arial"/>
                        </a:rPr>
                        <a:t>)</a:t>
                      </a:r>
                      <a:endParaRPr lang="en-US" altLang="zh-CN" sz="2400" b="1" dirty="0">
                        <a:solidFill>
                          <a:schemeClr val="accent4">
                            <a:lumMod val="20000"/>
                            <a:lumOff val="80000"/>
                          </a:schemeClr>
                        </a:solidFill>
                        <a:latin typeface="Arial"/>
                        <a:ea typeface="SimSun" charset="0"/>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679943" name="Rectangle 119"/>
          <p:cNvSpPr>
            <a:spLocks noGrp="1" noChangeArrowheads="1"/>
          </p:cNvSpPr>
          <p:nvPr>
            <p:ph type="title" idx="4294967295"/>
          </p:nvPr>
        </p:nvSpPr>
        <p:spPr>
          <a:xfrm>
            <a:off x="0" y="-533400"/>
            <a:ext cx="4829175" cy="539750"/>
          </a:xfrm>
        </p:spPr>
        <p:txBody>
          <a:bodyPr/>
          <a:lstStyle/>
          <a:p>
            <a:pPr eaLnBrk="1" hangingPunct="1"/>
            <a:r>
              <a:rPr lang="en-US" sz="3200">
                <a:solidFill>
                  <a:srgbClr val="000040"/>
                </a:solidFill>
                <a:latin typeface="Arial" charset="0"/>
                <a:ea typeface="MS PGothic" charset="0"/>
              </a:rPr>
              <a:t>Book Chart</a:t>
            </a:r>
          </a:p>
        </p:txBody>
      </p:sp>
      <p:sp>
        <p:nvSpPr>
          <p:cNvPr id="679944" name="Rectangle 2"/>
          <p:cNvSpPr>
            <a:spLocks noChangeArrowheads="1"/>
          </p:cNvSpPr>
          <p:nvPr/>
        </p:nvSpPr>
        <p:spPr bwMode="auto">
          <a:xfrm>
            <a:off x="1933575" y="104775"/>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354" tIns="45678" rIns="91354" bIns="45678">
            <a:spAutoFit/>
          </a:bodyPr>
          <a:lstStyle/>
          <a:p>
            <a:endParaRPr lang="en-US">
              <a:solidFill>
                <a:srgbClr val="EAEAEA"/>
              </a:solidFill>
            </a:endParaRPr>
          </a:p>
        </p:txBody>
      </p:sp>
      <p:sp>
        <p:nvSpPr>
          <p:cNvPr id="679945" name="Rectangle 4"/>
          <p:cNvSpPr>
            <a:spLocks noChangeArrowheads="1"/>
          </p:cNvSpPr>
          <p:nvPr/>
        </p:nvSpPr>
        <p:spPr bwMode="auto">
          <a:xfrm>
            <a:off x="2733675" y="2805113"/>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354" tIns="45678" rIns="91354" bIns="45678">
            <a:spAutoFit/>
          </a:bodyPr>
          <a:lstStyle/>
          <a:p>
            <a:endParaRPr lang="en-US">
              <a:solidFill>
                <a:srgbClr val="EAEAEA"/>
              </a:solidFill>
            </a:endParaRPr>
          </a:p>
        </p:txBody>
      </p:sp>
      <p:sp>
        <p:nvSpPr>
          <p:cNvPr id="679946" name="Text Box 6"/>
          <p:cNvSpPr txBox="1">
            <a:spLocks noChangeArrowheads="1"/>
          </p:cNvSpPr>
          <p:nvPr/>
        </p:nvSpPr>
        <p:spPr bwMode="auto">
          <a:xfrm>
            <a:off x="8496300" y="-26988"/>
            <a:ext cx="612775"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en-US" sz="2000" b="1">
                <a:solidFill>
                  <a:srgbClr val="EAEAEA"/>
                </a:solidFill>
                <a:latin typeface="Arial" charset="0"/>
              </a:rPr>
              <a:t>181</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12"/>
                                        </p:tgtEl>
                                        <p:attrNameLst>
                                          <p:attrName>style.visibility</p:attrName>
                                        </p:attrNameLst>
                                      </p:cBhvr>
                                      <p:to>
                                        <p:strVal val="visible"/>
                                      </p:to>
                                    </p:set>
                                    <p:anim calcmode="lin" valueType="num">
                                      <p:cBhvr additive="base">
                                        <p:cTn id="7" dur="500" fill="hold"/>
                                        <p:tgtEl>
                                          <p:spTgt spid="112"/>
                                        </p:tgtEl>
                                        <p:attrNameLst>
                                          <p:attrName>ppt_x</p:attrName>
                                        </p:attrNameLst>
                                      </p:cBhvr>
                                      <p:tavLst>
                                        <p:tav tm="0">
                                          <p:val>
                                            <p:strVal val="#ppt_x"/>
                                          </p:val>
                                        </p:tav>
                                        <p:tav tm="100000">
                                          <p:val>
                                            <p:strVal val="#ppt_x"/>
                                          </p:val>
                                        </p:tav>
                                      </p:tavLst>
                                    </p:anim>
                                    <p:anim calcmode="lin" valueType="num">
                                      <p:cBhvr additive="base">
                                        <p:cTn id="8" dur="500" fill="hold"/>
                                        <p:tgtEl>
                                          <p:spTgt spid="11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tgtEl>
                                          <p:spTgt spid="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14"/>
                                        </p:tgtEl>
                                        <p:attrNameLst>
                                          <p:attrName>style.visibility</p:attrName>
                                        </p:attrNameLst>
                                      </p:cBhvr>
                                      <p:to>
                                        <p:strVal val="visible"/>
                                      </p:to>
                                    </p:set>
                                    <p:animEffect transition="in" filter="dissolve">
                                      <p:cBhvr>
                                        <p:cTn id="18" dur="500"/>
                                        <p:tgtEl>
                                          <p:spTgt spid="11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15"/>
                                        </p:tgtEl>
                                        <p:attrNameLst>
                                          <p:attrName>style.visibility</p:attrName>
                                        </p:attrNameLst>
                                      </p:cBhvr>
                                      <p:to>
                                        <p:strVal val="visible"/>
                                      </p:to>
                                    </p:set>
                                    <p:animEffect transition="in" filter="dissolve">
                                      <p:cBhvr>
                                        <p:cTn id="23" dur="500"/>
                                        <p:tgtEl>
                                          <p:spTgt spid="11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16"/>
                                        </p:tgtEl>
                                        <p:attrNameLst>
                                          <p:attrName>style.visibility</p:attrName>
                                        </p:attrNameLst>
                                      </p:cBhvr>
                                      <p:to>
                                        <p:strVal val="visible"/>
                                      </p:to>
                                    </p:set>
                                    <p:animEffect transition="in" filter="dissolve">
                                      <p:cBhvr>
                                        <p:cTn id="28"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P spid="115" grpId="0" animBg="1"/>
      <p:bldP spid="114" grpId="0" animBg="1"/>
      <p:bldP spid="3" grpId="0" animBg="1"/>
    </p:bldLst>
  </p:timing>
</p:sld>
</file>

<file path=ppt/slides/slide1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0689" name="Title 1"/>
          <p:cNvSpPr>
            <a:spLocks noGrp="1"/>
          </p:cNvSpPr>
          <p:nvPr>
            <p:ph type="title"/>
          </p:nvPr>
        </p:nvSpPr>
        <p:spPr/>
        <p:txBody>
          <a:bodyPr/>
          <a:lstStyle/>
          <a:p>
            <a:pPr>
              <a:defRPr/>
            </a:pPr>
            <a:r>
              <a:rPr lang="en-US">
                <a:effectLst>
                  <a:outerShdw blurRad="38100" dist="38100" dir="2700000" algn="tl">
                    <a:srgbClr val="FFFFFF"/>
                  </a:outerShdw>
                </a:effectLst>
                <a:latin typeface="Arial Black" charset="0"/>
                <a:ea typeface="MS PGothic" charset="0"/>
              </a:rPr>
              <a:t>Rules</a:t>
            </a:r>
          </a:p>
        </p:txBody>
      </p:sp>
      <p:pic>
        <p:nvPicPr>
          <p:cNvPr id="681986" name="Picture 4" descr="rule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0689" name="Title 1"/>
          <p:cNvSpPr>
            <a:spLocks noGrp="1"/>
          </p:cNvSpPr>
          <p:nvPr>
            <p:ph type="title"/>
          </p:nvPr>
        </p:nvSpPr>
        <p:spPr/>
        <p:txBody>
          <a:bodyPr/>
          <a:lstStyle/>
          <a:p>
            <a:pPr>
              <a:defRPr/>
            </a:pPr>
            <a:r>
              <a:rPr lang="en-US">
                <a:effectLst>
                  <a:outerShdw blurRad="38100" dist="38100" dir="2700000" algn="tl">
                    <a:srgbClr val="FFFFFF"/>
                  </a:outerShdw>
                </a:effectLst>
                <a:latin typeface="Arial Black" charset="0"/>
                <a:ea typeface="MS PGothic" charset="0"/>
              </a:rPr>
              <a:t>Righteousness is Internal</a:t>
            </a:r>
          </a:p>
        </p:txBody>
      </p:sp>
      <p:pic>
        <p:nvPicPr>
          <p:cNvPr id="683010" name="Picture 3" descr="holines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104775"/>
            <a:ext cx="9372600" cy="711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本框 1"/>
          <p:cNvSpPr txBox="1"/>
          <p:nvPr/>
        </p:nvSpPr>
        <p:spPr>
          <a:xfrm rot="16200000">
            <a:off x="-4516523" y="2569335"/>
            <a:ext cx="6933645" cy="1884225"/>
          </a:xfrm>
          <a:prstGeom prst="rect">
            <a:avLst/>
          </a:prstGeom>
          <a:solidFill>
            <a:sysClr val="windowText" lastClr="000000"/>
          </a:solidFill>
        </p:spPr>
        <p:txBody>
          <a:bodyPr lIns="91365" tIns="45683" rIns="91365" bIns="45683">
            <a:spAutoFit/>
          </a:bodyPr>
          <a:lstStyle/>
          <a:p>
            <a:pPr algn="ctr" defTabSz="456827" fontAlgn="auto">
              <a:spcBef>
                <a:spcPts val="0"/>
              </a:spcBef>
              <a:spcAft>
                <a:spcPts val="0"/>
              </a:spcAft>
              <a:defRPr/>
            </a:pPr>
            <a:r>
              <a:rPr kumimoji="1" lang="zh-CN" altLang="en-US" sz="11500" b="1" kern="0" dirty="0">
                <a:solidFill>
                  <a:srgbClr val="FFFFFF"/>
                </a:solidFill>
                <a:effectLst>
                  <a:glow rad="228600">
                    <a:sysClr val="windowText" lastClr="000000"/>
                  </a:glow>
                </a:effectLst>
                <a:latin typeface="Calibri"/>
                <a:ea typeface="宋体"/>
                <a:cs typeface="+mn-cs"/>
              </a:rPr>
              <a:t>圣洁</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0689" name="Title 1"/>
          <p:cNvSpPr>
            <a:spLocks noGrp="1"/>
          </p:cNvSpPr>
          <p:nvPr>
            <p:ph type="title"/>
          </p:nvPr>
        </p:nvSpPr>
        <p:spPr>
          <a:xfrm>
            <a:off x="0" y="0"/>
            <a:ext cx="9144000" cy="793750"/>
          </a:xfrm>
        </p:spPr>
        <p:txBody>
          <a:bodyPr/>
          <a:lstStyle/>
          <a:p>
            <a:pPr>
              <a:defRPr/>
            </a:pPr>
            <a:r>
              <a:rPr lang="en-US">
                <a:effectLst>
                  <a:outerShdw blurRad="38100" dist="38100" dir="2700000" algn="tl">
                    <a:srgbClr val="FFFFFF"/>
                  </a:outerShdw>
                </a:effectLst>
                <a:latin typeface="Arial Black" charset="0"/>
                <a:ea typeface="MS PGothic" charset="0"/>
              </a:rPr>
              <a:t>Balance is Key!</a:t>
            </a:r>
          </a:p>
        </p:txBody>
      </p:sp>
      <p:pic>
        <p:nvPicPr>
          <p:cNvPr id="684034" name="Picture 2" descr="balance justice-scal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84225"/>
            <a:ext cx="9144000" cy="607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152400" y="1295400"/>
            <a:ext cx="3886200" cy="1447800"/>
          </a:xfrm>
          <a:prstGeom prst="rect">
            <a:avLst/>
          </a:prstGeom>
          <a:solidFill>
            <a:schemeClr val="bg1"/>
          </a:solidFill>
          <a:ln w="9525">
            <a:noFill/>
            <a:miter lim="800000"/>
            <a:headEnd/>
            <a:tailEnd/>
          </a:ln>
        </p:spPr>
        <p:txBody>
          <a:bodyPr lIns="91354" tIns="45678" rIns="91354" bIns="45678"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defRPr/>
            </a:pPr>
            <a:r>
              <a:rPr lang="en-US" sz="4400">
                <a:solidFill>
                  <a:srgbClr val="E3EBF1"/>
                </a:solidFill>
                <a:effectLst>
                  <a:outerShdw blurRad="38100" dist="38100" dir="2700000" algn="tl">
                    <a:srgbClr val="FFFFFF"/>
                  </a:outerShdw>
                </a:effectLst>
                <a:latin typeface="Arial Black" charset="0"/>
              </a:rPr>
              <a:t>Legalism</a:t>
            </a:r>
          </a:p>
          <a:p>
            <a:pPr algn="ctr">
              <a:defRPr/>
            </a:pPr>
            <a:r>
              <a:rPr lang="en-US" sz="4400">
                <a:solidFill>
                  <a:srgbClr val="E3EBF1"/>
                </a:solidFill>
                <a:effectLst>
                  <a:outerShdw blurRad="38100" dist="38100" dir="2700000" algn="tl">
                    <a:srgbClr val="FFFFFF"/>
                  </a:outerShdw>
                </a:effectLst>
                <a:latin typeface="Arial Black" charset="0"/>
              </a:rPr>
              <a:t>(All Law)</a:t>
            </a:r>
          </a:p>
        </p:txBody>
      </p:sp>
      <p:sp>
        <p:nvSpPr>
          <p:cNvPr id="5" name="Title 1"/>
          <p:cNvSpPr txBox="1">
            <a:spLocks/>
          </p:cNvSpPr>
          <p:nvPr/>
        </p:nvSpPr>
        <p:spPr bwMode="auto">
          <a:xfrm>
            <a:off x="5105400" y="1295400"/>
            <a:ext cx="3886200" cy="1447800"/>
          </a:xfrm>
          <a:prstGeom prst="rect">
            <a:avLst/>
          </a:prstGeom>
          <a:solidFill>
            <a:srgbClr val="FF0000"/>
          </a:solidFill>
          <a:ln w="9525">
            <a:noFill/>
            <a:miter lim="800000"/>
            <a:headEnd/>
            <a:tailEnd/>
          </a:ln>
        </p:spPr>
        <p:txBody>
          <a:bodyPr lIns="91354" tIns="45678" rIns="91354" bIns="45678"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defRPr/>
            </a:pPr>
            <a:r>
              <a:rPr lang="en-US" sz="4400">
                <a:solidFill>
                  <a:srgbClr val="E3EBF1"/>
                </a:solidFill>
                <a:effectLst>
                  <a:outerShdw blurRad="38100" dist="38100" dir="2700000" algn="tl">
                    <a:srgbClr val="000000"/>
                  </a:outerShdw>
                </a:effectLst>
                <a:latin typeface="Arial Black" charset="0"/>
              </a:rPr>
              <a:t>Libertinism</a:t>
            </a:r>
          </a:p>
          <a:p>
            <a:pPr algn="ctr">
              <a:defRPr/>
            </a:pPr>
            <a:r>
              <a:rPr lang="en-US" sz="4400">
                <a:solidFill>
                  <a:srgbClr val="E3EBF1"/>
                </a:solidFill>
                <a:effectLst>
                  <a:outerShdw blurRad="38100" dist="38100" dir="2700000" algn="tl">
                    <a:srgbClr val="000000"/>
                  </a:outerShdw>
                </a:effectLst>
                <a:latin typeface="Arial Black" charset="0"/>
              </a:rPr>
              <a:t>(No Law)</a:t>
            </a:r>
          </a:p>
        </p:txBody>
      </p:sp>
      <p:sp>
        <p:nvSpPr>
          <p:cNvPr id="6" name="Rectangle 5"/>
          <p:cNvSpPr>
            <a:spLocks noChangeArrowheads="1"/>
          </p:cNvSpPr>
          <p:nvPr/>
        </p:nvSpPr>
        <p:spPr bwMode="auto">
          <a:xfrm>
            <a:off x="76200" y="2743200"/>
            <a:ext cx="8915400" cy="304800"/>
          </a:xfrm>
          <a:prstGeom prst="rect">
            <a:avLst/>
          </a:prstGeom>
          <a:solidFill>
            <a:srgbClr val="000000"/>
          </a:solidFill>
          <a:ln w="9525">
            <a:solidFill>
              <a:schemeClr val="tx1"/>
            </a:solidFill>
            <a:round/>
            <a:headEnd/>
            <a:tailEnd/>
          </a:ln>
        </p:spPr>
        <p:txBody>
          <a:bodyPr lIns="91365" tIns="45683" rIns="91365" bIns="45683"/>
          <a:lstStyle/>
          <a:p>
            <a:pPr eaLnBrk="0" hangingPunct="0"/>
            <a:endParaRPr lang="en-US">
              <a:solidFill>
                <a:srgbClr val="FFFFFF"/>
              </a:solidFill>
              <a:latin typeface="BONES" charset="0"/>
            </a:endParaRPr>
          </a:p>
        </p:txBody>
      </p:sp>
      <p:sp>
        <p:nvSpPr>
          <p:cNvPr id="7" name="Isosceles Triangle 6"/>
          <p:cNvSpPr>
            <a:spLocks noChangeArrowheads="1"/>
          </p:cNvSpPr>
          <p:nvPr/>
        </p:nvSpPr>
        <p:spPr bwMode="auto">
          <a:xfrm>
            <a:off x="1905000" y="3048000"/>
            <a:ext cx="5334000" cy="3810000"/>
          </a:xfrm>
          <a:prstGeom prst="triangle">
            <a:avLst>
              <a:gd name="adj" fmla="val 50000"/>
            </a:avLst>
          </a:prstGeom>
          <a:gradFill rotWithShape="1">
            <a:gsLst>
              <a:gs pos="0">
                <a:schemeClr val="accent1"/>
              </a:gs>
              <a:gs pos="100000">
                <a:schemeClr val="bg1"/>
              </a:gs>
            </a:gsLst>
            <a:path path="rect">
              <a:fillToRect l="50000" t="50000" r="50000" b="50000"/>
            </a:path>
          </a:gradFill>
          <a:ln w="9525">
            <a:solidFill>
              <a:schemeClr val="tx1"/>
            </a:solidFill>
            <a:round/>
            <a:headEnd/>
            <a:tailEnd/>
          </a:ln>
        </p:spPr>
        <p:txBody>
          <a:bodyPr lIns="91365" tIns="45683" rIns="91365" bIns="45683"/>
          <a:lstStyle/>
          <a:p>
            <a:pPr eaLnBrk="0" hangingPunct="0"/>
            <a:endParaRPr lang="en-US">
              <a:solidFill>
                <a:srgbClr val="FFFFFF"/>
              </a:solidFill>
              <a:latin typeface="BONES" charset="0"/>
            </a:endParaRPr>
          </a:p>
        </p:txBody>
      </p:sp>
      <p:sp>
        <p:nvSpPr>
          <p:cNvPr id="8" name="Title 1"/>
          <p:cNvSpPr txBox="1">
            <a:spLocks/>
          </p:cNvSpPr>
          <p:nvPr/>
        </p:nvSpPr>
        <p:spPr bwMode="auto">
          <a:xfrm>
            <a:off x="2667000" y="4267200"/>
            <a:ext cx="3886200" cy="2362200"/>
          </a:xfrm>
          <a:prstGeom prst="rect">
            <a:avLst/>
          </a:prstGeom>
          <a:noFill/>
          <a:ln w="9525">
            <a:noFill/>
            <a:miter lim="800000"/>
            <a:headEnd/>
            <a:tailEnd/>
          </a:ln>
        </p:spPr>
        <p:txBody>
          <a:bodyPr lIns="91354" tIns="45678" rIns="91354" bIns="45678"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defRPr/>
            </a:pPr>
            <a:r>
              <a:rPr lang="en-US" sz="4400">
                <a:solidFill>
                  <a:srgbClr val="E3EBF1"/>
                </a:solidFill>
                <a:effectLst>
                  <a:outerShdw blurRad="38100" dist="38100" dir="2700000" algn="tl">
                    <a:srgbClr val="FFFFFF"/>
                  </a:outerShdw>
                </a:effectLst>
                <a:latin typeface="Arial Black" charset="0"/>
              </a:rPr>
              <a:t>Godly Balance</a:t>
            </a:r>
          </a:p>
          <a:p>
            <a:pPr algn="ctr">
              <a:defRPr/>
            </a:pPr>
            <a:r>
              <a:rPr lang="en-US" sz="4400">
                <a:solidFill>
                  <a:srgbClr val="E3EBF1"/>
                </a:solidFill>
                <a:effectLst>
                  <a:outerShdw blurRad="38100" dist="38100" dir="2700000" algn="tl">
                    <a:srgbClr val="FFFFFF"/>
                  </a:outerShdw>
                </a:effectLst>
                <a:latin typeface="Arial Black" charset="0"/>
              </a:rPr>
              <a:t>(Some Law)</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par>
                          <p:cTn id="15" fill="hold" nodeType="afterGroup">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p:bldLst>
  </p:timing>
</p:sld>
</file>

<file path=ppt/slides/slide199.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8782" name="Rectangle 110"/>
          <p:cNvSpPr>
            <a:spLocks noChangeArrowheads="1"/>
          </p:cNvSpPr>
          <p:nvPr/>
        </p:nvSpPr>
        <p:spPr bwMode="auto">
          <a:xfrm>
            <a:off x="3276600" y="609600"/>
            <a:ext cx="2743200" cy="485775"/>
          </a:xfrm>
          <a:prstGeom prst="rect">
            <a:avLst/>
          </a:prstGeom>
          <a:solidFill>
            <a:schemeClr val="accent3">
              <a:lumMod val="50000"/>
            </a:schemeClr>
          </a:solidFill>
          <a:ln w="7" cap="sq">
            <a:solidFill>
              <a:srgbClr val="FFFFFF"/>
            </a:solidFill>
            <a:miter lim="800000"/>
            <a:headEnd type="none" w="sm" len="sm"/>
            <a:tailEnd type="none" w="sm" len="sm"/>
          </a:ln>
          <a:effectLst/>
        </p:spPr>
        <p:txBody>
          <a:bodyPr wrap="none" lIns="0" tIns="0" rIns="0" bIns="0" anchor="ctr" anchorCtr="1"/>
          <a:lstStyle/>
          <a:p>
            <a:pPr>
              <a:defRPr/>
            </a:pPr>
            <a:endParaRPr lang="en-US">
              <a:solidFill>
                <a:srgbClr val="EAEAEA"/>
              </a:solidFill>
              <a:latin typeface="Times New Roman" pitchFamily="-111" charset="0"/>
              <a:ea typeface="ＭＳ Ｐゴシック" charset="-128"/>
              <a:cs typeface="ＭＳ Ｐゴシック" charset="-128"/>
            </a:endParaRPr>
          </a:p>
        </p:txBody>
      </p:sp>
      <p:grpSp>
        <p:nvGrpSpPr>
          <p:cNvPr id="2" name="Group 113"/>
          <p:cNvGrpSpPr>
            <a:grpSpLocks/>
          </p:cNvGrpSpPr>
          <p:nvPr/>
        </p:nvGrpSpPr>
        <p:grpSpPr bwMode="auto">
          <a:xfrm>
            <a:off x="6019800" y="609608"/>
            <a:ext cx="3048000" cy="485775"/>
            <a:chOff x="2771" y="0"/>
            <a:chExt cx="1418" cy="855"/>
          </a:xfrm>
          <a:solidFill>
            <a:srgbClr val="FF0000"/>
          </a:solidFill>
        </p:grpSpPr>
        <p:sp>
          <p:nvSpPr>
            <p:cNvPr id="28784" name="Rectangle 112"/>
            <p:cNvSpPr>
              <a:spLocks noChangeArrowheads="1"/>
            </p:cNvSpPr>
            <p:nvPr/>
          </p:nvSpPr>
          <p:spPr bwMode="auto">
            <a:xfrm>
              <a:off x="2771" y="0"/>
              <a:ext cx="1418" cy="855"/>
            </a:xfrm>
            <a:prstGeom prst="rect">
              <a:avLst/>
            </a:prstGeom>
            <a:grpFill/>
            <a:ln w="7" cap="sq">
              <a:solidFill>
                <a:srgbClr val="FFFFFF"/>
              </a:solidFill>
              <a:miter lim="800000"/>
              <a:headEnd type="none" w="sm" len="sm"/>
              <a:tailEnd type="none" w="sm" len="sm"/>
            </a:ln>
            <a:effectLst/>
          </p:spPr>
          <p:txBody>
            <a:bodyPr wrap="none" lIns="0" tIns="0" rIns="0" bIns="0" anchor="ctr" anchorCtr="1"/>
            <a:lstStyle/>
            <a:p>
              <a:pPr>
                <a:defRPr/>
              </a:pPr>
              <a:endParaRPr lang="en-US">
                <a:solidFill>
                  <a:srgbClr val="EAEAEA"/>
                </a:solidFill>
                <a:latin typeface="Times New Roman" pitchFamily="-111" charset="0"/>
                <a:ea typeface="ＭＳ Ｐゴシック" charset="-128"/>
                <a:cs typeface="ＭＳ Ｐゴシック" charset="-128"/>
              </a:endParaRPr>
            </a:p>
          </p:txBody>
        </p:sp>
        <p:sp>
          <p:nvSpPr>
            <p:cNvPr id="28719" name="Rectangle 47"/>
            <p:cNvSpPr>
              <a:spLocks noChangeArrowheads="1"/>
            </p:cNvSpPr>
            <p:nvPr/>
          </p:nvSpPr>
          <p:spPr bwMode="auto">
            <a:xfrm>
              <a:off x="2814" y="0"/>
              <a:ext cx="1306" cy="855"/>
            </a:xfrm>
            <a:prstGeom prst="rect">
              <a:avLst/>
            </a:prstGeom>
            <a:grpFill/>
            <a:ln w="12700" cap="sq">
              <a:noFill/>
              <a:miter lim="800000"/>
              <a:headEnd type="none" w="sm" len="sm"/>
              <a:tailEnd type="none" w="sm" len="sm"/>
            </a:ln>
            <a:effectLst/>
          </p:spPr>
          <p:txBody>
            <a:bodyPr lIns="0" tIns="0" rIns="0" bIns="0" anchor="ctr" anchorCtr="1"/>
            <a:lstStyle/>
            <a:p>
              <a:pPr algn="ctr">
                <a:defRPr/>
              </a:pPr>
              <a:r>
                <a:rPr lang="en-US" altLang="zh-CN" sz="3200" dirty="0">
                  <a:solidFill>
                    <a:srgbClr val="EAEAEA"/>
                  </a:solidFill>
                  <a:latin typeface="Arial Narrow" pitchFamily="-111" charset="0"/>
                  <a:ea typeface="SimSun" pitchFamily="2" charset="-122"/>
                  <a:cs typeface="SimSun" pitchFamily="2" charset="-122"/>
                </a:rPr>
                <a:t> Libertinism</a:t>
              </a:r>
            </a:p>
          </p:txBody>
        </p:sp>
      </p:grpSp>
      <p:sp>
        <p:nvSpPr>
          <p:cNvPr id="685059" name="Text Box 27"/>
          <p:cNvSpPr txBox="1">
            <a:spLocks noChangeArrowheads="1"/>
          </p:cNvSpPr>
          <p:nvPr/>
        </p:nvSpPr>
        <p:spPr bwMode="auto">
          <a:xfrm>
            <a:off x="8172450" y="76200"/>
            <a:ext cx="885825" cy="4619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en-US" b="1">
                <a:solidFill>
                  <a:srgbClr val="EAEAEA"/>
                </a:solidFill>
                <a:latin typeface="Arial" charset="0"/>
                <a:ea typeface="ＭＳ Ｐゴシック" charset="0"/>
                <a:cs typeface="ＭＳ Ｐゴシック" charset="0"/>
              </a:rPr>
              <a:t>186g</a:t>
            </a:r>
          </a:p>
        </p:txBody>
      </p:sp>
      <p:sp>
        <p:nvSpPr>
          <p:cNvPr id="685060" name="Rectangle 48"/>
          <p:cNvSpPr>
            <a:spLocks noChangeArrowheads="1"/>
          </p:cNvSpPr>
          <p:nvPr/>
        </p:nvSpPr>
        <p:spPr bwMode="auto">
          <a:xfrm>
            <a:off x="76200" y="1095375"/>
            <a:ext cx="3213100" cy="371475"/>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a:r>
              <a:rPr lang="en-US" altLang="zh-CN" sz="2000" b="1">
                <a:solidFill>
                  <a:srgbClr val="EAEAEA"/>
                </a:solidFill>
                <a:latin typeface="Arial Narrow" charset="0"/>
                <a:ea typeface="SimSun" charset="0"/>
                <a:cs typeface="SimSun" charset="0"/>
              </a:rPr>
              <a:t> Phil. 3:1-3</a:t>
            </a:r>
            <a:endParaRPr lang="en-US" altLang="zh-CN" sz="2000">
              <a:solidFill>
                <a:srgbClr val="EAEAEA"/>
              </a:solidFill>
              <a:latin typeface="Arial Narrow" charset="0"/>
              <a:ea typeface="SimSun" charset="0"/>
              <a:cs typeface="SimSun" charset="0"/>
            </a:endParaRPr>
          </a:p>
        </p:txBody>
      </p:sp>
      <p:sp>
        <p:nvSpPr>
          <p:cNvPr id="685061" name="Rectangle 49"/>
          <p:cNvSpPr>
            <a:spLocks noChangeArrowheads="1"/>
          </p:cNvSpPr>
          <p:nvPr/>
        </p:nvSpPr>
        <p:spPr bwMode="auto">
          <a:xfrm>
            <a:off x="3311525" y="1095375"/>
            <a:ext cx="2706688" cy="371475"/>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a:r>
              <a:rPr lang="en-US" altLang="zh-CN" sz="2000" b="1">
                <a:solidFill>
                  <a:srgbClr val="EAEAEA"/>
                </a:solidFill>
                <a:latin typeface="Arial Narrow" charset="0"/>
                <a:ea typeface="SimSun" charset="0"/>
                <a:cs typeface="SimSun" charset="0"/>
              </a:rPr>
              <a:t> Phil. 3:4-16</a:t>
            </a:r>
            <a:endParaRPr lang="en-US" altLang="zh-CN" sz="2000">
              <a:solidFill>
                <a:srgbClr val="EAEAEA"/>
              </a:solidFill>
              <a:latin typeface="Arial Narrow" charset="0"/>
              <a:ea typeface="SimSun" charset="0"/>
              <a:cs typeface="SimSun" charset="0"/>
            </a:endParaRPr>
          </a:p>
        </p:txBody>
      </p:sp>
      <p:sp>
        <p:nvSpPr>
          <p:cNvPr id="685062" name="Rectangle 50"/>
          <p:cNvSpPr>
            <a:spLocks noChangeArrowheads="1"/>
          </p:cNvSpPr>
          <p:nvPr/>
        </p:nvSpPr>
        <p:spPr bwMode="auto">
          <a:xfrm>
            <a:off x="6018213" y="1095375"/>
            <a:ext cx="3033712" cy="371475"/>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a:r>
              <a:rPr lang="en-US" altLang="zh-CN" sz="2000" b="1">
                <a:solidFill>
                  <a:srgbClr val="EAEAEA"/>
                </a:solidFill>
                <a:latin typeface="Arial Narrow" charset="0"/>
                <a:ea typeface="SimSun" charset="0"/>
                <a:cs typeface="SimSun" charset="0"/>
              </a:rPr>
              <a:t> Phil. 3:17-20</a:t>
            </a:r>
            <a:endParaRPr lang="en-US" altLang="zh-CN" sz="2000">
              <a:solidFill>
                <a:srgbClr val="EAEAEA"/>
              </a:solidFill>
              <a:latin typeface="Arial Narrow" charset="0"/>
              <a:ea typeface="SimSun" charset="0"/>
              <a:cs typeface="SimSun" charset="0"/>
            </a:endParaRPr>
          </a:p>
        </p:txBody>
      </p:sp>
      <p:sp>
        <p:nvSpPr>
          <p:cNvPr id="685063" name="Rectangle 51"/>
          <p:cNvSpPr>
            <a:spLocks noChangeArrowheads="1"/>
          </p:cNvSpPr>
          <p:nvPr/>
        </p:nvSpPr>
        <p:spPr bwMode="auto">
          <a:xfrm>
            <a:off x="76200" y="1466850"/>
            <a:ext cx="3213100" cy="30003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a:r>
              <a:rPr lang="en-US" altLang="zh-CN" sz="2000" b="1">
                <a:solidFill>
                  <a:srgbClr val="EAEAEA"/>
                </a:solidFill>
                <a:latin typeface="Arial Narrow" charset="0"/>
                <a:ea typeface="SimSun" charset="0"/>
                <a:cs typeface="SimSun" charset="0"/>
              </a:rPr>
              <a:t>Legal = Law Only</a:t>
            </a:r>
            <a:endParaRPr lang="en-US" altLang="zh-CN" sz="2000">
              <a:solidFill>
                <a:srgbClr val="EAEAEA"/>
              </a:solidFill>
              <a:latin typeface="Arial Narrow" charset="0"/>
              <a:ea typeface="SimSun" charset="0"/>
              <a:cs typeface="SimSun" charset="0"/>
            </a:endParaRPr>
          </a:p>
        </p:txBody>
      </p:sp>
      <p:sp>
        <p:nvSpPr>
          <p:cNvPr id="685064" name="Rectangle 52"/>
          <p:cNvSpPr>
            <a:spLocks noChangeArrowheads="1"/>
          </p:cNvSpPr>
          <p:nvPr/>
        </p:nvSpPr>
        <p:spPr bwMode="auto">
          <a:xfrm>
            <a:off x="3311525" y="1466850"/>
            <a:ext cx="2706688" cy="30003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a:r>
              <a:rPr lang="en-US" altLang="zh-CN" sz="2000" b="1">
                <a:solidFill>
                  <a:srgbClr val="EAEAEA"/>
                </a:solidFill>
                <a:latin typeface="Arial Narrow" charset="0"/>
                <a:ea typeface="SimSun" charset="0"/>
                <a:cs typeface="SimSun" charset="0"/>
              </a:rPr>
              <a:t>Standards and Liberty</a:t>
            </a:r>
            <a:endParaRPr lang="en-US" altLang="zh-CN" sz="2000">
              <a:solidFill>
                <a:srgbClr val="EAEAEA"/>
              </a:solidFill>
              <a:latin typeface="Arial Narrow" charset="0"/>
              <a:ea typeface="SimSun" charset="0"/>
              <a:cs typeface="SimSun" charset="0"/>
            </a:endParaRPr>
          </a:p>
        </p:txBody>
      </p:sp>
      <p:sp>
        <p:nvSpPr>
          <p:cNvPr id="685065" name="Rectangle 53"/>
          <p:cNvSpPr>
            <a:spLocks noChangeArrowheads="1"/>
          </p:cNvSpPr>
          <p:nvPr/>
        </p:nvSpPr>
        <p:spPr bwMode="auto">
          <a:xfrm>
            <a:off x="6018213" y="1466850"/>
            <a:ext cx="3033712" cy="30003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a:r>
              <a:rPr lang="en-US" altLang="zh-CN" sz="2000" b="1">
                <a:solidFill>
                  <a:srgbClr val="EAEAEA"/>
                </a:solidFill>
                <a:latin typeface="Arial Narrow" charset="0"/>
                <a:ea typeface="SimSun" charset="0"/>
                <a:cs typeface="SimSun" charset="0"/>
              </a:rPr>
              <a:t>Liberty = No Law</a:t>
            </a:r>
            <a:endParaRPr lang="en-US" altLang="zh-CN" sz="2000">
              <a:solidFill>
                <a:srgbClr val="EAEAEA"/>
              </a:solidFill>
              <a:latin typeface="Arial Narrow" charset="0"/>
              <a:ea typeface="SimSun" charset="0"/>
              <a:cs typeface="SimSun" charset="0"/>
            </a:endParaRPr>
          </a:p>
        </p:txBody>
      </p:sp>
      <p:sp>
        <p:nvSpPr>
          <p:cNvPr id="685066" name="Rectangle 54"/>
          <p:cNvSpPr>
            <a:spLocks noChangeArrowheads="1"/>
          </p:cNvSpPr>
          <p:nvPr/>
        </p:nvSpPr>
        <p:spPr bwMode="auto">
          <a:xfrm>
            <a:off x="76200" y="1766888"/>
            <a:ext cx="3213100" cy="300037"/>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a:r>
              <a:rPr lang="en-US" altLang="zh-CN" sz="2000" b="1">
                <a:solidFill>
                  <a:srgbClr val="EAEAEA"/>
                </a:solidFill>
                <a:latin typeface="Arial Narrow" charset="0"/>
                <a:ea typeface="SimSun" charset="0"/>
                <a:cs typeface="SimSun" charset="0"/>
              </a:rPr>
              <a:t>Excessive Rules</a:t>
            </a:r>
            <a:endParaRPr lang="en-US" altLang="zh-CN" sz="2000">
              <a:solidFill>
                <a:srgbClr val="EAEAEA"/>
              </a:solidFill>
              <a:latin typeface="Arial Narrow" charset="0"/>
              <a:ea typeface="SimSun" charset="0"/>
              <a:cs typeface="SimSun" charset="0"/>
            </a:endParaRPr>
          </a:p>
        </p:txBody>
      </p:sp>
      <p:sp>
        <p:nvSpPr>
          <p:cNvPr id="685067" name="Rectangle 55"/>
          <p:cNvSpPr>
            <a:spLocks noChangeArrowheads="1"/>
          </p:cNvSpPr>
          <p:nvPr/>
        </p:nvSpPr>
        <p:spPr bwMode="auto">
          <a:xfrm>
            <a:off x="3311525" y="1766888"/>
            <a:ext cx="2706688" cy="300037"/>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a:r>
              <a:rPr lang="en-US" altLang="zh-CN" sz="2000" b="1">
                <a:solidFill>
                  <a:srgbClr val="EAEAEA"/>
                </a:solidFill>
                <a:latin typeface="Arial Narrow" charset="0"/>
                <a:ea typeface="SimSun" charset="0"/>
                <a:cs typeface="SimSun" charset="0"/>
              </a:rPr>
              <a:t>Only Biblical Rules</a:t>
            </a:r>
            <a:endParaRPr lang="en-US" altLang="zh-CN" sz="2000">
              <a:solidFill>
                <a:srgbClr val="EAEAEA"/>
              </a:solidFill>
              <a:latin typeface="Arial Narrow" charset="0"/>
              <a:ea typeface="SimSun" charset="0"/>
              <a:cs typeface="SimSun" charset="0"/>
            </a:endParaRPr>
          </a:p>
        </p:txBody>
      </p:sp>
      <p:sp>
        <p:nvSpPr>
          <p:cNvPr id="685068" name="Rectangle 56"/>
          <p:cNvSpPr>
            <a:spLocks noChangeArrowheads="1"/>
          </p:cNvSpPr>
          <p:nvPr/>
        </p:nvSpPr>
        <p:spPr bwMode="auto">
          <a:xfrm>
            <a:off x="6018213" y="1766888"/>
            <a:ext cx="3033712" cy="300037"/>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a:r>
              <a:rPr lang="en-US" altLang="zh-CN" sz="2000" b="1">
                <a:solidFill>
                  <a:srgbClr val="EAEAEA"/>
                </a:solidFill>
                <a:latin typeface="Arial Narrow" charset="0"/>
                <a:ea typeface="SimSun" charset="0"/>
                <a:cs typeface="SimSun" charset="0"/>
              </a:rPr>
              <a:t>License for Everything</a:t>
            </a:r>
            <a:endParaRPr lang="en-US" altLang="zh-CN" sz="2000">
              <a:solidFill>
                <a:srgbClr val="EAEAEA"/>
              </a:solidFill>
              <a:latin typeface="Arial Narrow" charset="0"/>
              <a:ea typeface="SimSun" charset="0"/>
              <a:cs typeface="SimSun" charset="0"/>
            </a:endParaRPr>
          </a:p>
        </p:txBody>
      </p:sp>
      <p:sp>
        <p:nvSpPr>
          <p:cNvPr id="685069" name="Rectangle 57"/>
          <p:cNvSpPr>
            <a:spLocks noChangeArrowheads="1"/>
          </p:cNvSpPr>
          <p:nvPr/>
        </p:nvSpPr>
        <p:spPr bwMode="auto">
          <a:xfrm>
            <a:off x="76200" y="2066925"/>
            <a:ext cx="3213100" cy="30003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a:r>
              <a:rPr lang="en-US" altLang="zh-CN" sz="2000" b="1">
                <a:solidFill>
                  <a:srgbClr val="EAEAEA"/>
                </a:solidFill>
                <a:latin typeface="Arial Narrow" charset="0"/>
                <a:ea typeface="SimSun" charset="0"/>
                <a:cs typeface="SimSun" charset="0"/>
              </a:rPr>
              <a:t>Actions are Everything</a:t>
            </a:r>
            <a:endParaRPr lang="en-US" altLang="zh-CN" sz="2000">
              <a:solidFill>
                <a:srgbClr val="EAEAEA"/>
              </a:solidFill>
              <a:latin typeface="Arial Narrow" charset="0"/>
              <a:ea typeface="SimSun" charset="0"/>
              <a:cs typeface="SimSun" charset="0"/>
            </a:endParaRPr>
          </a:p>
        </p:txBody>
      </p:sp>
      <p:sp>
        <p:nvSpPr>
          <p:cNvPr id="685070" name="Rectangle 58"/>
          <p:cNvSpPr>
            <a:spLocks noChangeArrowheads="1"/>
          </p:cNvSpPr>
          <p:nvPr/>
        </p:nvSpPr>
        <p:spPr bwMode="auto">
          <a:xfrm>
            <a:off x="3311525" y="2066925"/>
            <a:ext cx="2706688" cy="30003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a:r>
              <a:rPr lang="en-US" altLang="zh-CN" sz="2000" b="1">
                <a:solidFill>
                  <a:srgbClr val="EAEAEA"/>
                </a:solidFill>
                <a:latin typeface="Arial Narrow" charset="0"/>
                <a:ea typeface="SimSun" charset="0"/>
                <a:cs typeface="SimSun" charset="0"/>
              </a:rPr>
              <a:t>Actions are Something</a:t>
            </a:r>
            <a:endParaRPr lang="en-US" altLang="zh-CN" sz="2000">
              <a:solidFill>
                <a:srgbClr val="EAEAEA"/>
              </a:solidFill>
              <a:latin typeface="Arial Narrow" charset="0"/>
              <a:ea typeface="SimSun" charset="0"/>
              <a:cs typeface="SimSun" charset="0"/>
            </a:endParaRPr>
          </a:p>
        </p:txBody>
      </p:sp>
      <p:sp>
        <p:nvSpPr>
          <p:cNvPr id="685071" name="Rectangle 59"/>
          <p:cNvSpPr>
            <a:spLocks noChangeArrowheads="1"/>
          </p:cNvSpPr>
          <p:nvPr/>
        </p:nvSpPr>
        <p:spPr bwMode="auto">
          <a:xfrm>
            <a:off x="6018213" y="2066925"/>
            <a:ext cx="3033712" cy="30003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a:r>
              <a:rPr lang="en-US" altLang="zh-CN" sz="2000" b="1">
                <a:solidFill>
                  <a:srgbClr val="EAEAEA"/>
                </a:solidFill>
                <a:latin typeface="Arial Narrow" charset="0"/>
                <a:ea typeface="SimSun" charset="0"/>
                <a:cs typeface="SimSun" charset="0"/>
              </a:rPr>
              <a:t>Actions are Unimportant</a:t>
            </a:r>
            <a:endParaRPr lang="en-US" altLang="zh-CN" sz="2000">
              <a:solidFill>
                <a:srgbClr val="EAEAEA"/>
              </a:solidFill>
              <a:latin typeface="Arial Narrow" charset="0"/>
              <a:ea typeface="SimSun" charset="0"/>
              <a:cs typeface="SimSun" charset="0"/>
            </a:endParaRPr>
          </a:p>
        </p:txBody>
      </p:sp>
      <p:sp>
        <p:nvSpPr>
          <p:cNvPr id="685072" name="Rectangle 60"/>
          <p:cNvSpPr>
            <a:spLocks noChangeArrowheads="1"/>
          </p:cNvSpPr>
          <p:nvPr/>
        </p:nvSpPr>
        <p:spPr bwMode="auto">
          <a:xfrm>
            <a:off x="76200" y="2366963"/>
            <a:ext cx="3213100" cy="300037"/>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a:r>
              <a:rPr lang="en-US" altLang="zh-CN" sz="2000" b="1">
                <a:solidFill>
                  <a:srgbClr val="EAEAEA"/>
                </a:solidFill>
                <a:latin typeface="Arial Narrow" charset="0"/>
                <a:ea typeface="SimSun" charset="0"/>
                <a:cs typeface="SimSun" charset="0"/>
              </a:rPr>
              <a:t>Highly Structured</a:t>
            </a:r>
            <a:endParaRPr lang="en-US" altLang="zh-CN" sz="2000">
              <a:solidFill>
                <a:srgbClr val="EAEAEA"/>
              </a:solidFill>
              <a:latin typeface="Arial Narrow" charset="0"/>
              <a:ea typeface="SimSun" charset="0"/>
              <a:cs typeface="SimSun" charset="0"/>
            </a:endParaRPr>
          </a:p>
        </p:txBody>
      </p:sp>
      <p:sp>
        <p:nvSpPr>
          <p:cNvPr id="685073" name="Rectangle 61"/>
          <p:cNvSpPr>
            <a:spLocks noChangeArrowheads="1"/>
          </p:cNvSpPr>
          <p:nvPr/>
        </p:nvSpPr>
        <p:spPr bwMode="auto">
          <a:xfrm>
            <a:off x="3311525" y="2366963"/>
            <a:ext cx="2706688" cy="300037"/>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a:r>
              <a:rPr lang="en-US" altLang="zh-CN" sz="2000" b="1">
                <a:solidFill>
                  <a:srgbClr val="EAEAEA"/>
                </a:solidFill>
                <a:latin typeface="Arial Narrow" charset="0"/>
                <a:ea typeface="SimSun" charset="0"/>
                <a:cs typeface="SimSun" charset="0"/>
              </a:rPr>
              <a:t>Some Structure</a:t>
            </a:r>
            <a:endParaRPr lang="en-US" altLang="zh-CN" sz="2000">
              <a:solidFill>
                <a:srgbClr val="EAEAEA"/>
              </a:solidFill>
              <a:latin typeface="Arial Narrow" charset="0"/>
              <a:ea typeface="SimSun" charset="0"/>
              <a:cs typeface="SimSun" charset="0"/>
            </a:endParaRPr>
          </a:p>
        </p:txBody>
      </p:sp>
      <p:sp>
        <p:nvSpPr>
          <p:cNvPr id="685074" name="Rectangle 62"/>
          <p:cNvSpPr>
            <a:spLocks noChangeArrowheads="1"/>
          </p:cNvSpPr>
          <p:nvPr/>
        </p:nvSpPr>
        <p:spPr bwMode="auto">
          <a:xfrm>
            <a:off x="6018213" y="2366963"/>
            <a:ext cx="3033712" cy="300037"/>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a:r>
              <a:rPr lang="en-US" altLang="zh-CN" sz="2000" b="1">
                <a:solidFill>
                  <a:srgbClr val="EAEAEA"/>
                </a:solidFill>
                <a:latin typeface="Arial Narrow" charset="0"/>
                <a:ea typeface="SimSun" charset="0"/>
                <a:cs typeface="SimSun" charset="0"/>
              </a:rPr>
              <a:t>No Structure</a:t>
            </a:r>
            <a:endParaRPr lang="en-US" altLang="zh-CN" sz="2000">
              <a:solidFill>
                <a:srgbClr val="EAEAEA"/>
              </a:solidFill>
              <a:latin typeface="Arial Narrow" charset="0"/>
              <a:ea typeface="SimSun" charset="0"/>
              <a:cs typeface="SimSun" charset="0"/>
            </a:endParaRPr>
          </a:p>
        </p:txBody>
      </p:sp>
      <p:sp>
        <p:nvSpPr>
          <p:cNvPr id="685075" name="Rectangle 63"/>
          <p:cNvSpPr>
            <a:spLocks noChangeArrowheads="1"/>
          </p:cNvSpPr>
          <p:nvPr/>
        </p:nvSpPr>
        <p:spPr bwMode="auto">
          <a:xfrm>
            <a:off x="76200" y="2667000"/>
            <a:ext cx="3213100" cy="30003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a:r>
              <a:rPr lang="en-US" altLang="zh-CN" sz="2000" b="1">
                <a:solidFill>
                  <a:srgbClr val="EAEAEA"/>
                </a:solidFill>
                <a:latin typeface="Arial Narrow" charset="0"/>
                <a:ea typeface="SimSun" charset="0"/>
                <a:cs typeface="SimSun" charset="0"/>
              </a:rPr>
              <a:t>Pharisee-like</a:t>
            </a:r>
            <a:endParaRPr lang="en-US" altLang="zh-CN" sz="2000">
              <a:solidFill>
                <a:srgbClr val="EAEAEA"/>
              </a:solidFill>
              <a:latin typeface="Arial Narrow" charset="0"/>
              <a:ea typeface="SimSun" charset="0"/>
              <a:cs typeface="SimSun" charset="0"/>
            </a:endParaRPr>
          </a:p>
        </p:txBody>
      </p:sp>
      <p:sp>
        <p:nvSpPr>
          <p:cNvPr id="685076" name="Rectangle 64"/>
          <p:cNvSpPr>
            <a:spLocks noChangeArrowheads="1"/>
          </p:cNvSpPr>
          <p:nvPr/>
        </p:nvSpPr>
        <p:spPr bwMode="auto">
          <a:xfrm>
            <a:off x="3311525" y="2667000"/>
            <a:ext cx="2706688" cy="30003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a:r>
              <a:rPr lang="en-US" altLang="zh-CN" sz="2000" b="1">
                <a:solidFill>
                  <a:srgbClr val="EAEAEA"/>
                </a:solidFill>
                <a:latin typeface="Arial Narrow" charset="0"/>
                <a:ea typeface="SimSun" charset="0"/>
                <a:cs typeface="SimSun" charset="0"/>
              </a:rPr>
              <a:t>Christ-like</a:t>
            </a:r>
            <a:endParaRPr lang="en-US" altLang="zh-CN" sz="2000">
              <a:solidFill>
                <a:srgbClr val="EAEAEA"/>
              </a:solidFill>
              <a:latin typeface="Arial Narrow" charset="0"/>
              <a:ea typeface="SimSun" charset="0"/>
              <a:cs typeface="SimSun" charset="0"/>
            </a:endParaRPr>
          </a:p>
        </p:txBody>
      </p:sp>
      <p:sp>
        <p:nvSpPr>
          <p:cNvPr id="685077" name="Rectangle 65"/>
          <p:cNvSpPr>
            <a:spLocks noChangeArrowheads="1"/>
          </p:cNvSpPr>
          <p:nvPr/>
        </p:nvSpPr>
        <p:spPr bwMode="auto">
          <a:xfrm>
            <a:off x="6018213" y="2667000"/>
            <a:ext cx="3033712" cy="30003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a:r>
              <a:rPr lang="en-US" altLang="zh-CN" sz="2000" b="1">
                <a:solidFill>
                  <a:srgbClr val="EAEAEA"/>
                </a:solidFill>
                <a:latin typeface="Arial Narrow" charset="0"/>
                <a:ea typeface="SimSun" charset="0"/>
                <a:cs typeface="SimSun" charset="0"/>
              </a:rPr>
              <a:t>Glutton-like</a:t>
            </a:r>
            <a:endParaRPr lang="en-US" altLang="zh-CN" sz="2000">
              <a:solidFill>
                <a:srgbClr val="EAEAEA"/>
              </a:solidFill>
              <a:latin typeface="Arial Narrow" charset="0"/>
              <a:ea typeface="SimSun" charset="0"/>
              <a:cs typeface="SimSun" charset="0"/>
            </a:endParaRPr>
          </a:p>
        </p:txBody>
      </p:sp>
      <p:sp>
        <p:nvSpPr>
          <p:cNvPr id="685078" name="Rectangle 66"/>
          <p:cNvSpPr>
            <a:spLocks noChangeArrowheads="1"/>
          </p:cNvSpPr>
          <p:nvPr/>
        </p:nvSpPr>
        <p:spPr bwMode="auto">
          <a:xfrm>
            <a:off x="76200" y="2967038"/>
            <a:ext cx="3213100" cy="300037"/>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a:r>
              <a:rPr lang="en-US" altLang="zh-CN" sz="2000" b="1">
                <a:solidFill>
                  <a:srgbClr val="EAEAEA"/>
                </a:solidFill>
                <a:latin typeface="Arial Narrow" charset="0"/>
                <a:ea typeface="SimSun" charset="0"/>
                <a:cs typeface="SimSun" charset="0"/>
              </a:rPr>
              <a:t>"god" is their Traditions</a:t>
            </a:r>
            <a:endParaRPr lang="en-US" altLang="zh-CN" sz="2000">
              <a:solidFill>
                <a:srgbClr val="EAEAEA"/>
              </a:solidFill>
              <a:latin typeface="Arial Narrow" charset="0"/>
              <a:ea typeface="SimSun" charset="0"/>
              <a:cs typeface="SimSun" charset="0"/>
            </a:endParaRPr>
          </a:p>
        </p:txBody>
      </p:sp>
      <p:sp>
        <p:nvSpPr>
          <p:cNvPr id="685079" name="Rectangle 67"/>
          <p:cNvSpPr>
            <a:spLocks noChangeArrowheads="1"/>
          </p:cNvSpPr>
          <p:nvPr/>
        </p:nvSpPr>
        <p:spPr bwMode="auto">
          <a:xfrm>
            <a:off x="3311525" y="2967038"/>
            <a:ext cx="2706688" cy="300037"/>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a:r>
              <a:rPr lang="en-US" altLang="zh-CN" sz="2000" b="1">
                <a:solidFill>
                  <a:srgbClr val="EAEAEA"/>
                </a:solidFill>
                <a:latin typeface="Arial Narrow" charset="0"/>
                <a:ea typeface="SimSun" charset="0"/>
                <a:cs typeface="SimSun" charset="0"/>
              </a:rPr>
              <a:t>God is Christ</a:t>
            </a:r>
            <a:endParaRPr lang="en-US" altLang="zh-CN" sz="2000">
              <a:solidFill>
                <a:srgbClr val="EAEAEA"/>
              </a:solidFill>
              <a:latin typeface="Arial Narrow" charset="0"/>
              <a:ea typeface="SimSun" charset="0"/>
              <a:cs typeface="SimSun" charset="0"/>
            </a:endParaRPr>
          </a:p>
        </p:txBody>
      </p:sp>
      <p:sp>
        <p:nvSpPr>
          <p:cNvPr id="685080" name="Rectangle 68"/>
          <p:cNvSpPr>
            <a:spLocks noChangeArrowheads="1"/>
          </p:cNvSpPr>
          <p:nvPr/>
        </p:nvSpPr>
        <p:spPr bwMode="auto">
          <a:xfrm>
            <a:off x="6018213" y="2967038"/>
            <a:ext cx="3033712" cy="300037"/>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a:r>
              <a:rPr lang="en-US" altLang="zh-CN" sz="2000" b="1">
                <a:solidFill>
                  <a:srgbClr val="EAEAEA"/>
                </a:solidFill>
                <a:latin typeface="Arial Narrow" charset="0"/>
                <a:ea typeface="SimSun" charset="0"/>
                <a:cs typeface="SimSun" charset="0"/>
              </a:rPr>
              <a:t>"god" is their Stomach</a:t>
            </a:r>
            <a:endParaRPr lang="en-US" altLang="zh-CN" sz="2000">
              <a:solidFill>
                <a:srgbClr val="EAEAEA"/>
              </a:solidFill>
              <a:latin typeface="Arial Narrow" charset="0"/>
              <a:ea typeface="SimSun" charset="0"/>
              <a:cs typeface="SimSun" charset="0"/>
            </a:endParaRPr>
          </a:p>
        </p:txBody>
      </p:sp>
      <p:sp>
        <p:nvSpPr>
          <p:cNvPr id="685081" name="Rectangle 69"/>
          <p:cNvSpPr>
            <a:spLocks noChangeArrowheads="1"/>
          </p:cNvSpPr>
          <p:nvPr/>
        </p:nvSpPr>
        <p:spPr bwMode="auto">
          <a:xfrm>
            <a:off x="76200" y="3267075"/>
            <a:ext cx="3213100" cy="30003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a:r>
              <a:rPr lang="en-US" altLang="zh-CN" sz="2000" b="1">
                <a:solidFill>
                  <a:srgbClr val="EAEAEA"/>
                </a:solidFill>
                <a:latin typeface="Arial Narrow" charset="0"/>
                <a:ea typeface="SimSun" charset="0"/>
                <a:cs typeface="SimSun" charset="0"/>
              </a:rPr>
              <a:t>Starves the Flesh</a:t>
            </a:r>
            <a:endParaRPr lang="en-US" altLang="zh-CN" sz="2000">
              <a:solidFill>
                <a:srgbClr val="EAEAEA"/>
              </a:solidFill>
              <a:latin typeface="Arial Narrow" charset="0"/>
              <a:ea typeface="SimSun" charset="0"/>
              <a:cs typeface="SimSun" charset="0"/>
            </a:endParaRPr>
          </a:p>
        </p:txBody>
      </p:sp>
      <p:sp>
        <p:nvSpPr>
          <p:cNvPr id="685082" name="Rectangle 70"/>
          <p:cNvSpPr>
            <a:spLocks noChangeArrowheads="1"/>
          </p:cNvSpPr>
          <p:nvPr/>
        </p:nvSpPr>
        <p:spPr bwMode="auto">
          <a:xfrm>
            <a:off x="3311525" y="3267075"/>
            <a:ext cx="2706688" cy="30003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a:r>
              <a:rPr lang="en-US" altLang="zh-CN" sz="2000" b="1">
                <a:solidFill>
                  <a:srgbClr val="EAEAEA"/>
                </a:solidFill>
                <a:latin typeface="Arial Narrow" charset="0"/>
                <a:ea typeface="SimSun" charset="0"/>
                <a:cs typeface="SimSun" charset="0"/>
              </a:rPr>
              <a:t>Controls the Flesh</a:t>
            </a:r>
            <a:endParaRPr lang="en-US" altLang="zh-CN" sz="2000">
              <a:solidFill>
                <a:srgbClr val="EAEAEA"/>
              </a:solidFill>
              <a:latin typeface="Arial Narrow" charset="0"/>
              <a:ea typeface="SimSun" charset="0"/>
              <a:cs typeface="SimSun" charset="0"/>
            </a:endParaRPr>
          </a:p>
        </p:txBody>
      </p:sp>
      <p:sp>
        <p:nvSpPr>
          <p:cNvPr id="685083" name="Rectangle 71"/>
          <p:cNvSpPr>
            <a:spLocks noChangeArrowheads="1"/>
          </p:cNvSpPr>
          <p:nvPr/>
        </p:nvSpPr>
        <p:spPr bwMode="auto">
          <a:xfrm>
            <a:off x="6018213" y="3267075"/>
            <a:ext cx="3033712" cy="30003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a:r>
              <a:rPr lang="en-US" altLang="zh-CN" sz="2000" b="1">
                <a:solidFill>
                  <a:srgbClr val="EAEAEA"/>
                </a:solidFill>
                <a:latin typeface="Arial Narrow" charset="0"/>
                <a:ea typeface="SimSun" charset="0"/>
                <a:cs typeface="SimSun" charset="0"/>
              </a:rPr>
              <a:t>Indulges the Flesh</a:t>
            </a:r>
            <a:endParaRPr lang="en-US" altLang="zh-CN" sz="2000">
              <a:solidFill>
                <a:srgbClr val="EAEAEA"/>
              </a:solidFill>
              <a:latin typeface="Arial Narrow" charset="0"/>
              <a:ea typeface="SimSun" charset="0"/>
              <a:cs typeface="SimSun" charset="0"/>
            </a:endParaRPr>
          </a:p>
        </p:txBody>
      </p:sp>
      <p:sp>
        <p:nvSpPr>
          <p:cNvPr id="685084" name="Rectangle 72"/>
          <p:cNvSpPr>
            <a:spLocks noChangeArrowheads="1"/>
          </p:cNvSpPr>
          <p:nvPr/>
        </p:nvSpPr>
        <p:spPr bwMode="auto">
          <a:xfrm>
            <a:off x="76200" y="3567113"/>
            <a:ext cx="3213100" cy="300037"/>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a:r>
              <a:rPr lang="en-US" altLang="zh-CN" sz="2000" b="1">
                <a:solidFill>
                  <a:srgbClr val="EAEAEA"/>
                </a:solidFill>
                <a:latin typeface="Arial Narrow" charset="0"/>
                <a:ea typeface="SimSun" charset="0"/>
                <a:cs typeface="SimSun" charset="0"/>
              </a:rPr>
              <a:t>Claim of Perfectionism</a:t>
            </a:r>
            <a:endParaRPr lang="en-US" altLang="zh-CN" sz="2000">
              <a:solidFill>
                <a:srgbClr val="EAEAEA"/>
              </a:solidFill>
              <a:latin typeface="Arial Narrow" charset="0"/>
              <a:ea typeface="SimSun" charset="0"/>
              <a:cs typeface="SimSun" charset="0"/>
            </a:endParaRPr>
          </a:p>
        </p:txBody>
      </p:sp>
      <p:sp>
        <p:nvSpPr>
          <p:cNvPr id="685085" name="Rectangle 73"/>
          <p:cNvSpPr>
            <a:spLocks noChangeArrowheads="1"/>
          </p:cNvSpPr>
          <p:nvPr/>
        </p:nvSpPr>
        <p:spPr bwMode="auto">
          <a:xfrm>
            <a:off x="3311525" y="3567113"/>
            <a:ext cx="2706688" cy="300037"/>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a:r>
              <a:rPr lang="en-US" altLang="zh-CN" sz="2000" b="1">
                <a:solidFill>
                  <a:srgbClr val="EAEAEA"/>
                </a:solidFill>
                <a:latin typeface="Arial Narrow" charset="0"/>
                <a:ea typeface="SimSun" charset="0"/>
                <a:cs typeface="SimSun" charset="0"/>
              </a:rPr>
              <a:t>In Process (3:12-13)</a:t>
            </a:r>
            <a:endParaRPr lang="en-US" altLang="zh-CN" sz="2000">
              <a:solidFill>
                <a:srgbClr val="EAEAEA"/>
              </a:solidFill>
              <a:latin typeface="Arial Narrow" charset="0"/>
              <a:ea typeface="SimSun" charset="0"/>
              <a:cs typeface="SimSun" charset="0"/>
            </a:endParaRPr>
          </a:p>
        </p:txBody>
      </p:sp>
      <p:sp>
        <p:nvSpPr>
          <p:cNvPr id="685086" name="Rectangle 74"/>
          <p:cNvSpPr>
            <a:spLocks noChangeArrowheads="1"/>
          </p:cNvSpPr>
          <p:nvPr/>
        </p:nvSpPr>
        <p:spPr bwMode="auto">
          <a:xfrm>
            <a:off x="6018213" y="3567113"/>
            <a:ext cx="3033712" cy="300037"/>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a:r>
              <a:rPr lang="en-US" altLang="zh-CN" sz="2000" b="1">
                <a:solidFill>
                  <a:srgbClr val="EAEAEA"/>
                </a:solidFill>
                <a:latin typeface="Arial Narrow" charset="0"/>
                <a:ea typeface="SimSun" charset="0"/>
                <a:cs typeface="SimSun" charset="0"/>
              </a:rPr>
              <a:t>Practice of Fatalism</a:t>
            </a:r>
            <a:endParaRPr lang="en-US" altLang="zh-CN" sz="2000">
              <a:solidFill>
                <a:srgbClr val="EAEAEA"/>
              </a:solidFill>
              <a:latin typeface="Arial Narrow" charset="0"/>
              <a:ea typeface="SimSun" charset="0"/>
              <a:cs typeface="SimSun" charset="0"/>
            </a:endParaRPr>
          </a:p>
        </p:txBody>
      </p:sp>
      <p:sp>
        <p:nvSpPr>
          <p:cNvPr id="685087" name="Rectangle 75"/>
          <p:cNvSpPr>
            <a:spLocks noChangeArrowheads="1"/>
          </p:cNvSpPr>
          <p:nvPr/>
        </p:nvSpPr>
        <p:spPr bwMode="auto">
          <a:xfrm>
            <a:off x="76200" y="3867150"/>
            <a:ext cx="3213100" cy="30003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a:r>
              <a:rPr lang="en-US" altLang="zh-CN" sz="2000" b="1">
                <a:solidFill>
                  <a:srgbClr val="EAEAEA"/>
                </a:solidFill>
                <a:latin typeface="Arial Narrow" charset="0"/>
                <a:ea typeface="SimSun" charset="0"/>
                <a:cs typeface="SimSun" charset="0"/>
              </a:rPr>
              <a:t>Think they</a:t>
            </a:r>
            <a:r>
              <a:rPr lang="fr-FR" altLang="zh-CN" sz="2000" b="1">
                <a:solidFill>
                  <a:srgbClr val="EAEAEA"/>
                </a:solidFill>
                <a:latin typeface="Arial Narrow" charset="0"/>
                <a:ea typeface="SimSun" charset="0"/>
                <a:cs typeface="SimSun" charset="0"/>
              </a:rPr>
              <a:t>'</a:t>
            </a:r>
            <a:r>
              <a:rPr lang="en-US" altLang="zh-CN" sz="2000" b="1">
                <a:solidFill>
                  <a:srgbClr val="EAEAEA"/>
                </a:solidFill>
                <a:latin typeface="Arial Narrow" charset="0"/>
                <a:ea typeface="SimSun" charset="0"/>
                <a:cs typeface="SimSun" charset="0"/>
              </a:rPr>
              <a:t>ve Arrived</a:t>
            </a:r>
            <a:endParaRPr lang="en-US" altLang="zh-CN" sz="2000">
              <a:solidFill>
                <a:srgbClr val="EAEAEA"/>
              </a:solidFill>
              <a:latin typeface="Arial Narrow" charset="0"/>
              <a:ea typeface="SimSun" charset="0"/>
              <a:cs typeface="SimSun" charset="0"/>
            </a:endParaRPr>
          </a:p>
        </p:txBody>
      </p:sp>
      <p:sp>
        <p:nvSpPr>
          <p:cNvPr id="685088" name="Rectangle 76"/>
          <p:cNvSpPr>
            <a:spLocks noChangeArrowheads="1"/>
          </p:cNvSpPr>
          <p:nvPr/>
        </p:nvSpPr>
        <p:spPr bwMode="auto">
          <a:xfrm>
            <a:off x="3311525" y="3867150"/>
            <a:ext cx="2706688" cy="30003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a:r>
              <a:rPr lang="en-US" altLang="zh-CN" sz="2000" b="1">
                <a:solidFill>
                  <a:srgbClr val="EAEAEA"/>
                </a:solidFill>
                <a:latin typeface="Arial Narrow" charset="0"/>
                <a:ea typeface="SimSun" charset="0"/>
                <a:cs typeface="SimSun" charset="0"/>
              </a:rPr>
              <a:t>Know they Haven</a:t>
            </a:r>
            <a:r>
              <a:rPr lang="fr-FR" altLang="zh-CN" sz="2000" b="1">
                <a:solidFill>
                  <a:srgbClr val="EAEAEA"/>
                </a:solidFill>
                <a:latin typeface="Arial Narrow" charset="0"/>
                <a:ea typeface="SimSun" charset="0"/>
                <a:cs typeface="SimSun" charset="0"/>
              </a:rPr>
              <a:t>'</a:t>
            </a:r>
            <a:r>
              <a:rPr lang="en-US" altLang="zh-CN" sz="2000" b="1">
                <a:solidFill>
                  <a:srgbClr val="EAEAEA"/>
                </a:solidFill>
                <a:latin typeface="Arial Narrow" charset="0"/>
                <a:ea typeface="SimSun" charset="0"/>
                <a:cs typeface="SimSun" charset="0"/>
              </a:rPr>
              <a:t>t</a:t>
            </a:r>
            <a:endParaRPr lang="en-US" altLang="zh-CN" sz="2000">
              <a:solidFill>
                <a:srgbClr val="EAEAEA"/>
              </a:solidFill>
              <a:latin typeface="Arial Narrow" charset="0"/>
              <a:ea typeface="SimSun" charset="0"/>
              <a:cs typeface="SimSun" charset="0"/>
            </a:endParaRPr>
          </a:p>
        </p:txBody>
      </p:sp>
      <p:sp>
        <p:nvSpPr>
          <p:cNvPr id="685089" name="Rectangle 77"/>
          <p:cNvSpPr>
            <a:spLocks noChangeArrowheads="1"/>
          </p:cNvSpPr>
          <p:nvPr/>
        </p:nvSpPr>
        <p:spPr bwMode="auto">
          <a:xfrm>
            <a:off x="6018213" y="3867150"/>
            <a:ext cx="3033712" cy="30003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a:r>
              <a:rPr lang="en-US" altLang="zh-CN" sz="2000" b="1">
                <a:solidFill>
                  <a:srgbClr val="EAEAEA"/>
                </a:solidFill>
                <a:latin typeface="Arial Narrow" charset="0"/>
                <a:ea typeface="SimSun" charset="0"/>
                <a:cs typeface="SimSun" charset="0"/>
              </a:rPr>
              <a:t>Don</a:t>
            </a:r>
            <a:r>
              <a:rPr lang="fr-FR" altLang="zh-CN" sz="2000" b="1">
                <a:solidFill>
                  <a:srgbClr val="EAEAEA"/>
                </a:solidFill>
                <a:latin typeface="Arial Narrow" charset="0"/>
                <a:ea typeface="SimSun" charset="0"/>
                <a:cs typeface="SimSun" charset="0"/>
              </a:rPr>
              <a:t>'</a:t>
            </a:r>
            <a:r>
              <a:rPr lang="en-US" altLang="zh-CN" sz="2000" b="1">
                <a:solidFill>
                  <a:srgbClr val="EAEAEA"/>
                </a:solidFill>
                <a:latin typeface="Arial Narrow" charset="0"/>
                <a:ea typeface="SimSun" charset="0"/>
                <a:cs typeface="SimSun" charset="0"/>
              </a:rPr>
              <a:t>t Care if they Do</a:t>
            </a:r>
            <a:endParaRPr lang="en-US" altLang="zh-CN" sz="2000">
              <a:solidFill>
                <a:srgbClr val="EAEAEA"/>
              </a:solidFill>
              <a:latin typeface="Arial Narrow" charset="0"/>
              <a:ea typeface="SimSun" charset="0"/>
              <a:cs typeface="SimSun" charset="0"/>
            </a:endParaRPr>
          </a:p>
        </p:txBody>
      </p:sp>
      <p:sp>
        <p:nvSpPr>
          <p:cNvPr id="685090" name="Rectangle 78"/>
          <p:cNvSpPr>
            <a:spLocks noChangeArrowheads="1"/>
          </p:cNvSpPr>
          <p:nvPr/>
        </p:nvSpPr>
        <p:spPr bwMode="auto">
          <a:xfrm>
            <a:off x="76200" y="4167188"/>
            <a:ext cx="3213100" cy="371475"/>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a:r>
              <a:rPr lang="en-US" altLang="zh-CN" sz="2000" b="1">
                <a:solidFill>
                  <a:srgbClr val="EAEAEA"/>
                </a:solidFill>
                <a:latin typeface="Arial Narrow" charset="0"/>
                <a:ea typeface="SimSun" charset="0"/>
                <a:cs typeface="SimSun" charset="0"/>
              </a:rPr>
              <a:t>Confidence in Flesh (3:3)</a:t>
            </a:r>
            <a:endParaRPr lang="en-US" altLang="zh-CN" sz="2000">
              <a:solidFill>
                <a:srgbClr val="EAEAEA"/>
              </a:solidFill>
              <a:latin typeface="Arial Narrow" charset="0"/>
              <a:ea typeface="SimSun" charset="0"/>
              <a:cs typeface="SimSun" charset="0"/>
            </a:endParaRPr>
          </a:p>
        </p:txBody>
      </p:sp>
      <p:sp>
        <p:nvSpPr>
          <p:cNvPr id="685091" name="Rectangle 79"/>
          <p:cNvSpPr>
            <a:spLocks noChangeArrowheads="1"/>
          </p:cNvSpPr>
          <p:nvPr/>
        </p:nvSpPr>
        <p:spPr bwMode="auto">
          <a:xfrm>
            <a:off x="3311525" y="4167188"/>
            <a:ext cx="2706688" cy="371475"/>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a:r>
              <a:rPr lang="en-US" altLang="zh-CN" sz="2000" b="1">
                <a:solidFill>
                  <a:srgbClr val="EAEAEA"/>
                </a:solidFill>
                <a:latin typeface="Arial Narrow" charset="0"/>
                <a:ea typeface="SimSun" charset="0"/>
                <a:cs typeface="SimSun" charset="0"/>
              </a:rPr>
              <a:t>Confidence in Christ (3:7)</a:t>
            </a:r>
            <a:endParaRPr lang="en-US" altLang="zh-CN" sz="2000">
              <a:solidFill>
                <a:srgbClr val="EAEAEA"/>
              </a:solidFill>
              <a:latin typeface="Arial Narrow" charset="0"/>
              <a:ea typeface="SimSun" charset="0"/>
              <a:cs typeface="SimSun" charset="0"/>
            </a:endParaRPr>
          </a:p>
        </p:txBody>
      </p:sp>
      <p:sp>
        <p:nvSpPr>
          <p:cNvPr id="685092" name="Rectangle 80"/>
          <p:cNvSpPr>
            <a:spLocks noChangeArrowheads="1"/>
          </p:cNvSpPr>
          <p:nvPr/>
        </p:nvSpPr>
        <p:spPr bwMode="auto">
          <a:xfrm>
            <a:off x="6018213" y="4167188"/>
            <a:ext cx="3033712" cy="371475"/>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a:r>
              <a:rPr lang="en-US" altLang="zh-CN" sz="2000" b="1">
                <a:solidFill>
                  <a:srgbClr val="EAEAEA"/>
                </a:solidFill>
                <a:latin typeface="Arial Narrow" charset="0"/>
                <a:ea typeface="SimSun" charset="0"/>
                <a:cs typeface="SimSun" charset="0"/>
              </a:rPr>
              <a:t>Confidence in Shame (3:19c)</a:t>
            </a:r>
            <a:endParaRPr lang="en-US" altLang="zh-CN" sz="2000">
              <a:solidFill>
                <a:srgbClr val="EAEAEA"/>
              </a:solidFill>
              <a:latin typeface="Arial Narrow" charset="0"/>
              <a:ea typeface="SimSun" charset="0"/>
              <a:cs typeface="SimSun" charset="0"/>
            </a:endParaRPr>
          </a:p>
        </p:txBody>
      </p:sp>
      <p:sp>
        <p:nvSpPr>
          <p:cNvPr id="685093" name="Rectangle 81"/>
          <p:cNvSpPr>
            <a:spLocks noChangeArrowheads="1"/>
          </p:cNvSpPr>
          <p:nvPr/>
        </p:nvSpPr>
        <p:spPr bwMode="auto">
          <a:xfrm>
            <a:off x="76200" y="4538663"/>
            <a:ext cx="3213100" cy="441325"/>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a:r>
              <a:rPr lang="en-US" altLang="zh-CN" sz="1800" b="1">
                <a:solidFill>
                  <a:srgbClr val="EAEAEA"/>
                </a:solidFill>
                <a:latin typeface="Arial Narrow" charset="0"/>
                <a:ea typeface="SimSun" charset="0"/>
                <a:cs typeface="SimSun" charset="0"/>
              </a:rPr>
              <a:t>Righteousness from the Law (3:9a)</a:t>
            </a:r>
            <a:endParaRPr lang="en-US" altLang="zh-CN" sz="1800">
              <a:solidFill>
                <a:srgbClr val="EAEAEA"/>
              </a:solidFill>
              <a:latin typeface="Arial Narrow" charset="0"/>
              <a:ea typeface="SimSun" charset="0"/>
              <a:cs typeface="SimSun" charset="0"/>
            </a:endParaRPr>
          </a:p>
        </p:txBody>
      </p:sp>
      <p:sp>
        <p:nvSpPr>
          <p:cNvPr id="685094" name="Rectangle 82"/>
          <p:cNvSpPr>
            <a:spLocks noChangeArrowheads="1"/>
          </p:cNvSpPr>
          <p:nvPr/>
        </p:nvSpPr>
        <p:spPr bwMode="auto">
          <a:xfrm>
            <a:off x="3311525" y="4538663"/>
            <a:ext cx="2706688" cy="441325"/>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a:r>
              <a:rPr lang="en-US" altLang="zh-CN" sz="1800" b="1">
                <a:solidFill>
                  <a:srgbClr val="EAEAEA"/>
                </a:solidFill>
                <a:latin typeface="Arial Narrow" charset="0"/>
                <a:ea typeface="SimSun" charset="0"/>
                <a:cs typeface="SimSun" charset="0"/>
              </a:rPr>
              <a:t>Righteousness by Faith (3:9b)</a:t>
            </a:r>
            <a:endParaRPr lang="en-US" altLang="zh-CN" sz="1800">
              <a:solidFill>
                <a:srgbClr val="EAEAEA"/>
              </a:solidFill>
              <a:latin typeface="Arial Narrow" charset="0"/>
              <a:ea typeface="SimSun" charset="0"/>
              <a:cs typeface="SimSun" charset="0"/>
            </a:endParaRPr>
          </a:p>
        </p:txBody>
      </p:sp>
      <p:sp>
        <p:nvSpPr>
          <p:cNvPr id="685095" name="Rectangle 83"/>
          <p:cNvSpPr>
            <a:spLocks noChangeArrowheads="1"/>
          </p:cNvSpPr>
          <p:nvPr/>
        </p:nvSpPr>
        <p:spPr bwMode="auto">
          <a:xfrm>
            <a:off x="6018213" y="4538663"/>
            <a:ext cx="3033712" cy="441325"/>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a:r>
              <a:rPr lang="en-US" altLang="zh-CN" sz="1700" b="1">
                <a:solidFill>
                  <a:srgbClr val="EAEAEA"/>
                </a:solidFill>
                <a:latin typeface="Arial Narrow" charset="0"/>
                <a:ea typeface="SimSun" charset="0"/>
                <a:cs typeface="SimSun" charset="0"/>
              </a:rPr>
              <a:t>Righteousness Not Pursued (3:19d)</a:t>
            </a:r>
            <a:endParaRPr lang="en-US" altLang="zh-CN" sz="1700">
              <a:solidFill>
                <a:srgbClr val="EAEAEA"/>
              </a:solidFill>
              <a:latin typeface="Arial Narrow" charset="0"/>
              <a:ea typeface="SimSun" charset="0"/>
              <a:cs typeface="SimSun" charset="0"/>
            </a:endParaRPr>
          </a:p>
        </p:txBody>
      </p:sp>
      <p:sp>
        <p:nvSpPr>
          <p:cNvPr id="685096" name="Rectangle 84"/>
          <p:cNvSpPr>
            <a:spLocks noChangeArrowheads="1"/>
          </p:cNvSpPr>
          <p:nvPr/>
        </p:nvSpPr>
        <p:spPr bwMode="auto">
          <a:xfrm>
            <a:off x="76200" y="4979988"/>
            <a:ext cx="3213100" cy="234950"/>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a:r>
              <a:rPr lang="en-US" altLang="zh-CN" sz="2000" b="1">
                <a:solidFill>
                  <a:srgbClr val="EAEAEA"/>
                </a:solidFill>
                <a:latin typeface="Arial Narrow" charset="0"/>
                <a:ea typeface="SimSun" charset="0"/>
                <a:cs typeface="SimSun" charset="0"/>
              </a:rPr>
              <a:t>No Movies</a:t>
            </a:r>
            <a:endParaRPr lang="en-US" altLang="zh-CN" sz="2000">
              <a:solidFill>
                <a:srgbClr val="EAEAEA"/>
              </a:solidFill>
              <a:latin typeface="Arial Narrow" charset="0"/>
              <a:ea typeface="SimSun" charset="0"/>
              <a:cs typeface="SimSun" charset="0"/>
            </a:endParaRPr>
          </a:p>
        </p:txBody>
      </p:sp>
      <p:sp>
        <p:nvSpPr>
          <p:cNvPr id="685097" name="Rectangle 85"/>
          <p:cNvSpPr>
            <a:spLocks noChangeArrowheads="1"/>
          </p:cNvSpPr>
          <p:nvPr/>
        </p:nvSpPr>
        <p:spPr bwMode="auto">
          <a:xfrm>
            <a:off x="3311525" y="4979988"/>
            <a:ext cx="2706688" cy="234950"/>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a:r>
              <a:rPr lang="en-US" altLang="zh-CN" sz="2000" b="1">
                <a:solidFill>
                  <a:srgbClr val="EAEAEA"/>
                </a:solidFill>
                <a:latin typeface="Arial Narrow" charset="0"/>
                <a:ea typeface="SimSun" charset="0"/>
                <a:cs typeface="SimSun" charset="0"/>
              </a:rPr>
              <a:t>Wholesome Movies</a:t>
            </a:r>
            <a:endParaRPr lang="en-US" altLang="zh-CN" sz="2000">
              <a:solidFill>
                <a:srgbClr val="EAEAEA"/>
              </a:solidFill>
              <a:latin typeface="Arial Narrow" charset="0"/>
              <a:ea typeface="SimSun" charset="0"/>
              <a:cs typeface="SimSun" charset="0"/>
            </a:endParaRPr>
          </a:p>
        </p:txBody>
      </p:sp>
      <p:sp>
        <p:nvSpPr>
          <p:cNvPr id="685098" name="Rectangle 86"/>
          <p:cNvSpPr>
            <a:spLocks noChangeArrowheads="1"/>
          </p:cNvSpPr>
          <p:nvPr/>
        </p:nvSpPr>
        <p:spPr bwMode="auto">
          <a:xfrm>
            <a:off x="6018213" y="4979988"/>
            <a:ext cx="3033712" cy="234950"/>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a:r>
              <a:rPr lang="en-US" altLang="zh-CN" sz="2000" b="1">
                <a:solidFill>
                  <a:srgbClr val="EAEAEA"/>
                </a:solidFill>
                <a:latin typeface="Arial Narrow" charset="0"/>
                <a:ea typeface="SimSun" charset="0"/>
                <a:cs typeface="SimSun" charset="0"/>
              </a:rPr>
              <a:t>All Movies</a:t>
            </a:r>
            <a:endParaRPr lang="en-US" altLang="zh-CN" sz="2000">
              <a:solidFill>
                <a:srgbClr val="EAEAEA"/>
              </a:solidFill>
              <a:latin typeface="Arial Narrow" charset="0"/>
              <a:ea typeface="SimSun" charset="0"/>
              <a:cs typeface="SimSun" charset="0"/>
            </a:endParaRPr>
          </a:p>
        </p:txBody>
      </p:sp>
      <p:sp>
        <p:nvSpPr>
          <p:cNvPr id="685099" name="Rectangle 87"/>
          <p:cNvSpPr>
            <a:spLocks noChangeArrowheads="1"/>
          </p:cNvSpPr>
          <p:nvPr/>
        </p:nvSpPr>
        <p:spPr bwMode="auto">
          <a:xfrm>
            <a:off x="76200" y="5214938"/>
            <a:ext cx="3213100" cy="234950"/>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a:r>
              <a:rPr lang="en-US" altLang="zh-CN" sz="2000" b="1">
                <a:solidFill>
                  <a:srgbClr val="EAEAEA"/>
                </a:solidFill>
                <a:latin typeface="Arial Narrow" charset="0"/>
                <a:ea typeface="SimSun" charset="0"/>
                <a:cs typeface="SimSun" charset="0"/>
              </a:rPr>
              <a:t>No TV</a:t>
            </a:r>
            <a:endParaRPr lang="en-US" altLang="zh-CN" sz="2000">
              <a:solidFill>
                <a:srgbClr val="EAEAEA"/>
              </a:solidFill>
              <a:latin typeface="Arial Narrow" charset="0"/>
              <a:ea typeface="SimSun" charset="0"/>
              <a:cs typeface="SimSun" charset="0"/>
            </a:endParaRPr>
          </a:p>
        </p:txBody>
      </p:sp>
      <p:sp>
        <p:nvSpPr>
          <p:cNvPr id="685100" name="Rectangle 88"/>
          <p:cNvSpPr>
            <a:spLocks noChangeArrowheads="1"/>
          </p:cNvSpPr>
          <p:nvPr/>
        </p:nvSpPr>
        <p:spPr bwMode="auto">
          <a:xfrm>
            <a:off x="3311525" y="5214938"/>
            <a:ext cx="2706688" cy="234950"/>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a:r>
              <a:rPr lang="en-US" altLang="zh-CN" sz="2000" b="1">
                <a:solidFill>
                  <a:srgbClr val="EAEAEA"/>
                </a:solidFill>
                <a:latin typeface="Arial Narrow" charset="0"/>
                <a:ea typeface="SimSun" charset="0"/>
                <a:cs typeface="SimSun" charset="0"/>
              </a:rPr>
              <a:t>Wholesome TV</a:t>
            </a:r>
            <a:endParaRPr lang="en-US" altLang="zh-CN" sz="2000">
              <a:solidFill>
                <a:srgbClr val="EAEAEA"/>
              </a:solidFill>
              <a:latin typeface="Arial Narrow" charset="0"/>
              <a:ea typeface="SimSun" charset="0"/>
              <a:cs typeface="SimSun" charset="0"/>
            </a:endParaRPr>
          </a:p>
        </p:txBody>
      </p:sp>
      <p:sp>
        <p:nvSpPr>
          <p:cNvPr id="685101" name="Rectangle 89"/>
          <p:cNvSpPr>
            <a:spLocks noChangeArrowheads="1"/>
          </p:cNvSpPr>
          <p:nvPr/>
        </p:nvSpPr>
        <p:spPr bwMode="auto">
          <a:xfrm>
            <a:off x="6018213" y="5214938"/>
            <a:ext cx="3033712" cy="234950"/>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a:r>
              <a:rPr lang="en-US" altLang="zh-CN" sz="2000" b="1">
                <a:solidFill>
                  <a:srgbClr val="EAEAEA"/>
                </a:solidFill>
                <a:latin typeface="Arial Narrow" charset="0"/>
                <a:ea typeface="SimSun" charset="0"/>
                <a:cs typeface="SimSun" charset="0"/>
              </a:rPr>
              <a:t>All TV</a:t>
            </a:r>
            <a:endParaRPr lang="en-US" altLang="zh-CN" sz="2000">
              <a:solidFill>
                <a:srgbClr val="EAEAEA"/>
              </a:solidFill>
              <a:latin typeface="Arial Narrow" charset="0"/>
              <a:ea typeface="SimSun" charset="0"/>
              <a:cs typeface="SimSun" charset="0"/>
            </a:endParaRPr>
          </a:p>
        </p:txBody>
      </p:sp>
      <p:sp>
        <p:nvSpPr>
          <p:cNvPr id="685102" name="Rectangle 90"/>
          <p:cNvSpPr>
            <a:spLocks noChangeArrowheads="1"/>
          </p:cNvSpPr>
          <p:nvPr/>
        </p:nvSpPr>
        <p:spPr bwMode="auto">
          <a:xfrm>
            <a:off x="76200" y="5449888"/>
            <a:ext cx="3213100" cy="234950"/>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a:r>
              <a:rPr lang="en-US" altLang="zh-CN" sz="2000" b="1">
                <a:solidFill>
                  <a:srgbClr val="EAEAEA"/>
                </a:solidFill>
                <a:latin typeface="Arial Narrow" charset="0"/>
                <a:ea typeface="SimSun" charset="0"/>
                <a:cs typeface="SimSun" charset="0"/>
              </a:rPr>
              <a:t>No Music</a:t>
            </a:r>
            <a:endParaRPr lang="en-US" altLang="zh-CN" sz="2000">
              <a:solidFill>
                <a:srgbClr val="EAEAEA"/>
              </a:solidFill>
              <a:latin typeface="Arial Narrow" charset="0"/>
              <a:ea typeface="SimSun" charset="0"/>
              <a:cs typeface="SimSun" charset="0"/>
            </a:endParaRPr>
          </a:p>
        </p:txBody>
      </p:sp>
      <p:sp>
        <p:nvSpPr>
          <p:cNvPr id="685103" name="Rectangle 91"/>
          <p:cNvSpPr>
            <a:spLocks noChangeArrowheads="1"/>
          </p:cNvSpPr>
          <p:nvPr/>
        </p:nvSpPr>
        <p:spPr bwMode="auto">
          <a:xfrm>
            <a:off x="3311525" y="5449888"/>
            <a:ext cx="2706688" cy="234950"/>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a:r>
              <a:rPr lang="en-US" altLang="zh-CN" sz="2000" b="1">
                <a:solidFill>
                  <a:srgbClr val="EAEAEA"/>
                </a:solidFill>
                <a:latin typeface="Arial Narrow" charset="0"/>
                <a:ea typeface="SimSun" charset="0"/>
                <a:cs typeface="SimSun" charset="0"/>
              </a:rPr>
              <a:t>Wholesome Music</a:t>
            </a:r>
            <a:endParaRPr lang="en-US" altLang="zh-CN" sz="2000">
              <a:solidFill>
                <a:srgbClr val="EAEAEA"/>
              </a:solidFill>
              <a:latin typeface="Arial Narrow" charset="0"/>
              <a:ea typeface="SimSun" charset="0"/>
              <a:cs typeface="SimSun" charset="0"/>
            </a:endParaRPr>
          </a:p>
        </p:txBody>
      </p:sp>
      <p:sp>
        <p:nvSpPr>
          <p:cNvPr id="685104" name="Rectangle 92"/>
          <p:cNvSpPr>
            <a:spLocks noChangeArrowheads="1"/>
          </p:cNvSpPr>
          <p:nvPr/>
        </p:nvSpPr>
        <p:spPr bwMode="auto">
          <a:xfrm>
            <a:off x="6018213" y="5449888"/>
            <a:ext cx="3033712" cy="234950"/>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a:r>
              <a:rPr lang="en-US" altLang="zh-CN" sz="2000" b="1">
                <a:solidFill>
                  <a:srgbClr val="EAEAEA"/>
                </a:solidFill>
                <a:latin typeface="Arial Narrow" charset="0"/>
                <a:ea typeface="SimSun" charset="0"/>
                <a:cs typeface="SimSun" charset="0"/>
              </a:rPr>
              <a:t>All Music</a:t>
            </a:r>
            <a:endParaRPr lang="en-US" altLang="zh-CN" sz="2000">
              <a:solidFill>
                <a:srgbClr val="EAEAEA"/>
              </a:solidFill>
              <a:latin typeface="Arial Narrow" charset="0"/>
              <a:ea typeface="SimSun" charset="0"/>
              <a:cs typeface="SimSun" charset="0"/>
            </a:endParaRPr>
          </a:p>
        </p:txBody>
      </p:sp>
      <p:sp>
        <p:nvSpPr>
          <p:cNvPr id="685105" name="Rectangle 93"/>
          <p:cNvSpPr>
            <a:spLocks noChangeArrowheads="1"/>
          </p:cNvSpPr>
          <p:nvPr/>
        </p:nvSpPr>
        <p:spPr bwMode="auto">
          <a:xfrm>
            <a:off x="76200" y="5684838"/>
            <a:ext cx="3213100" cy="234950"/>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a:r>
              <a:rPr lang="en-US" altLang="zh-CN" sz="2000" b="1">
                <a:solidFill>
                  <a:srgbClr val="EAEAEA"/>
                </a:solidFill>
                <a:latin typeface="Arial Narrow" charset="0"/>
                <a:ea typeface="SimSun" charset="0"/>
                <a:cs typeface="SimSun" charset="0"/>
              </a:rPr>
              <a:t>No Wine for Merit</a:t>
            </a:r>
            <a:endParaRPr lang="en-US" altLang="zh-CN" sz="2000">
              <a:solidFill>
                <a:srgbClr val="EAEAEA"/>
              </a:solidFill>
              <a:latin typeface="Arial Narrow" charset="0"/>
              <a:ea typeface="SimSun" charset="0"/>
              <a:cs typeface="SimSun" charset="0"/>
            </a:endParaRPr>
          </a:p>
        </p:txBody>
      </p:sp>
      <p:sp>
        <p:nvSpPr>
          <p:cNvPr id="685106" name="Rectangle 94"/>
          <p:cNvSpPr>
            <a:spLocks noChangeArrowheads="1"/>
          </p:cNvSpPr>
          <p:nvPr/>
        </p:nvSpPr>
        <p:spPr bwMode="auto">
          <a:xfrm>
            <a:off x="3311525" y="5684838"/>
            <a:ext cx="2706688" cy="234950"/>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a:r>
              <a:rPr lang="en-US" altLang="zh-CN" sz="2000" b="1">
                <a:solidFill>
                  <a:srgbClr val="EAEAEA"/>
                </a:solidFill>
                <a:latin typeface="Arial Narrow" charset="0"/>
                <a:ea typeface="SimSun" charset="0"/>
                <a:cs typeface="SimSun" charset="0"/>
              </a:rPr>
              <a:t>No Wine/Moderation</a:t>
            </a:r>
            <a:endParaRPr lang="en-US" altLang="zh-CN" sz="2000">
              <a:solidFill>
                <a:srgbClr val="EAEAEA"/>
              </a:solidFill>
              <a:latin typeface="Arial Narrow" charset="0"/>
              <a:ea typeface="SimSun" charset="0"/>
              <a:cs typeface="SimSun" charset="0"/>
            </a:endParaRPr>
          </a:p>
        </p:txBody>
      </p:sp>
      <p:sp>
        <p:nvSpPr>
          <p:cNvPr id="685107" name="Rectangle 95"/>
          <p:cNvSpPr>
            <a:spLocks noChangeArrowheads="1"/>
          </p:cNvSpPr>
          <p:nvPr/>
        </p:nvSpPr>
        <p:spPr bwMode="auto">
          <a:xfrm>
            <a:off x="6018213" y="5684838"/>
            <a:ext cx="3033712" cy="234950"/>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a:r>
              <a:rPr lang="en-US" altLang="zh-CN" sz="2000" b="1">
                <a:solidFill>
                  <a:srgbClr val="EAEAEA"/>
                </a:solidFill>
                <a:latin typeface="Arial Narrow" charset="0"/>
                <a:ea typeface="SimSun" charset="0"/>
                <a:cs typeface="SimSun" charset="0"/>
              </a:rPr>
              <a:t>Drunkenness</a:t>
            </a:r>
            <a:endParaRPr lang="en-US" altLang="zh-CN" sz="2000">
              <a:solidFill>
                <a:srgbClr val="EAEAEA"/>
              </a:solidFill>
              <a:latin typeface="Arial Narrow" charset="0"/>
              <a:ea typeface="SimSun" charset="0"/>
              <a:cs typeface="SimSun" charset="0"/>
            </a:endParaRPr>
          </a:p>
        </p:txBody>
      </p:sp>
      <p:sp>
        <p:nvSpPr>
          <p:cNvPr id="685108" name="Rectangle 96"/>
          <p:cNvSpPr>
            <a:spLocks noChangeArrowheads="1"/>
          </p:cNvSpPr>
          <p:nvPr/>
        </p:nvSpPr>
        <p:spPr bwMode="auto">
          <a:xfrm>
            <a:off x="76200" y="5919788"/>
            <a:ext cx="3213100" cy="233362"/>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a:r>
              <a:rPr lang="en-US" altLang="zh-CN" sz="2000" b="1">
                <a:solidFill>
                  <a:srgbClr val="EAEAEA"/>
                </a:solidFill>
                <a:latin typeface="Arial Narrow" charset="0"/>
                <a:ea typeface="SimSun" charset="0"/>
                <a:cs typeface="SimSun" charset="0"/>
              </a:rPr>
              <a:t>Unclean Foods</a:t>
            </a:r>
            <a:endParaRPr lang="en-US" altLang="zh-CN" sz="2000">
              <a:solidFill>
                <a:srgbClr val="EAEAEA"/>
              </a:solidFill>
              <a:latin typeface="Arial Narrow" charset="0"/>
              <a:ea typeface="SimSun" charset="0"/>
              <a:cs typeface="SimSun" charset="0"/>
            </a:endParaRPr>
          </a:p>
        </p:txBody>
      </p:sp>
      <p:sp>
        <p:nvSpPr>
          <p:cNvPr id="685109" name="Rectangle 97"/>
          <p:cNvSpPr>
            <a:spLocks noChangeArrowheads="1"/>
          </p:cNvSpPr>
          <p:nvPr/>
        </p:nvSpPr>
        <p:spPr bwMode="auto">
          <a:xfrm>
            <a:off x="3311525" y="5919788"/>
            <a:ext cx="2706688" cy="233362"/>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a:r>
              <a:rPr lang="en-US" altLang="zh-CN" sz="2000" b="1">
                <a:solidFill>
                  <a:srgbClr val="EAEAEA"/>
                </a:solidFill>
                <a:latin typeface="Arial Narrow" charset="0"/>
                <a:ea typeface="SimSun" charset="0"/>
                <a:cs typeface="SimSun" charset="0"/>
              </a:rPr>
              <a:t>Moderation</a:t>
            </a:r>
            <a:endParaRPr lang="en-US" altLang="zh-CN" sz="2000">
              <a:solidFill>
                <a:srgbClr val="EAEAEA"/>
              </a:solidFill>
              <a:latin typeface="Arial Narrow" charset="0"/>
              <a:ea typeface="SimSun" charset="0"/>
              <a:cs typeface="SimSun" charset="0"/>
            </a:endParaRPr>
          </a:p>
        </p:txBody>
      </p:sp>
      <p:sp>
        <p:nvSpPr>
          <p:cNvPr id="685110" name="Rectangle 98"/>
          <p:cNvSpPr>
            <a:spLocks noChangeArrowheads="1"/>
          </p:cNvSpPr>
          <p:nvPr/>
        </p:nvSpPr>
        <p:spPr bwMode="auto">
          <a:xfrm>
            <a:off x="6018213" y="5919788"/>
            <a:ext cx="3033712" cy="233362"/>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a:r>
              <a:rPr lang="en-US" altLang="zh-CN" sz="2000" b="1">
                <a:solidFill>
                  <a:srgbClr val="EAEAEA"/>
                </a:solidFill>
                <a:latin typeface="Arial Narrow" charset="0"/>
                <a:ea typeface="SimSun" charset="0"/>
                <a:cs typeface="SimSun" charset="0"/>
              </a:rPr>
              <a:t>Gluttony</a:t>
            </a:r>
            <a:endParaRPr lang="en-US" altLang="zh-CN" sz="2000">
              <a:solidFill>
                <a:srgbClr val="EAEAEA"/>
              </a:solidFill>
              <a:latin typeface="Arial Narrow" charset="0"/>
              <a:ea typeface="SimSun" charset="0"/>
              <a:cs typeface="SimSun" charset="0"/>
            </a:endParaRPr>
          </a:p>
        </p:txBody>
      </p:sp>
      <p:sp>
        <p:nvSpPr>
          <p:cNvPr id="685111" name="Rectangle 99"/>
          <p:cNvSpPr>
            <a:spLocks noChangeArrowheads="1"/>
          </p:cNvSpPr>
          <p:nvPr/>
        </p:nvSpPr>
        <p:spPr bwMode="auto">
          <a:xfrm>
            <a:off x="76200" y="6153150"/>
            <a:ext cx="3213100" cy="234950"/>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a:r>
              <a:rPr lang="en-US" altLang="zh-CN" sz="2000" b="1">
                <a:solidFill>
                  <a:srgbClr val="EAEAEA"/>
                </a:solidFill>
                <a:latin typeface="Arial Narrow" charset="0"/>
                <a:ea typeface="SimSun" charset="0"/>
                <a:cs typeface="SimSun" charset="0"/>
              </a:rPr>
              <a:t>"Christian Sabbath"</a:t>
            </a:r>
            <a:endParaRPr lang="en-US" altLang="zh-CN" sz="2000">
              <a:solidFill>
                <a:srgbClr val="EAEAEA"/>
              </a:solidFill>
              <a:latin typeface="Arial Narrow" charset="0"/>
              <a:ea typeface="SimSun" charset="0"/>
              <a:cs typeface="SimSun" charset="0"/>
            </a:endParaRPr>
          </a:p>
        </p:txBody>
      </p:sp>
      <p:sp>
        <p:nvSpPr>
          <p:cNvPr id="685112" name="Rectangle 100"/>
          <p:cNvSpPr>
            <a:spLocks noChangeArrowheads="1"/>
          </p:cNvSpPr>
          <p:nvPr/>
        </p:nvSpPr>
        <p:spPr bwMode="auto">
          <a:xfrm>
            <a:off x="3311525" y="6153150"/>
            <a:ext cx="2706688" cy="234950"/>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a:r>
              <a:rPr lang="en-US" altLang="zh-CN" sz="2000" b="1">
                <a:solidFill>
                  <a:srgbClr val="EAEAEA"/>
                </a:solidFill>
                <a:latin typeface="Arial Narrow" charset="0"/>
                <a:ea typeface="SimSun" charset="0"/>
                <a:cs typeface="SimSun" charset="0"/>
              </a:rPr>
              <a:t>Rest</a:t>
            </a:r>
            <a:endParaRPr lang="en-US" altLang="zh-CN" sz="2000">
              <a:solidFill>
                <a:srgbClr val="EAEAEA"/>
              </a:solidFill>
              <a:latin typeface="Arial Narrow" charset="0"/>
              <a:ea typeface="SimSun" charset="0"/>
              <a:cs typeface="SimSun" charset="0"/>
            </a:endParaRPr>
          </a:p>
        </p:txBody>
      </p:sp>
      <p:sp>
        <p:nvSpPr>
          <p:cNvPr id="685113" name="Rectangle 101"/>
          <p:cNvSpPr>
            <a:spLocks noChangeArrowheads="1"/>
          </p:cNvSpPr>
          <p:nvPr/>
        </p:nvSpPr>
        <p:spPr bwMode="auto">
          <a:xfrm>
            <a:off x="6018213" y="6153150"/>
            <a:ext cx="3033712" cy="234950"/>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a:r>
              <a:rPr lang="en-US" altLang="zh-CN" sz="2000" b="1">
                <a:solidFill>
                  <a:srgbClr val="EAEAEA"/>
                </a:solidFill>
                <a:latin typeface="Arial Narrow" charset="0"/>
                <a:ea typeface="SimSun" charset="0"/>
                <a:cs typeface="SimSun" charset="0"/>
              </a:rPr>
              <a:t>Frivolity</a:t>
            </a:r>
            <a:endParaRPr lang="en-US" altLang="zh-CN" sz="2000">
              <a:solidFill>
                <a:srgbClr val="EAEAEA"/>
              </a:solidFill>
              <a:latin typeface="Arial Narrow" charset="0"/>
              <a:ea typeface="SimSun" charset="0"/>
              <a:cs typeface="SimSun" charset="0"/>
            </a:endParaRPr>
          </a:p>
        </p:txBody>
      </p:sp>
      <p:sp>
        <p:nvSpPr>
          <p:cNvPr id="685114" name="Rectangle 102"/>
          <p:cNvSpPr>
            <a:spLocks noChangeArrowheads="1"/>
          </p:cNvSpPr>
          <p:nvPr/>
        </p:nvSpPr>
        <p:spPr bwMode="auto">
          <a:xfrm>
            <a:off x="76200" y="6388100"/>
            <a:ext cx="3213100" cy="234950"/>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a:r>
              <a:rPr lang="en-US" altLang="zh-CN" sz="2000" b="1">
                <a:solidFill>
                  <a:srgbClr val="EAEAEA"/>
                </a:solidFill>
                <a:latin typeface="Arial Narrow" charset="0"/>
                <a:ea typeface="SimSun" charset="0"/>
                <a:cs typeface="SimSun" charset="0"/>
              </a:rPr>
              <a:t>Celibacy Required</a:t>
            </a:r>
            <a:endParaRPr lang="en-US" altLang="zh-CN" sz="2000">
              <a:solidFill>
                <a:srgbClr val="EAEAEA"/>
              </a:solidFill>
              <a:latin typeface="Arial Narrow" charset="0"/>
              <a:ea typeface="SimSun" charset="0"/>
              <a:cs typeface="SimSun" charset="0"/>
            </a:endParaRPr>
          </a:p>
        </p:txBody>
      </p:sp>
      <p:sp>
        <p:nvSpPr>
          <p:cNvPr id="685115" name="Rectangle 103"/>
          <p:cNvSpPr>
            <a:spLocks noChangeArrowheads="1"/>
          </p:cNvSpPr>
          <p:nvPr/>
        </p:nvSpPr>
        <p:spPr bwMode="auto">
          <a:xfrm>
            <a:off x="3311525" y="6388100"/>
            <a:ext cx="2706688" cy="234950"/>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a:r>
              <a:rPr lang="en-US" altLang="zh-CN" sz="2000" b="1">
                <a:solidFill>
                  <a:srgbClr val="EAEAEA"/>
                </a:solidFill>
                <a:latin typeface="Arial Narrow" charset="0"/>
                <a:ea typeface="SimSun" charset="0"/>
                <a:cs typeface="SimSun" charset="0"/>
              </a:rPr>
              <a:t>Celibacy for Ministry</a:t>
            </a:r>
            <a:endParaRPr lang="en-US" altLang="zh-CN" sz="2000">
              <a:solidFill>
                <a:srgbClr val="EAEAEA"/>
              </a:solidFill>
              <a:latin typeface="Arial Narrow" charset="0"/>
              <a:ea typeface="SimSun" charset="0"/>
              <a:cs typeface="SimSun" charset="0"/>
            </a:endParaRPr>
          </a:p>
        </p:txBody>
      </p:sp>
      <p:sp>
        <p:nvSpPr>
          <p:cNvPr id="685116" name="Rectangle 104"/>
          <p:cNvSpPr>
            <a:spLocks noChangeArrowheads="1"/>
          </p:cNvSpPr>
          <p:nvPr/>
        </p:nvSpPr>
        <p:spPr bwMode="auto">
          <a:xfrm>
            <a:off x="6018213" y="6388100"/>
            <a:ext cx="3033712" cy="234950"/>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a:r>
              <a:rPr lang="en-US" altLang="zh-CN" sz="2000" b="1">
                <a:solidFill>
                  <a:srgbClr val="EAEAEA"/>
                </a:solidFill>
                <a:latin typeface="Arial Narrow" charset="0"/>
                <a:ea typeface="SimSun" charset="0"/>
                <a:cs typeface="SimSun" charset="0"/>
              </a:rPr>
              <a:t>Sexual Immorality</a:t>
            </a:r>
            <a:endParaRPr lang="en-US" altLang="zh-CN" sz="2000">
              <a:solidFill>
                <a:srgbClr val="EAEAEA"/>
              </a:solidFill>
              <a:latin typeface="Arial Narrow" charset="0"/>
              <a:ea typeface="SimSun" charset="0"/>
              <a:cs typeface="SimSun" charset="0"/>
            </a:endParaRPr>
          </a:p>
        </p:txBody>
      </p:sp>
      <p:grpSp>
        <p:nvGrpSpPr>
          <p:cNvPr id="3" name="Group 109"/>
          <p:cNvGrpSpPr>
            <a:grpSpLocks/>
          </p:cNvGrpSpPr>
          <p:nvPr/>
        </p:nvGrpSpPr>
        <p:grpSpPr bwMode="auto">
          <a:xfrm>
            <a:off x="76200" y="609608"/>
            <a:ext cx="3200400" cy="485775"/>
            <a:chOff x="0" y="0"/>
            <a:chExt cx="1497" cy="855"/>
          </a:xfrm>
          <a:solidFill>
            <a:srgbClr val="000000"/>
          </a:solidFill>
        </p:grpSpPr>
        <p:sp>
          <p:nvSpPr>
            <p:cNvPr id="28780" name="Rectangle 108"/>
            <p:cNvSpPr>
              <a:spLocks noChangeArrowheads="1"/>
            </p:cNvSpPr>
            <p:nvPr/>
          </p:nvSpPr>
          <p:spPr bwMode="auto">
            <a:xfrm>
              <a:off x="0" y="0"/>
              <a:ext cx="1497" cy="855"/>
            </a:xfrm>
            <a:prstGeom prst="rect">
              <a:avLst/>
            </a:prstGeom>
            <a:grpFill/>
            <a:ln w="7" cap="sq">
              <a:solidFill>
                <a:srgbClr val="FFFFFF"/>
              </a:solidFill>
              <a:miter lim="800000"/>
              <a:headEnd type="none" w="sm" len="sm"/>
              <a:tailEnd type="none" w="sm" len="sm"/>
            </a:ln>
            <a:effectLst/>
          </p:spPr>
          <p:txBody>
            <a:bodyPr wrap="none" lIns="0" tIns="0" rIns="0" bIns="0" anchor="ctr" anchorCtr="1"/>
            <a:lstStyle/>
            <a:p>
              <a:pPr>
                <a:defRPr/>
              </a:pPr>
              <a:endParaRPr lang="en-US">
                <a:solidFill>
                  <a:srgbClr val="EAEAEA"/>
                </a:solidFill>
                <a:latin typeface="Times New Roman" pitchFamily="-111" charset="0"/>
                <a:ea typeface="ＭＳ Ｐゴシック" charset="-128"/>
                <a:cs typeface="ＭＳ Ｐゴシック" charset="-128"/>
              </a:endParaRPr>
            </a:p>
          </p:txBody>
        </p:sp>
        <p:sp>
          <p:nvSpPr>
            <p:cNvPr id="28717" name="Rectangle 45"/>
            <p:cNvSpPr>
              <a:spLocks noChangeArrowheads="1"/>
            </p:cNvSpPr>
            <p:nvPr/>
          </p:nvSpPr>
          <p:spPr bwMode="auto">
            <a:xfrm>
              <a:off x="43" y="0"/>
              <a:ext cx="1411" cy="855"/>
            </a:xfrm>
            <a:prstGeom prst="rect">
              <a:avLst/>
            </a:prstGeom>
            <a:grpFill/>
            <a:ln w="12700" cap="sq">
              <a:noFill/>
              <a:miter lim="800000"/>
              <a:headEnd type="none" w="sm" len="sm"/>
              <a:tailEnd type="none" w="sm" len="sm"/>
            </a:ln>
            <a:effectLst/>
          </p:spPr>
          <p:txBody>
            <a:bodyPr lIns="0" tIns="0" rIns="0" bIns="0" anchor="ctr" anchorCtr="1"/>
            <a:lstStyle/>
            <a:p>
              <a:pPr algn="ctr">
                <a:defRPr/>
              </a:pPr>
              <a:r>
                <a:rPr lang="en-US" altLang="zh-CN" sz="3200" b="1" dirty="0">
                  <a:solidFill>
                    <a:srgbClr val="EAEAEA"/>
                  </a:solidFill>
                  <a:latin typeface="Arial Narrow" pitchFamily="-111" charset="0"/>
                  <a:ea typeface="SimSun" pitchFamily="2" charset="-122"/>
                  <a:cs typeface="SimSun" pitchFamily="2" charset="-122"/>
                </a:rPr>
                <a:t> Legalism</a:t>
              </a:r>
              <a:endParaRPr lang="en-US" altLang="zh-CN" sz="3200" dirty="0">
                <a:solidFill>
                  <a:srgbClr val="EAEAEA"/>
                </a:solidFill>
                <a:latin typeface="Arial Narrow" pitchFamily="-111" charset="0"/>
                <a:ea typeface="SimSun" pitchFamily="2" charset="-122"/>
                <a:cs typeface="SimSun" pitchFamily="2" charset="-122"/>
              </a:endParaRPr>
            </a:p>
          </p:txBody>
        </p:sp>
      </p:grpSp>
      <p:sp>
        <p:nvSpPr>
          <p:cNvPr id="685118" name="Rectangle 46"/>
          <p:cNvSpPr>
            <a:spLocks noChangeArrowheads="1"/>
          </p:cNvSpPr>
          <p:nvPr/>
        </p:nvSpPr>
        <p:spPr bwMode="auto">
          <a:xfrm>
            <a:off x="3276600" y="609600"/>
            <a:ext cx="2743200" cy="485775"/>
          </a:xfrm>
          <a:prstGeom prst="rect">
            <a:avLst/>
          </a:prstGeom>
          <a:solidFill>
            <a:srgbClr val="0000B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800" b="1" i="1">
                <a:solidFill>
                  <a:srgbClr val="EAEAEA"/>
                </a:solidFill>
                <a:latin typeface="Arial Narrow" charset="0"/>
                <a:ea typeface="SimSun" charset="0"/>
                <a:cs typeface="SimSun" charset="0"/>
              </a:rPr>
              <a:t> A Godly Balance</a:t>
            </a:r>
            <a:endParaRPr lang="en-US" altLang="zh-CN" sz="2800">
              <a:solidFill>
                <a:srgbClr val="EAEAEA"/>
              </a:solidFill>
              <a:latin typeface="Arial Narrow" charset="0"/>
              <a:ea typeface="SimSun" charset="0"/>
              <a:cs typeface="SimSun" charset="0"/>
            </a:endParaRPr>
          </a:p>
        </p:txBody>
      </p:sp>
      <p:grpSp>
        <p:nvGrpSpPr>
          <p:cNvPr id="685119" name="Group 115"/>
          <p:cNvGrpSpPr>
            <a:grpSpLocks/>
          </p:cNvGrpSpPr>
          <p:nvPr/>
        </p:nvGrpSpPr>
        <p:grpSpPr bwMode="auto">
          <a:xfrm>
            <a:off x="76200" y="6623050"/>
            <a:ext cx="3201988" cy="234950"/>
            <a:chOff x="0" y="10582"/>
            <a:chExt cx="1534" cy="413"/>
          </a:xfrm>
        </p:grpSpPr>
        <p:sp>
          <p:nvSpPr>
            <p:cNvPr id="685129" name="Rectangle 105"/>
            <p:cNvSpPr>
              <a:spLocks noChangeArrowheads="1"/>
            </p:cNvSpPr>
            <p:nvPr/>
          </p:nvSpPr>
          <p:spPr bwMode="auto">
            <a:xfrm>
              <a:off x="43" y="10582"/>
              <a:ext cx="1411" cy="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a:solidFill>
                    <a:srgbClr val="EAEAEA"/>
                  </a:solidFill>
                  <a:latin typeface="Arial Narrow" charset="0"/>
                  <a:ea typeface="SimSun" charset="0"/>
                  <a:cs typeface="SimSun" charset="0"/>
                </a:rPr>
                <a:t>Salvation can be Lost</a:t>
              </a:r>
              <a:endParaRPr lang="en-US" altLang="zh-CN" sz="2000">
                <a:solidFill>
                  <a:srgbClr val="EAEAEA"/>
                </a:solidFill>
                <a:latin typeface="Arial Narrow" charset="0"/>
                <a:ea typeface="SimSun" charset="0"/>
                <a:cs typeface="SimSun" charset="0"/>
              </a:endParaRPr>
            </a:p>
          </p:txBody>
        </p:sp>
        <p:sp>
          <p:nvSpPr>
            <p:cNvPr id="685130" name="Rectangle 114"/>
            <p:cNvSpPr>
              <a:spLocks noChangeArrowheads="1"/>
            </p:cNvSpPr>
            <p:nvPr/>
          </p:nvSpPr>
          <p:spPr bwMode="auto">
            <a:xfrm>
              <a:off x="0" y="10582"/>
              <a:ext cx="1534" cy="41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AEA"/>
                </a:solidFill>
              </a:endParaRPr>
            </a:p>
          </p:txBody>
        </p:sp>
      </p:grpSp>
      <p:grpSp>
        <p:nvGrpSpPr>
          <p:cNvPr id="685120" name="Group 117"/>
          <p:cNvGrpSpPr>
            <a:grpSpLocks/>
          </p:cNvGrpSpPr>
          <p:nvPr/>
        </p:nvGrpSpPr>
        <p:grpSpPr bwMode="auto">
          <a:xfrm>
            <a:off x="3275013" y="6623050"/>
            <a:ext cx="2847975" cy="234950"/>
            <a:chOff x="1521" y="10582"/>
            <a:chExt cx="1250" cy="413"/>
          </a:xfrm>
        </p:grpSpPr>
        <p:sp>
          <p:nvSpPr>
            <p:cNvPr id="685127" name="Rectangle 106"/>
            <p:cNvSpPr>
              <a:spLocks noChangeArrowheads="1"/>
            </p:cNvSpPr>
            <p:nvPr/>
          </p:nvSpPr>
          <p:spPr bwMode="auto">
            <a:xfrm>
              <a:off x="1521" y="10582"/>
              <a:ext cx="1207" cy="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a:solidFill>
                    <a:srgbClr val="EAEAEA"/>
                  </a:solidFill>
                  <a:latin typeface="Arial Narrow" charset="0"/>
                  <a:ea typeface="SimSun" charset="0"/>
                  <a:cs typeface="SimSun" charset="0"/>
                </a:rPr>
                <a:t>Eternal Security</a:t>
              </a:r>
              <a:endParaRPr lang="en-US" altLang="zh-CN" sz="2000">
                <a:solidFill>
                  <a:srgbClr val="EAEAEA"/>
                </a:solidFill>
                <a:latin typeface="Arial Narrow" charset="0"/>
                <a:ea typeface="SimSun" charset="0"/>
                <a:cs typeface="SimSun" charset="0"/>
              </a:endParaRPr>
            </a:p>
          </p:txBody>
        </p:sp>
        <p:sp>
          <p:nvSpPr>
            <p:cNvPr id="685128" name="Rectangle 116"/>
            <p:cNvSpPr>
              <a:spLocks noChangeArrowheads="1"/>
            </p:cNvSpPr>
            <p:nvPr/>
          </p:nvSpPr>
          <p:spPr bwMode="auto">
            <a:xfrm>
              <a:off x="1521" y="10582"/>
              <a:ext cx="1250" cy="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EAEAEA"/>
                </a:solidFill>
              </a:endParaRPr>
            </a:p>
          </p:txBody>
        </p:sp>
      </p:grpSp>
      <p:grpSp>
        <p:nvGrpSpPr>
          <p:cNvPr id="685121" name="Group 119"/>
          <p:cNvGrpSpPr>
            <a:grpSpLocks/>
          </p:cNvGrpSpPr>
          <p:nvPr/>
        </p:nvGrpSpPr>
        <p:grpSpPr bwMode="auto">
          <a:xfrm>
            <a:off x="6019800" y="6623050"/>
            <a:ext cx="3048000" cy="234950"/>
            <a:chOff x="2771" y="10582"/>
            <a:chExt cx="1383" cy="413"/>
          </a:xfrm>
        </p:grpSpPr>
        <p:sp>
          <p:nvSpPr>
            <p:cNvPr id="685125" name="Rectangle 107"/>
            <p:cNvSpPr>
              <a:spLocks noChangeArrowheads="1"/>
            </p:cNvSpPr>
            <p:nvPr/>
          </p:nvSpPr>
          <p:spPr bwMode="auto">
            <a:xfrm>
              <a:off x="2814" y="10582"/>
              <a:ext cx="1332" cy="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a:solidFill>
                    <a:srgbClr val="EAEAEA"/>
                  </a:solidFill>
                  <a:latin typeface="Arial Narrow" charset="0"/>
                  <a:ea typeface="SimSun" charset="0"/>
                  <a:cs typeface="SimSun" charset="0"/>
                </a:rPr>
                <a:t>Salvation can</a:t>
              </a:r>
              <a:r>
                <a:rPr lang="fr-FR" altLang="zh-CN" sz="2000" b="1">
                  <a:solidFill>
                    <a:srgbClr val="EAEAEA"/>
                  </a:solidFill>
                  <a:latin typeface="Arial Narrow" charset="0"/>
                  <a:ea typeface="SimSun" charset="0"/>
                  <a:cs typeface="SimSun" charset="0"/>
                </a:rPr>
                <a:t>'</a:t>
              </a:r>
              <a:r>
                <a:rPr lang="en-US" altLang="zh-CN" sz="2000" b="1">
                  <a:solidFill>
                    <a:srgbClr val="EAEAEA"/>
                  </a:solidFill>
                  <a:latin typeface="Arial Narrow" charset="0"/>
                  <a:ea typeface="SimSun" charset="0"/>
                  <a:cs typeface="SimSun" charset="0"/>
                </a:rPr>
                <a:t>t be Gained</a:t>
              </a:r>
              <a:endParaRPr lang="en-US" altLang="zh-CN" sz="2000">
                <a:solidFill>
                  <a:srgbClr val="EAEAEA"/>
                </a:solidFill>
                <a:latin typeface="Arial Narrow" charset="0"/>
                <a:ea typeface="SimSun" charset="0"/>
                <a:cs typeface="SimSun" charset="0"/>
              </a:endParaRPr>
            </a:p>
          </p:txBody>
        </p:sp>
        <p:sp>
          <p:nvSpPr>
            <p:cNvPr id="685126" name="Rectangle 118"/>
            <p:cNvSpPr>
              <a:spLocks noChangeArrowheads="1"/>
            </p:cNvSpPr>
            <p:nvPr/>
          </p:nvSpPr>
          <p:spPr bwMode="auto">
            <a:xfrm>
              <a:off x="2771" y="10582"/>
              <a:ext cx="1383" cy="41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AEA"/>
                </a:solidFill>
              </a:endParaRPr>
            </a:p>
          </p:txBody>
        </p:sp>
      </p:grpSp>
      <p:sp>
        <p:nvSpPr>
          <p:cNvPr id="685122" name="Title 3"/>
          <p:cNvSpPr>
            <a:spLocks noGrp="1"/>
          </p:cNvSpPr>
          <p:nvPr>
            <p:ph type="title" idx="4294967295"/>
          </p:nvPr>
        </p:nvSpPr>
        <p:spPr>
          <a:xfrm>
            <a:off x="1403350" y="88900"/>
            <a:ext cx="6624638" cy="460375"/>
          </a:xfrm>
        </p:spPr>
        <p:txBody>
          <a:bodyPr/>
          <a:lstStyle/>
          <a:p>
            <a:pPr algn="ctr" eaLnBrk="1" hangingPunct="1"/>
            <a:r>
              <a:rPr lang="en-US" sz="2800" b="1">
                <a:solidFill>
                  <a:srgbClr val="FFFFFF"/>
                </a:solidFill>
                <a:latin typeface="Arial" charset="0"/>
                <a:ea typeface="SimSun" charset="0"/>
                <a:cs typeface="SimSun" charset="0"/>
              </a:rPr>
              <a:t>Balance in the Christian Life</a:t>
            </a:r>
            <a:endParaRPr lang="en-US">
              <a:latin typeface="Arial" charset="0"/>
              <a:ea typeface="MS PGothic" charset="0"/>
            </a:endParaRPr>
          </a:p>
        </p:txBody>
      </p:sp>
      <p:sp>
        <p:nvSpPr>
          <p:cNvPr id="78" name="TextBox 77"/>
          <p:cNvSpPr txBox="1">
            <a:spLocks noChangeArrowheads="1"/>
          </p:cNvSpPr>
          <p:nvPr/>
        </p:nvSpPr>
        <p:spPr bwMode="auto">
          <a:xfrm rot="-923947">
            <a:off x="234950" y="2406650"/>
            <a:ext cx="8534400" cy="1200150"/>
          </a:xfrm>
          <a:prstGeom prst="rect">
            <a:avLst/>
          </a:prstGeom>
          <a:solidFill>
            <a:srgbClr val="0000B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65" tIns="45683" rIns="91365" bIns="45683">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en-US" sz="3600" b="1">
                <a:solidFill>
                  <a:srgbClr val="EAEAEA"/>
                </a:solidFill>
                <a:latin typeface="Arial" charset="0"/>
                <a:cs typeface="Arial" charset="0"/>
              </a:rPr>
              <a:t>How can having the attitude of Christ protect us from </a:t>
            </a:r>
            <a:r>
              <a:rPr lang="en-US" sz="3600" b="1">
                <a:solidFill>
                  <a:srgbClr val="FFFF00"/>
                </a:solidFill>
                <a:latin typeface="Arial" charset="0"/>
                <a:cs typeface="Arial" charset="0"/>
              </a:rPr>
              <a:t>false teaching</a:t>
            </a:r>
            <a:r>
              <a:rPr lang="en-US" sz="3600" b="1">
                <a:solidFill>
                  <a:srgbClr val="EAEAEA"/>
                </a:solidFill>
                <a:latin typeface="Arial" charset="0"/>
                <a:cs typeface="Arial" charset="0"/>
              </a:rPr>
              <a:t>?</a:t>
            </a:r>
          </a:p>
        </p:txBody>
      </p:sp>
      <p:sp>
        <p:nvSpPr>
          <p:cNvPr id="79" name="TextBox 78"/>
          <p:cNvSpPr txBox="1">
            <a:spLocks noChangeArrowheads="1"/>
          </p:cNvSpPr>
          <p:nvPr/>
        </p:nvSpPr>
        <p:spPr bwMode="auto">
          <a:xfrm rot="-923947">
            <a:off x="374650" y="3730625"/>
            <a:ext cx="8534400" cy="1754188"/>
          </a:xfrm>
          <a:prstGeom prst="rect">
            <a:avLst/>
          </a:prstGeom>
          <a:solidFill>
            <a:srgbClr val="0000B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65" tIns="45683" rIns="91365" bIns="45683">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en-US" sz="3600" b="1">
                <a:solidFill>
                  <a:srgbClr val="EAEAEA"/>
                </a:solidFill>
                <a:latin typeface="Arial" charset="0"/>
                <a:cs typeface="Arial" charset="0"/>
              </a:rPr>
              <a:t>Christ-likeness sets us free from </a:t>
            </a:r>
            <a:r>
              <a:rPr lang="en-US" sz="3600" b="1">
                <a:solidFill>
                  <a:srgbClr val="FFFF00"/>
                </a:solidFill>
                <a:latin typeface="Arial" charset="0"/>
                <a:cs typeface="Arial" charset="0"/>
              </a:rPr>
              <a:t>legalism </a:t>
            </a:r>
            <a:r>
              <a:rPr lang="en-US" sz="3600" b="1">
                <a:solidFill>
                  <a:srgbClr val="EAEAEA"/>
                </a:solidFill>
                <a:latin typeface="Arial" charset="0"/>
                <a:cs typeface="Arial" charset="0"/>
              </a:rPr>
              <a:t>based on self-righteousness (Main Idea).</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anim calcmode="lin" valueType="num">
                                      <p:cBhvr>
                                        <p:cTn id="7" dur="500" fill="hold"/>
                                        <p:tgtEl>
                                          <p:spTgt spid="78"/>
                                        </p:tgtEl>
                                        <p:attrNameLst>
                                          <p:attrName>ppt_w</p:attrName>
                                        </p:attrNameLst>
                                      </p:cBhvr>
                                      <p:tavLst>
                                        <p:tav tm="0">
                                          <p:val>
                                            <p:fltVal val="0"/>
                                          </p:val>
                                        </p:tav>
                                        <p:tav tm="100000">
                                          <p:val>
                                            <p:strVal val="#ppt_w"/>
                                          </p:val>
                                        </p:tav>
                                      </p:tavLst>
                                    </p:anim>
                                    <p:anim calcmode="lin" valueType="num">
                                      <p:cBhvr>
                                        <p:cTn id="8" dur="500" fill="hold"/>
                                        <p:tgtEl>
                                          <p:spTgt spid="78"/>
                                        </p:tgtEl>
                                        <p:attrNameLst>
                                          <p:attrName>ppt_h</p:attrName>
                                        </p:attrNameLst>
                                      </p:cBhvr>
                                      <p:tavLst>
                                        <p:tav tm="0">
                                          <p:val>
                                            <p:fltVal val="0"/>
                                          </p:val>
                                        </p:tav>
                                        <p:tav tm="100000">
                                          <p:val>
                                            <p:strVal val="#ppt_h"/>
                                          </p:val>
                                        </p:tav>
                                      </p:tavLst>
                                    </p:anim>
                                    <p:anim calcmode="lin" valueType="num">
                                      <p:cBhvr>
                                        <p:cTn id="9" dur="500" fill="hold"/>
                                        <p:tgtEl>
                                          <p:spTgt spid="78"/>
                                        </p:tgtEl>
                                        <p:attrNameLst>
                                          <p:attrName>style.rotation</p:attrName>
                                        </p:attrNameLst>
                                      </p:cBhvr>
                                      <p:tavLst>
                                        <p:tav tm="0">
                                          <p:val>
                                            <p:fltVal val="360"/>
                                          </p:val>
                                        </p:tav>
                                        <p:tav tm="100000">
                                          <p:val>
                                            <p:fltVal val="0"/>
                                          </p:val>
                                        </p:tav>
                                      </p:tavLst>
                                    </p:anim>
                                    <p:animEffect transition="in" filter="fade">
                                      <p:cBhvr>
                                        <p:cTn id="10" dur="500"/>
                                        <p:tgtEl>
                                          <p:spTgt spid="7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79"/>
                                        </p:tgtEl>
                                        <p:attrNameLst>
                                          <p:attrName>style.visibility</p:attrName>
                                        </p:attrNameLst>
                                      </p:cBhvr>
                                      <p:to>
                                        <p:strVal val="visible"/>
                                      </p:to>
                                    </p:set>
                                    <p:anim calcmode="lin" valueType="num">
                                      <p:cBhvr>
                                        <p:cTn id="15" dur="500" fill="hold"/>
                                        <p:tgtEl>
                                          <p:spTgt spid="79"/>
                                        </p:tgtEl>
                                        <p:attrNameLst>
                                          <p:attrName>ppt_w</p:attrName>
                                        </p:attrNameLst>
                                      </p:cBhvr>
                                      <p:tavLst>
                                        <p:tav tm="0">
                                          <p:val>
                                            <p:fltVal val="0"/>
                                          </p:val>
                                        </p:tav>
                                        <p:tav tm="100000">
                                          <p:val>
                                            <p:strVal val="#ppt_w"/>
                                          </p:val>
                                        </p:tav>
                                      </p:tavLst>
                                    </p:anim>
                                    <p:anim calcmode="lin" valueType="num">
                                      <p:cBhvr>
                                        <p:cTn id="16" dur="500" fill="hold"/>
                                        <p:tgtEl>
                                          <p:spTgt spid="79"/>
                                        </p:tgtEl>
                                        <p:attrNameLst>
                                          <p:attrName>ppt_h</p:attrName>
                                        </p:attrNameLst>
                                      </p:cBhvr>
                                      <p:tavLst>
                                        <p:tav tm="0">
                                          <p:val>
                                            <p:fltVal val="0"/>
                                          </p:val>
                                        </p:tav>
                                        <p:tav tm="100000">
                                          <p:val>
                                            <p:strVal val="#ppt_h"/>
                                          </p:val>
                                        </p:tav>
                                      </p:tavLst>
                                    </p:anim>
                                    <p:anim calcmode="lin" valueType="num">
                                      <p:cBhvr>
                                        <p:cTn id="17" dur="500" fill="hold"/>
                                        <p:tgtEl>
                                          <p:spTgt spid="79"/>
                                        </p:tgtEl>
                                        <p:attrNameLst>
                                          <p:attrName>style.rotation</p:attrName>
                                        </p:attrNameLst>
                                      </p:cBhvr>
                                      <p:tavLst>
                                        <p:tav tm="0">
                                          <p:val>
                                            <p:fltVal val="360"/>
                                          </p:val>
                                        </p:tav>
                                        <p:tav tm="100000">
                                          <p:val>
                                            <p:fltVal val="0"/>
                                          </p:val>
                                        </p:tav>
                                      </p:tavLst>
                                    </p:anim>
                                    <p:animEffect transition="in" filter="fade">
                                      <p:cBhvr>
                                        <p:cTn id="18"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7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985" name="Picture 3" descr="C:\Users\Admin\Pictures\Bảo ban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0"/>
            <a:ext cx="4876800" cy="670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p:cNvSpPr>
            <a:spLocks noGrp="1"/>
          </p:cNvSpPr>
          <p:nvPr>
            <p:ph type="title"/>
          </p:nvPr>
        </p:nvSpPr>
        <p:spPr>
          <a:xfrm>
            <a:off x="4953000" y="274638"/>
            <a:ext cx="3733800" cy="6202362"/>
          </a:xfrm>
        </p:spPr>
        <p:txBody>
          <a:bodyPr/>
          <a:lstStyle/>
          <a:p>
            <a:r>
              <a:rPr lang="ja-JP" altLang="en-US" sz="5400">
                <a:solidFill>
                  <a:srgbClr val="006600"/>
                </a:solidFill>
                <a:latin typeface="Arial" charset="0"/>
                <a:ea typeface="MS PGothic" charset="0"/>
              </a:rPr>
              <a:t>“</a:t>
            </a:r>
            <a:r>
              <a:rPr lang="en-US" altLang="ja-JP" sz="5400">
                <a:solidFill>
                  <a:srgbClr val="006600"/>
                </a:solidFill>
                <a:latin typeface="Arial" charset="0"/>
                <a:ea typeface="MS PGothic" charset="0"/>
              </a:rPr>
              <a:t>Tôi làm được mọi sự nhờ Đấng ban thêm sức </a:t>
            </a:r>
            <a:br>
              <a:rPr lang="en-US" altLang="ja-JP" sz="5400">
                <a:solidFill>
                  <a:srgbClr val="006600"/>
                </a:solidFill>
                <a:latin typeface="Arial" charset="0"/>
                <a:ea typeface="MS PGothic" charset="0"/>
              </a:rPr>
            </a:br>
            <a:r>
              <a:rPr lang="en-US" altLang="ja-JP" sz="5400">
                <a:solidFill>
                  <a:srgbClr val="006600"/>
                </a:solidFill>
                <a:latin typeface="Arial" charset="0"/>
                <a:ea typeface="MS PGothic" charset="0"/>
              </a:rPr>
              <a:t>cho tôi</a:t>
            </a:r>
            <a:r>
              <a:rPr lang="ja-JP" altLang="en-US" sz="5400">
                <a:solidFill>
                  <a:srgbClr val="006600"/>
                </a:solidFill>
                <a:latin typeface="Arial" charset="0"/>
                <a:ea typeface="MS PGothic" charset="0"/>
              </a:rPr>
              <a:t>”</a:t>
            </a:r>
            <a:r>
              <a:rPr lang="en-US" altLang="ja-JP">
                <a:latin typeface="Arial" charset="0"/>
                <a:ea typeface="MS PGothic" charset="0"/>
              </a:rPr>
              <a:t/>
            </a:r>
            <a:br>
              <a:rPr lang="en-US" altLang="ja-JP">
                <a:latin typeface="Arial" charset="0"/>
                <a:ea typeface="MS PGothic" charset="0"/>
              </a:rPr>
            </a:br>
            <a:r>
              <a:rPr lang="en-US" altLang="ja-JP">
                <a:latin typeface="Arial" charset="0"/>
                <a:ea typeface="MS PGothic" charset="0"/>
              </a:rPr>
              <a:t>Philíp 4:13</a:t>
            </a:r>
            <a:endParaRPr lang="en-US">
              <a:latin typeface="Arial" charset="0"/>
              <a:ea typeface="MS PGothic" charset="0"/>
            </a:endParaRPr>
          </a:p>
        </p:txBody>
      </p:sp>
      <p:sp>
        <p:nvSpPr>
          <p:cNvPr id="8" name="Rectangle 7"/>
          <p:cNvSpPr/>
          <p:nvPr/>
        </p:nvSpPr>
        <p:spPr>
          <a:xfrm>
            <a:off x="2667000" y="3505200"/>
            <a:ext cx="5791200" cy="1752600"/>
          </a:xfrm>
          <a:prstGeom prst="rect">
            <a:avLst/>
          </a:prstGeom>
          <a:noFill/>
        </p:spPr>
        <p:txBody>
          <a:bodyPr wrap="none" lIns="91365" tIns="45683" rIns="91365" bIns="45683">
            <a:prstTxWarp prst="textCurveUp">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ea typeface="MS PGothic" pitchFamily="34" charset="-128"/>
                <a:cs typeface="+mn-cs"/>
              </a:rPr>
              <a:t>PHILÍP</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457729" name="Picture 110" descr="christ0025.jpg"/>
          <p:cNvPicPr>
            <a:picLocks noChangeAspect="1"/>
          </p:cNvPicPr>
          <p:nvPr/>
        </p:nvPicPr>
        <p:blipFill>
          <a:blip r:embed="rId3">
            <a:extLst>
              <a:ext uri="{28A0092B-C50C-407E-A947-70E740481C1C}">
                <a14:useLocalDpi xmlns:a14="http://schemas.microsoft.com/office/drawing/2010/main" val="0"/>
              </a:ext>
            </a:extLst>
          </a:blip>
          <a:srcRect r="3999" b="2933"/>
          <a:stretch>
            <a:fillRect/>
          </a:stretch>
        </p:blipFill>
        <p:spPr bwMode="auto">
          <a:xfrm>
            <a:off x="0" y="-7620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7730" name="Rectangle 2"/>
          <p:cNvSpPr>
            <a:spLocks noChangeArrowheads="1"/>
          </p:cNvSpPr>
          <p:nvPr/>
        </p:nvSpPr>
        <p:spPr bwMode="auto">
          <a:xfrm>
            <a:off x="2733675" y="2805113"/>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354" tIns="45678" rIns="91354" bIns="45678">
            <a:spAutoFit/>
          </a:bodyPr>
          <a:lstStyle/>
          <a:p>
            <a:endParaRPr lang="en-US"/>
          </a:p>
        </p:txBody>
      </p:sp>
      <p:grpSp>
        <p:nvGrpSpPr>
          <p:cNvPr id="457731" name="Group 595"/>
          <p:cNvGrpSpPr>
            <a:grpSpLocks/>
          </p:cNvGrpSpPr>
          <p:nvPr/>
        </p:nvGrpSpPr>
        <p:grpSpPr bwMode="auto">
          <a:xfrm>
            <a:off x="152400" y="838200"/>
            <a:ext cx="8915400" cy="5943600"/>
            <a:chOff x="-4" y="-4"/>
            <a:chExt cx="4372" cy="8481"/>
          </a:xfrm>
        </p:grpSpPr>
        <p:grpSp>
          <p:nvGrpSpPr>
            <p:cNvPr id="457735" name="Group 593"/>
            <p:cNvGrpSpPr>
              <a:grpSpLocks/>
            </p:cNvGrpSpPr>
            <p:nvPr/>
          </p:nvGrpSpPr>
          <p:grpSpPr bwMode="auto">
            <a:xfrm>
              <a:off x="0" y="0"/>
              <a:ext cx="4364" cy="8473"/>
              <a:chOff x="0" y="0"/>
              <a:chExt cx="4364" cy="8473"/>
            </a:xfrm>
          </p:grpSpPr>
          <p:grpSp>
            <p:nvGrpSpPr>
              <p:cNvPr id="457737" name="Group 384"/>
              <p:cNvGrpSpPr>
                <a:grpSpLocks/>
              </p:cNvGrpSpPr>
              <p:nvPr/>
            </p:nvGrpSpPr>
            <p:grpSpPr bwMode="auto">
              <a:xfrm>
                <a:off x="0" y="0"/>
                <a:ext cx="1857" cy="422"/>
                <a:chOff x="0" y="0"/>
                <a:chExt cx="1857" cy="422"/>
              </a:xfrm>
            </p:grpSpPr>
            <p:sp>
              <p:nvSpPr>
                <p:cNvPr id="458050" name="Rectangle 278"/>
                <p:cNvSpPr>
                  <a:spLocks noChangeArrowheads="1"/>
                </p:cNvSpPr>
                <p:nvPr/>
              </p:nvSpPr>
              <p:spPr bwMode="auto">
                <a:xfrm>
                  <a:off x="43" y="0"/>
                  <a:ext cx="1771"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sz="2000" b="1">
                      <a:solidFill>
                        <a:srgbClr val="FFFFFF"/>
                      </a:solidFill>
                      <a:latin typeface="Arial" charset="0"/>
                      <a:cs typeface="Times New Roman" charset="0"/>
                    </a:rPr>
                    <a:t>Characteristics</a:t>
                  </a:r>
                  <a:endParaRPr lang="en-US" sz="2000">
                    <a:solidFill>
                      <a:srgbClr val="FFFFFF"/>
                    </a:solidFill>
                    <a:latin typeface="Arial" charset="0"/>
                    <a:cs typeface="Times New Roman" charset="0"/>
                  </a:endParaRPr>
                </a:p>
              </p:txBody>
            </p:sp>
            <p:sp>
              <p:nvSpPr>
                <p:cNvPr id="458051" name="Rectangle 383"/>
                <p:cNvSpPr>
                  <a:spLocks noChangeArrowheads="1"/>
                </p:cNvSpPr>
                <p:nvPr/>
              </p:nvSpPr>
              <p:spPr bwMode="auto">
                <a:xfrm>
                  <a:off x="0" y="0"/>
                  <a:ext cx="1857"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738" name="Group 386"/>
              <p:cNvGrpSpPr>
                <a:grpSpLocks/>
              </p:cNvGrpSpPr>
              <p:nvPr/>
            </p:nvGrpSpPr>
            <p:grpSpPr bwMode="auto">
              <a:xfrm>
                <a:off x="1857" y="0"/>
                <a:ext cx="734" cy="422"/>
                <a:chOff x="1857" y="0"/>
                <a:chExt cx="734" cy="422"/>
              </a:xfrm>
            </p:grpSpPr>
            <p:sp>
              <p:nvSpPr>
                <p:cNvPr id="458048" name="Rectangle 279"/>
                <p:cNvSpPr>
                  <a:spLocks noChangeArrowheads="1"/>
                </p:cNvSpPr>
                <p:nvPr/>
              </p:nvSpPr>
              <p:spPr bwMode="auto">
                <a:xfrm>
                  <a:off x="1900" y="0"/>
                  <a:ext cx="64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sz="2000" b="1" i="1">
                      <a:solidFill>
                        <a:srgbClr val="FFFFFF"/>
                      </a:solidFill>
                      <a:latin typeface="Arial" charset="0"/>
                      <a:cs typeface="Times New Roman" charset="0"/>
                    </a:rPr>
                    <a:t>Chapter 1</a:t>
                  </a:r>
                  <a:endParaRPr lang="en-US" sz="2000">
                    <a:solidFill>
                      <a:srgbClr val="FFFFFF"/>
                    </a:solidFill>
                    <a:latin typeface="Arial" charset="0"/>
                    <a:cs typeface="Times New Roman" charset="0"/>
                  </a:endParaRPr>
                </a:p>
              </p:txBody>
            </p:sp>
            <p:sp>
              <p:nvSpPr>
                <p:cNvPr id="458049" name="Rectangle 385"/>
                <p:cNvSpPr>
                  <a:spLocks noChangeArrowheads="1"/>
                </p:cNvSpPr>
                <p:nvPr/>
              </p:nvSpPr>
              <p:spPr bwMode="auto">
                <a:xfrm>
                  <a:off x="1857" y="0"/>
                  <a:ext cx="734"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739" name="Group 388"/>
              <p:cNvGrpSpPr>
                <a:grpSpLocks/>
              </p:cNvGrpSpPr>
              <p:nvPr/>
            </p:nvGrpSpPr>
            <p:grpSpPr bwMode="auto">
              <a:xfrm>
                <a:off x="2591" y="0"/>
                <a:ext cx="648" cy="422"/>
                <a:chOff x="2591" y="0"/>
                <a:chExt cx="648" cy="422"/>
              </a:xfrm>
            </p:grpSpPr>
            <p:sp>
              <p:nvSpPr>
                <p:cNvPr id="458046" name="Rectangle 280"/>
                <p:cNvSpPr>
                  <a:spLocks noChangeArrowheads="1"/>
                </p:cNvSpPr>
                <p:nvPr/>
              </p:nvSpPr>
              <p:spPr bwMode="auto">
                <a:xfrm>
                  <a:off x="2634" y="0"/>
                  <a:ext cx="562"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sz="2000" b="1" i="1">
                      <a:solidFill>
                        <a:srgbClr val="FFFFFF"/>
                      </a:solidFill>
                      <a:latin typeface="Arial Narrow" charset="0"/>
                      <a:cs typeface="Times New Roman" charset="0"/>
                    </a:rPr>
                    <a:t>Chapter 2</a:t>
                  </a:r>
                  <a:endParaRPr lang="en-US" sz="2000">
                    <a:solidFill>
                      <a:srgbClr val="FFFFFF"/>
                    </a:solidFill>
                    <a:latin typeface="Arial Narrow" charset="0"/>
                    <a:cs typeface="Times New Roman" charset="0"/>
                  </a:endParaRPr>
                </a:p>
              </p:txBody>
            </p:sp>
            <p:sp>
              <p:nvSpPr>
                <p:cNvPr id="458047" name="Rectangle 387"/>
                <p:cNvSpPr>
                  <a:spLocks noChangeArrowheads="1"/>
                </p:cNvSpPr>
                <p:nvPr/>
              </p:nvSpPr>
              <p:spPr bwMode="auto">
                <a:xfrm>
                  <a:off x="2591" y="0"/>
                  <a:ext cx="64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740" name="Group 390"/>
              <p:cNvGrpSpPr>
                <a:grpSpLocks/>
              </p:cNvGrpSpPr>
              <p:nvPr/>
            </p:nvGrpSpPr>
            <p:grpSpPr bwMode="auto">
              <a:xfrm>
                <a:off x="3239" y="0"/>
                <a:ext cx="554" cy="422"/>
                <a:chOff x="3239" y="0"/>
                <a:chExt cx="554" cy="422"/>
              </a:xfrm>
            </p:grpSpPr>
            <p:sp>
              <p:nvSpPr>
                <p:cNvPr id="458044" name="Rectangle 281"/>
                <p:cNvSpPr>
                  <a:spLocks noChangeArrowheads="1"/>
                </p:cNvSpPr>
                <p:nvPr/>
              </p:nvSpPr>
              <p:spPr bwMode="auto">
                <a:xfrm>
                  <a:off x="3282" y="0"/>
                  <a:ext cx="46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sz="1900" b="1" i="1">
                      <a:solidFill>
                        <a:srgbClr val="FFFFFF"/>
                      </a:solidFill>
                      <a:latin typeface="Arial Narrow" charset="0"/>
                      <a:cs typeface="Times New Roman" charset="0"/>
                    </a:rPr>
                    <a:t>Chapter 3</a:t>
                  </a:r>
                  <a:endParaRPr lang="en-US" sz="1900">
                    <a:solidFill>
                      <a:srgbClr val="FFFFFF"/>
                    </a:solidFill>
                    <a:latin typeface="Arial Narrow" charset="0"/>
                    <a:cs typeface="Times New Roman" charset="0"/>
                  </a:endParaRPr>
                </a:p>
              </p:txBody>
            </p:sp>
            <p:sp>
              <p:nvSpPr>
                <p:cNvPr id="458045" name="Rectangle 389"/>
                <p:cNvSpPr>
                  <a:spLocks noChangeArrowheads="1"/>
                </p:cNvSpPr>
                <p:nvPr/>
              </p:nvSpPr>
              <p:spPr bwMode="auto">
                <a:xfrm>
                  <a:off x="3239" y="0"/>
                  <a:ext cx="554"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741" name="Group 392"/>
              <p:cNvGrpSpPr>
                <a:grpSpLocks/>
              </p:cNvGrpSpPr>
              <p:nvPr/>
            </p:nvGrpSpPr>
            <p:grpSpPr bwMode="auto">
              <a:xfrm>
                <a:off x="3793" y="0"/>
                <a:ext cx="571" cy="422"/>
                <a:chOff x="3793" y="0"/>
                <a:chExt cx="571" cy="422"/>
              </a:xfrm>
            </p:grpSpPr>
            <p:sp>
              <p:nvSpPr>
                <p:cNvPr id="458042" name="Rectangle 282"/>
                <p:cNvSpPr>
                  <a:spLocks noChangeArrowheads="1"/>
                </p:cNvSpPr>
                <p:nvPr/>
              </p:nvSpPr>
              <p:spPr bwMode="auto">
                <a:xfrm>
                  <a:off x="3836" y="0"/>
                  <a:ext cx="485"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sz="2000" b="1" i="1">
                      <a:solidFill>
                        <a:srgbClr val="FFFFFF"/>
                      </a:solidFill>
                      <a:latin typeface="Arial Narrow" charset="0"/>
                      <a:cs typeface="Times New Roman" charset="0"/>
                    </a:rPr>
                    <a:t>Chapter 4</a:t>
                  </a:r>
                  <a:endParaRPr lang="en-US" sz="2000">
                    <a:solidFill>
                      <a:srgbClr val="FFFFFF"/>
                    </a:solidFill>
                    <a:latin typeface="Arial Narrow" charset="0"/>
                    <a:cs typeface="Times New Roman" charset="0"/>
                  </a:endParaRPr>
                </a:p>
              </p:txBody>
            </p:sp>
            <p:sp>
              <p:nvSpPr>
                <p:cNvPr id="458043" name="Rectangle 391"/>
                <p:cNvSpPr>
                  <a:spLocks noChangeArrowheads="1"/>
                </p:cNvSpPr>
                <p:nvPr/>
              </p:nvSpPr>
              <p:spPr bwMode="auto">
                <a:xfrm>
                  <a:off x="3793" y="0"/>
                  <a:ext cx="571"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742" name="Group 394"/>
              <p:cNvGrpSpPr>
                <a:grpSpLocks/>
              </p:cNvGrpSpPr>
              <p:nvPr/>
            </p:nvGrpSpPr>
            <p:grpSpPr bwMode="auto">
              <a:xfrm>
                <a:off x="0" y="422"/>
                <a:ext cx="1857" cy="403"/>
                <a:chOff x="0" y="422"/>
                <a:chExt cx="1857" cy="403"/>
              </a:xfrm>
            </p:grpSpPr>
            <p:sp>
              <p:nvSpPr>
                <p:cNvPr id="458040" name="Rectangle 283"/>
                <p:cNvSpPr>
                  <a:spLocks noChangeArrowheads="1"/>
                </p:cNvSpPr>
                <p:nvPr/>
              </p:nvSpPr>
              <p:spPr bwMode="auto">
                <a:xfrm>
                  <a:off x="43" y="422"/>
                  <a:ext cx="17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sz="2000">
                      <a:solidFill>
                        <a:srgbClr val="FFFFFF"/>
                      </a:solidFill>
                      <a:latin typeface="Arial" charset="0"/>
                      <a:cs typeface="Times New Roman" charset="0"/>
                    </a:rPr>
                    <a:t>Gives Affection for Others</a:t>
                  </a:r>
                </a:p>
              </p:txBody>
            </p:sp>
            <p:sp>
              <p:nvSpPr>
                <p:cNvPr id="458041" name="Rectangle 393"/>
                <p:cNvSpPr>
                  <a:spLocks noChangeArrowheads="1"/>
                </p:cNvSpPr>
                <p:nvPr/>
              </p:nvSpPr>
              <p:spPr bwMode="auto">
                <a:xfrm>
                  <a:off x="0" y="422"/>
                  <a:ext cx="1857"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743" name="Group 396"/>
              <p:cNvGrpSpPr>
                <a:grpSpLocks/>
              </p:cNvGrpSpPr>
              <p:nvPr/>
            </p:nvGrpSpPr>
            <p:grpSpPr bwMode="auto">
              <a:xfrm>
                <a:off x="1857" y="422"/>
                <a:ext cx="734" cy="403"/>
                <a:chOff x="1857" y="422"/>
                <a:chExt cx="734" cy="403"/>
              </a:xfrm>
            </p:grpSpPr>
            <p:sp>
              <p:nvSpPr>
                <p:cNvPr id="458038" name="Rectangle 284"/>
                <p:cNvSpPr>
                  <a:spLocks noChangeArrowheads="1"/>
                </p:cNvSpPr>
                <p:nvPr/>
              </p:nvSpPr>
              <p:spPr bwMode="auto">
                <a:xfrm>
                  <a:off x="1900" y="422"/>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sz="2000">
                      <a:solidFill>
                        <a:srgbClr val="FFFFFF"/>
                      </a:solidFill>
                      <a:latin typeface="Arial" charset="0"/>
                      <a:cs typeface="Times New Roman" charset="0"/>
                    </a:rPr>
                    <a:t>1:8</a:t>
                  </a:r>
                </a:p>
              </p:txBody>
            </p:sp>
            <p:sp>
              <p:nvSpPr>
                <p:cNvPr id="458039" name="Rectangle 395"/>
                <p:cNvSpPr>
                  <a:spLocks noChangeArrowheads="1"/>
                </p:cNvSpPr>
                <p:nvPr/>
              </p:nvSpPr>
              <p:spPr bwMode="auto">
                <a:xfrm>
                  <a:off x="1857" y="422"/>
                  <a:ext cx="73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744" name="Group 398"/>
              <p:cNvGrpSpPr>
                <a:grpSpLocks/>
              </p:cNvGrpSpPr>
              <p:nvPr/>
            </p:nvGrpSpPr>
            <p:grpSpPr bwMode="auto">
              <a:xfrm>
                <a:off x="2591" y="422"/>
                <a:ext cx="648" cy="403"/>
                <a:chOff x="2591" y="422"/>
                <a:chExt cx="648" cy="403"/>
              </a:xfrm>
            </p:grpSpPr>
            <p:sp>
              <p:nvSpPr>
                <p:cNvPr id="458036" name="Rectangle 285"/>
                <p:cNvSpPr>
                  <a:spLocks noChangeArrowheads="1"/>
                </p:cNvSpPr>
                <p:nvPr/>
              </p:nvSpPr>
              <p:spPr bwMode="auto">
                <a:xfrm>
                  <a:off x="2634" y="422"/>
                  <a:ext cx="56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sz="2000">
                      <a:solidFill>
                        <a:srgbClr val="FFFFFF"/>
                      </a:solidFill>
                      <a:latin typeface="Arial" charset="0"/>
                      <a:cs typeface="Times New Roman" charset="0"/>
                    </a:rPr>
                    <a:t>2:29</a:t>
                  </a:r>
                </a:p>
              </p:txBody>
            </p:sp>
            <p:sp>
              <p:nvSpPr>
                <p:cNvPr id="458037" name="Rectangle 397"/>
                <p:cNvSpPr>
                  <a:spLocks noChangeArrowheads="1"/>
                </p:cNvSpPr>
                <p:nvPr/>
              </p:nvSpPr>
              <p:spPr bwMode="auto">
                <a:xfrm>
                  <a:off x="2591" y="422"/>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745" name="Group 400"/>
              <p:cNvGrpSpPr>
                <a:grpSpLocks/>
              </p:cNvGrpSpPr>
              <p:nvPr/>
            </p:nvGrpSpPr>
            <p:grpSpPr bwMode="auto">
              <a:xfrm>
                <a:off x="3239" y="422"/>
                <a:ext cx="554" cy="403"/>
                <a:chOff x="3239" y="422"/>
                <a:chExt cx="554" cy="403"/>
              </a:xfrm>
            </p:grpSpPr>
            <p:sp>
              <p:nvSpPr>
                <p:cNvPr id="458034" name="Rectangle 286"/>
                <p:cNvSpPr>
                  <a:spLocks noChangeArrowheads="1"/>
                </p:cNvSpPr>
                <p:nvPr/>
              </p:nvSpPr>
              <p:spPr bwMode="auto">
                <a:xfrm>
                  <a:off x="3282" y="422"/>
                  <a:ext cx="46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sz="2000">
                      <a:solidFill>
                        <a:srgbClr val="FFFFFF"/>
                      </a:solidFill>
                      <a:latin typeface="Arial" charset="0"/>
                      <a:cs typeface="Times New Roman" charset="0"/>
                    </a:rPr>
                    <a:t> </a:t>
                  </a:r>
                </a:p>
                <a:p>
                  <a:pPr algn="ctr" eaLnBrk="0" hangingPunct="0">
                    <a:tabLst>
                      <a:tab pos="682625" algn="l"/>
                    </a:tabLst>
                  </a:pPr>
                  <a:endParaRPr lang="en-US" sz="2000">
                    <a:solidFill>
                      <a:srgbClr val="FFFFFF"/>
                    </a:solidFill>
                    <a:latin typeface="Arial" charset="0"/>
                    <a:cs typeface="Times New Roman" charset="0"/>
                  </a:endParaRPr>
                </a:p>
              </p:txBody>
            </p:sp>
            <p:sp>
              <p:nvSpPr>
                <p:cNvPr id="458035" name="Rectangle 399"/>
                <p:cNvSpPr>
                  <a:spLocks noChangeArrowheads="1"/>
                </p:cNvSpPr>
                <p:nvPr/>
              </p:nvSpPr>
              <p:spPr bwMode="auto">
                <a:xfrm>
                  <a:off x="3239" y="422"/>
                  <a:ext cx="55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746" name="Group 402"/>
              <p:cNvGrpSpPr>
                <a:grpSpLocks/>
              </p:cNvGrpSpPr>
              <p:nvPr/>
            </p:nvGrpSpPr>
            <p:grpSpPr bwMode="auto">
              <a:xfrm>
                <a:off x="3793" y="422"/>
                <a:ext cx="571" cy="403"/>
                <a:chOff x="3793" y="422"/>
                <a:chExt cx="571" cy="403"/>
              </a:xfrm>
            </p:grpSpPr>
            <p:sp>
              <p:nvSpPr>
                <p:cNvPr id="458032" name="Rectangle 287"/>
                <p:cNvSpPr>
                  <a:spLocks noChangeArrowheads="1"/>
                </p:cNvSpPr>
                <p:nvPr/>
              </p:nvSpPr>
              <p:spPr bwMode="auto">
                <a:xfrm>
                  <a:off x="3836" y="422"/>
                  <a:ext cx="485"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sz="2000">
                      <a:solidFill>
                        <a:srgbClr val="FFFFFF"/>
                      </a:solidFill>
                      <a:latin typeface="Arial" charset="0"/>
                      <a:cs typeface="Times New Roman" charset="0"/>
                    </a:rPr>
                    <a:t> </a:t>
                  </a:r>
                </a:p>
                <a:p>
                  <a:pPr algn="ctr" eaLnBrk="0" hangingPunct="0">
                    <a:tabLst>
                      <a:tab pos="682625" algn="l"/>
                    </a:tabLst>
                  </a:pPr>
                  <a:endParaRPr lang="en-US" sz="2000">
                    <a:solidFill>
                      <a:srgbClr val="FFFFFF"/>
                    </a:solidFill>
                    <a:latin typeface="Arial" charset="0"/>
                    <a:cs typeface="Times New Roman" charset="0"/>
                  </a:endParaRPr>
                </a:p>
              </p:txBody>
            </p:sp>
            <p:sp>
              <p:nvSpPr>
                <p:cNvPr id="458033" name="Rectangle 401"/>
                <p:cNvSpPr>
                  <a:spLocks noChangeArrowheads="1"/>
                </p:cNvSpPr>
                <p:nvPr/>
              </p:nvSpPr>
              <p:spPr bwMode="auto">
                <a:xfrm>
                  <a:off x="3793" y="422"/>
                  <a:ext cx="5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747" name="Group 404"/>
              <p:cNvGrpSpPr>
                <a:grpSpLocks/>
              </p:cNvGrpSpPr>
              <p:nvPr/>
            </p:nvGrpSpPr>
            <p:grpSpPr bwMode="auto">
              <a:xfrm>
                <a:off x="0" y="825"/>
                <a:ext cx="1857" cy="403"/>
                <a:chOff x="0" y="825"/>
                <a:chExt cx="1857" cy="403"/>
              </a:xfrm>
            </p:grpSpPr>
            <p:sp>
              <p:nvSpPr>
                <p:cNvPr id="458030" name="Rectangle 288"/>
                <p:cNvSpPr>
                  <a:spLocks noChangeArrowheads="1"/>
                </p:cNvSpPr>
                <p:nvPr/>
              </p:nvSpPr>
              <p:spPr bwMode="auto">
                <a:xfrm>
                  <a:off x="43" y="825"/>
                  <a:ext cx="17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sz="2000">
                      <a:solidFill>
                        <a:srgbClr val="FFFFFF"/>
                      </a:solidFill>
                      <a:latin typeface="Arial" charset="0"/>
                      <a:cs typeface="Times New Roman" charset="0"/>
                    </a:rPr>
                    <a:t>Gives Righteousness (Saints)</a:t>
                  </a:r>
                </a:p>
              </p:txBody>
            </p:sp>
            <p:sp>
              <p:nvSpPr>
                <p:cNvPr id="458031" name="Rectangle 403"/>
                <p:cNvSpPr>
                  <a:spLocks noChangeArrowheads="1"/>
                </p:cNvSpPr>
                <p:nvPr/>
              </p:nvSpPr>
              <p:spPr bwMode="auto">
                <a:xfrm>
                  <a:off x="0" y="825"/>
                  <a:ext cx="1857"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748" name="Group 406"/>
              <p:cNvGrpSpPr>
                <a:grpSpLocks/>
              </p:cNvGrpSpPr>
              <p:nvPr/>
            </p:nvGrpSpPr>
            <p:grpSpPr bwMode="auto">
              <a:xfrm>
                <a:off x="1857" y="825"/>
                <a:ext cx="734" cy="403"/>
                <a:chOff x="1857" y="825"/>
                <a:chExt cx="734" cy="403"/>
              </a:xfrm>
            </p:grpSpPr>
            <p:sp>
              <p:nvSpPr>
                <p:cNvPr id="458028" name="Rectangle 289"/>
                <p:cNvSpPr>
                  <a:spLocks noChangeArrowheads="1"/>
                </p:cNvSpPr>
                <p:nvPr/>
              </p:nvSpPr>
              <p:spPr bwMode="auto">
                <a:xfrm>
                  <a:off x="1900" y="825"/>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sz="2000">
                      <a:solidFill>
                        <a:srgbClr val="FFFFFF"/>
                      </a:solidFill>
                      <a:latin typeface="Arial" charset="0"/>
                      <a:cs typeface="Times New Roman" charset="0"/>
                    </a:rPr>
                    <a:t>1:1, 10-11</a:t>
                  </a:r>
                </a:p>
              </p:txBody>
            </p:sp>
            <p:sp>
              <p:nvSpPr>
                <p:cNvPr id="458029" name="Rectangle 405"/>
                <p:cNvSpPr>
                  <a:spLocks noChangeArrowheads="1"/>
                </p:cNvSpPr>
                <p:nvPr/>
              </p:nvSpPr>
              <p:spPr bwMode="auto">
                <a:xfrm>
                  <a:off x="1857" y="825"/>
                  <a:ext cx="73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749" name="Group 408"/>
              <p:cNvGrpSpPr>
                <a:grpSpLocks/>
              </p:cNvGrpSpPr>
              <p:nvPr/>
            </p:nvGrpSpPr>
            <p:grpSpPr bwMode="auto">
              <a:xfrm>
                <a:off x="2591" y="825"/>
                <a:ext cx="648" cy="403"/>
                <a:chOff x="2591" y="825"/>
                <a:chExt cx="648" cy="403"/>
              </a:xfrm>
            </p:grpSpPr>
            <p:sp>
              <p:nvSpPr>
                <p:cNvPr id="458026" name="Rectangle 290"/>
                <p:cNvSpPr>
                  <a:spLocks noChangeArrowheads="1"/>
                </p:cNvSpPr>
                <p:nvPr/>
              </p:nvSpPr>
              <p:spPr bwMode="auto">
                <a:xfrm>
                  <a:off x="2634" y="825"/>
                  <a:ext cx="56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sz="2000">
                      <a:solidFill>
                        <a:srgbClr val="FFFFFF"/>
                      </a:solidFill>
                      <a:latin typeface="Arial" charset="0"/>
                      <a:cs typeface="Times New Roman" charset="0"/>
                    </a:rPr>
                    <a:t> </a:t>
                  </a:r>
                </a:p>
                <a:p>
                  <a:pPr algn="ctr" eaLnBrk="0" hangingPunct="0">
                    <a:tabLst>
                      <a:tab pos="682625" algn="l"/>
                    </a:tabLst>
                  </a:pPr>
                  <a:endParaRPr lang="en-US" sz="2000">
                    <a:solidFill>
                      <a:srgbClr val="FFFFFF"/>
                    </a:solidFill>
                    <a:latin typeface="Arial" charset="0"/>
                    <a:cs typeface="Times New Roman" charset="0"/>
                  </a:endParaRPr>
                </a:p>
              </p:txBody>
            </p:sp>
            <p:sp>
              <p:nvSpPr>
                <p:cNvPr id="458027" name="Rectangle 407"/>
                <p:cNvSpPr>
                  <a:spLocks noChangeArrowheads="1"/>
                </p:cNvSpPr>
                <p:nvPr/>
              </p:nvSpPr>
              <p:spPr bwMode="auto">
                <a:xfrm>
                  <a:off x="2591" y="825"/>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750" name="Group 410"/>
              <p:cNvGrpSpPr>
                <a:grpSpLocks/>
              </p:cNvGrpSpPr>
              <p:nvPr/>
            </p:nvGrpSpPr>
            <p:grpSpPr bwMode="auto">
              <a:xfrm>
                <a:off x="3239" y="825"/>
                <a:ext cx="554" cy="403"/>
                <a:chOff x="3239" y="825"/>
                <a:chExt cx="554" cy="403"/>
              </a:xfrm>
            </p:grpSpPr>
            <p:sp>
              <p:nvSpPr>
                <p:cNvPr id="458024" name="Rectangle 291"/>
                <p:cNvSpPr>
                  <a:spLocks noChangeArrowheads="1"/>
                </p:cNvSpPr>
                <p:nvPr/>
              </p:nvSpPr>
              <p:spPr bwMode="auto">
                <a:xfrm>
                  <a:off x="3282" y="825"/>
                  <a:ext cx="46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sz="2000">
                      <a:solidFill>
                        <a:srgbClr val="FFFFFF"/>
                      </a:solidFill>
                      <a:latin typeface="Arial" charset="0"/>
                      <a:cs typeface="Times New Roman" charset="0"/>
                    </a:rPr>
                    <a:t>3:9</a:t>
                  </a:r>
                </a:p>
              </p:txBody>
            </p:sp>
            <p:sp>
              <p:nvSpPr>
                <p:cNvPr id="458025" name="Rectangle 409"/>
                <p:cNvSpPr>
                  <a:spLocks noChangeArrowheads="1"/>
                </p:cNvSpPr>
                <p:nvPr/>
              </p:nvSpPr>
              <p:spPr bwMode="auto">
                <a:xfrm>
                  <a:off x="3239" y="825"/>
                  <a:ext cx="55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751" name="Group 412"/>
              <p:cNvGrpSpPr>
                <a:grpSpLocks/>
              </p:cNvGrpSpPr>
              <p:nvPr/>
            </p:nvGrpSpPr>
            <p:grpSpPr bwMode="auto">
              <a:xfrm>
                <a:off x="3793" y="825"/>
                <a:ext cx="571" cy="403"/>
                <a:chOff x="3793" y="825"/>
                <a:chExt cx="571" cy="403"/>
              </a:xfrm>
            </p:grpSpPr>
            <p:sp>
              <p:nvSpPr>
                <p:cNvPr id="458022" name="Rectangle 292"/>
                <p:cNvSpPr>
                  <a:spLocks noChangeArrowheads="1"/>
                </p:cNvSpPr>
                <p:nvPr/>
              </p:nvSpPr>
              <p:spPr bwMode="auto">
                <a:xfrm>
                  <a:off x="3836" y="825"/>
                  <a:ext cx="485"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sz="2000">
                      <a:solidFill>
                        <a:srgbClr val="FFFFFF"/>
                      </a:solidFill>
                      <a:latin typeface="Arial" charset="0"/>
                      <a:cs typeface="Times New Roman" charset="0"/>
                    </a:rPr>
                    <a:t>4:21</a:t>
                  </a:r>
                </a:p>
              </p:txBody>
            </p:sp>
            <p:sp>
              <p:nvSpPr>
                <p:cNvPr id="458023" name="Rectangle 411"/>
                <p:cNvSpPr>
                  <a:spLocks noChangeArrowheads="1"/>
                </p:cNvSpPr>
                <p:nvPr/>
              </p:nvSpPr>
              <p:spPr bwMode="auto">
                <a:xfrm>
                  <a:off x="3793" y="825"/>
                  <a:ext cx="5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752" name="Group 414"/>
              <p:cNvGrpSpPr>
                <a:grpSpLocks/>
              </p:cNvGrpSpPr>
              <p:nvPr/>
            </p:nvGrpSpPr>
            <p:grpSpPr bwMode="auto">
              <a:xfrm>
                <a:off x="0" y="1228"/>
                <a:ext cx="1857" cy="403"/>
                <a:chOff x="0" y="1228"/>
                <a:chExt cx="1857" cy="403"/>
              </a:xfrm>
            </p:grpSpPr>
            <p:sp>
              <p:nvSpPr>
                <p:cNvPr id="458020" name="Rectangle 293"/>
                <p:cNvSpPr>
                  <a:spLocks noChangeArrowheads="1"/>
                </p:cNvSpPr>
                <p:nvPr/>
              </p:nvSpPr>
              <p:spPr bwMode="auto">
                <a:xfrm>
                  <a:off x="43" y="1228"/>
                  <a:ext cx="17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sz="2000">
                      <a:solidFill>
                        <a:srgbClr val="FFFFFF"/>
                      </a:solidFill>
                      <a:latin typeface="Arial" charset="0"/>
                      <a:cs typeface="Times New Roman" charset="0"/>
                    </a:rPr>
                    <a:t>Gives Encouragement</a:t>
                  </a:r>
                </a:p>
              </p:txBody>
            </p:sp>
            <p:sp>
              <p:nvSpPr>
                <p:cNvPr id="458021" name="Rectangle 413"/>
                <p:cNvSpPr>
                  <a:spLocks noChangeArrowheads="1"/>
                </p:cNvSpPr>
                <p:nvPr/>
              </p:nvSpPr>
              <p:spPr bwMode="auto">
                <a:xfrm>
                  <a:off x="0" y="1228"/>
                  <a:ext cx="1857"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753" name="Group 416"/>
              <p:cNvGrpSpPr>
                <a:grpSpLocks/>
              </p:cNvGrpSpPr>
              <p:nvPr/>
            </p:nvGrpSpPr>
            <p:grpSpPr bwMode="auto">
              <a:xfrm>
                <a:off x="1857" y="1228"/>
                <a:ext cx="734" cy="403"/>
                <a:chOff x="1857" y="1228"/>
                <a:chExt cx="734" cy="403"/>
              </a:xfrm>
            </p:grpSpPr>
            <p:sp>
              <p:nvSpPr>
                <p:cNvPr id="458018" name="Rectangle 294"/>
                <p:cNvSpPr>
                  <a:spLocks noChangeArrowheads="1"/>
                </p:cNvSpPr>
                <p:nvPr/>
              </p:nvSpPr>
              <p:spPr bwMode="auto">
                <a:xfrm>
                  <a:off x="1900" y="1228"/>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sz="2000">
                      <a:solidFill>
                        <a:srgbClr val="FFFFFF"/>
                      </a:solidFill>
                      <a:latin typeface="Arial" charset="0"/>
                      <a:cs typeface="Times New Roman" charset="0"/>
                    </a:rPr>
                    <a:t> </a:t>
                  </a:r>
                </a:p>
                <a:p>
                  <a:pPr algn="ctr" eaLnBrk="0" hangingPunct="0">
                    <a:tabLst>
                      <a:tab pos="682625" algn="l"/>
                    </a:tabLst>
                  </a:pPr>
                  <a:endParaRPr lang="en-US" sz="2000">
                    <a:solidFill>
                      <a:srgbClr val="FFFFFF"/>
                    </a:solidFill>
                    <a:latin typeface="Arial" charset="0"/>
                    <a:cs typeface="Times New Roman" charset="0"/>
                  </a:endParaRPr>
                </a:p>
              </p:txBody>
            </p:sp>
            <p:sp>
              <p:nvSpPr>
                <p:cNvPr id="458019" name="Rectangle 415"/>
                <p:cNvSpPr>
                  <a:spLocks noChangeArrowheads="1"/>
                </p:cNvSpPr>
                <p:nvPr/>
              </p:nvSpPr>
              <p:spPr bwMode="auto">
                <a:xfrm>
                  <a:off x="1857" y="1228"/>
                  <a:ext cx="73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754" name="Group 418"/>
              <p:cNvGrpSpPr>
                <a:grpSpLocks/>
              </p:cNvGrpSpPr>
              <p:nvPr/>
            </p:nvGrpSpPr>
            <p:grpSpPr bwMode="auto">
              <a:xfrm>
                <a:off x="2591" y="1228"/>
                <a:ext cx="648" cy="403"/>
                <a:chOff x="2591" y="1228"/>
                <a:chExt cx="648" cy="403"/>
              </a:xfrm>
            </p:grpSpPr>
            <p:sp>
              <p:nvSpPr>
                <p:cNvPr id="458016" name="Rectangle 295"/>
                <p:cNvSpPr>
                  <a:spLocks noChangeArrowheads="1"/>
                </p:cNvSpPr>
                <p:nvPr/>
              </p:nvSpPr>
              <p:spPr bwMode="auto">
                <a:xfrm>
                  <a:off x="2634" y="1228"/>
                  <a:ext cx="56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sz="2000">
                      <a:solidFill>
                        <a:srgbClr val="FFFFFF"/>
                      </a:solidFill>
                      <a:latin typeface="Arial" charset="0"/>
                      <a:cs typeface="Times New Roman" charset="0"/>
                    </a:rPr>
                    <a:t>2:19</a:t>
                  </a:r>
                </a:p>
              </p:txBody>
            </p:sp>
            <p:sp>
              <p:nvSpPr>
                <p:cNvPr id="458017" name="Rectangle 417"/>
                <p:cNvSpPr>
                  <a:spLocks noChangeArrowheads="1"/>
                </p:cNvSpPr>
                <p:nvPr/>
              </p:nvSpPr>
              <p:spPr bwMode="auto">
                <a:xfrm>
                  <a:off x="2591" y="1228"/>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755" name="Group 420"/>
              <p:cNvGrpSpPr>
                <a:grpSpLocks/>
              </p:cNvGrpSpPr>
              <p:nvPr/>
            </p:nvGrpSpPr>
            <p:grpSpPr bwMode="auto">
              <a:xfrm>
                <a:off x="3239" y="1228"/>
                <a:ext cx="554" cy="403"/>
                <a:chOff x="3239" y="1228"/>
                <a:chExt cx="554" cy="403"/>
              </a:xfrm>
            </p:grpSpPr>
            <p:sp>
              <p:nvSpPr>
                <p:cNvPr id="458014" name="Rectangle 296"/>
                <p:cNvSpPr>
                  <a:spLocks noChangeArrowheads="1"/>
                </p:cNvSpPr>
                <p:nvPr/>
              </p:nvSpPr>
              <p:spPr bwMode="auto">
                <a:xfrm>
                  <a:off x="3282" y="1228"/>
                  <a:ext cx="46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sz="2000">
                      <a:solidFill>
                        <a:srgbClr val="FFFFFF"/>
                      </a:solidFill>
                      <a:latin typeface="Arial" charset="0"/>
                      <a:cs typeface="Times New Roman" charset="0"/>
                    </a:rPr>
                    <a:t> </a:t>
                  </a:r>
                </a:p>
                <a:p>
                  <a:pPr algn="ctr" eaLnBrk="0" hangingPunct="0">
                    <a:tabLst>
                      <a:tab pos="682625" algn="l"/>
                    </a:tabLst>
                  </a:pPr>
                  <a:endParaRPr lang="en-US" sz="2000">
                    <a:solidFill>
                      <a:srgbClr val="FFFFFF"/>
                    </a:solidFill>
                    <a:latin typeface="Arial" charset="0"/>
                    <a:cs typeface="Times New Roman" charset="0"/>
                  </a:endParaRPr>
                </a:p>
              </p:txBody>
            </p:sp>
            <p:sp>
              <p:nvSpPr>
                <p:cNvPr id="458015" name="Rectangle 419"/>
                <p:cNvSpPr>
                  <a:spLocks noChangeArrowheads="1"/>
                </p:cNvSpPr>
                <p:nvPr/>
              </p:nvSpPr>
              <p:spPr bwMode="auto">
                <a:xfrm>
                  <a:off x="3239" y="1228"/>
                  <a:ext cx="55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756" name="Group 422"/>
              <p:cNvGrpSpPr>
                <a:grpSpLocks/>
              </p:cNvGrpSpPr>
              <p:nvPr/>
            </p:nvGrpSpPr>
            <p:grpSpPr bwMode="auto">
              <a:xfrm>
                <a:off x="3793" y="1228"/>
                <a:ext cx="571" cy="403"/>
                <a:chOff x="3793" y="1228"/>
                <a:chExt cx="571" cy="403"/>
              </a:xfrm>
            </p:grpSpPr>
            <p:sp>
              <p:nvSpPr>
                <p:cNvPr id="458012" name="Rectangle 297"/>
                <p:cNvSpPr>
                  <a:spLocks noChangeArrowheads="1"/>
                </p:cNvSpPr>
                <p:nvPr/>
              </p:nvSpPr>
              <p:spPr bwMode="auto">
                <a:xfrm>
                  <a:off x="3836" y="1228"/>
                  <a:ext cx="485"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sz="2000">
                      <a:solidFill>
                        <a:srgbClr val="FFFFFF"/>
                      </a:solidFill>
                      <a:latin typeface="Arial" charset="0"/>
                      <a:cs typeface="Times New Roman" charset="0"/>
                    </a:rPr>
                    <a:t> </a:t>
                  </a:r>
                </a:p>
                <a:p>
                  <a:pPr algn="ctr" eaLnBrk="0" hangingPunct="0">
                    <a:tabLst>
                      <a:tab pos="682625" algn="l"/>
                    </a:tabLst>
                  </a:pPr>
                  <a:endParaRPr lang="en-US" sz="2000">
                    <a:solidFill>
                      <a:srgbClr val="FFFFFF"/>
                    </a:solidFill>
                    <a:latin typeface="Arial" charset="0"/>
                    <a:cs typeface="Times New Roman" charset="0"/>
                  </a:endParaRPr>
                </a:p>
              </p:txBody>
            </p:sp>
            <p:sp>
              <p:nvSpPr>
                <p:cNvPr id="458013" name="Rectangle 421"/>
                <p:cNvSpPr>
                  <a:spLocks noChangeArrowheads="1"/>
                </p:cNvSpPr>
                <p:nvPr/>
              </p:nvSpPr>
              <p:spPr bwMode="auto">
                <a:xfrm>
                  <a:off x="3793" y="1228"/>
                  <a:ext cx="5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757" name="Group 424"/>
              <p:cNvGrpSpPr>
                <a:grpSpLocks/>
              </p:cNvGrpSpPr>
              <p:nvPr/>
            </p:nvGrpSpPr>
            <p:grpSpPr bwMode="auto">
              <a:xfrm>
                <a:off x="0" y="1631"/>
                <a:ext cx="1857" cy="403"/>
                <a:chOff x="0" y="1631"/>
                <a:chExt cx="1857" cy="403"/>
              </a:xfrm>
            </p:grpSpPr>
            <p:sp>
              <p:nvSpPr>
                <p:cNvPr id="458010" name="Rectangle 298"/>
                <p:cNvSpPr>
                  <a:spLocks noChangeArrowheads="1"/>
                </p:cNvSpPr>
                <p:nvPr/>
              </p:nvSpPr>
              <p:spPr bwMode="auto">
                <a:xfrm>
                  <a:off x="43" y="1631"/>
                  <a:ext cx="17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sz="2000">
                      <a:solidFill>
                        <a:srgbClr val="FFFFFF"/>
                      </a:solidFill>
                      <a:latin typeface="Arial" charset="0"/>
                      <a:cs typeface="Times New Roman" charset="0"/>
                    </a:rPr>
                    <a:t>Gives Knowledge of Himself</a:t>
                  </a:r>
                </a:p>
              </p:txBody>
            </p:sp>
            <p:sp>
              <p:nvSpPr>
                <p:cNvPr id="458011" name="Rectangle 423"/>
                <p:cNvSpPr>
                  <a:spLocks noChangeArrowheads="1"/>
                </p:cNvSpPr>
                <p:nvPr/>
              </p:nvSpPr>
              <p:spPr bwMode="auto">
                <a:xfrm>
                  <a:off x="0" y="1631"/>
                  <a:ext cx="1857"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758" name="Group 426"/>
              <p:cNvGrpSpPr>
                <a:grpSpLocks/>
              </p:cNvGrpSpPr>
              <p:nvPr/>
            </p:nvGrpSpPr>
            <p:grpSpPr bwMode="auto">
              <a:xfrm>
                <a:off x="1857" y="1631"/>
                <a:ext cx="734" cy="403"/>
                <a:chOff x="1857" y="1631"/>
                <a:chExt cx="734" cy="403"/>
              </a:xfrm>
            </p:grpSpPr>
            <p:sp>
              <p:nvSpPr>
                <p:cNvPr id="458008" name="Rectangle 299"/>
                <p:cNvSpPr>
                  <a:spLocks noChangeArrowheads="1"/>
                </p:cNvSpPr>
                <p:nvPr/>
              </p:nvSpPr>
              <p:spPr bwMode="auto">
                <a:xfrm>
                  <a:off x="1900" y="1631"/>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sz="2000">
                      <a:solidFill>
                        <a:srgbClr val="FFFFFF"/>
                      </a:solidFill>
                      <a:latin typeface="Arial" charset="0"/>
                      <a:cs typeface="Times New Roman" charset="0"/>
                    </a:rPr>
                    <a:t> </a:t>
                  </a:r>
                </a:p>
                <a:p>
                  <a:pPr algn="ctr" eaLnBrk="0" hangingPunct="0">
                    <a:tabLst>
                      <a:tab pos="682625" algn="l"/>
                    </a:tabLst>
                  </a:pPr>
                  <a:endParaRPr lang="en-US" sz="2000">
                    <a:solidFill>
                      <a:srgbClr val="FFFFFF"/>
                    </a:solidFill>
                    <a:latin typeface="Arial" charset="0"/>
                    <a:cs typeface="Times New Roman" charset="0"/>
                  </a:endParaRPr>
                </a:p>
              </p:txBody>
            </p:sp>
            <p:sp>
              <p:nvSpPr>
                <p:cNvPr id="458009" name="Rectangle 425"/>
                <p:cNvSpPr>
                  <a:spLocks noChangeArrowheads="1"/>
                </p:cNvSpPr>
                <p:nvPr/>
              </p:nvSpPr>
              <p:spPr bwMode="auto">
                <a:xfrm>
                  <a:off x="1857" y="1631"/>
                  <a:ext cx="73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759" name="Group 428"/>
              <p:cNvGrpSpPr>
                <a:grpSpLocks/>
              </p:cNvGrpSpPr>
              <p:nvPr/>
            </p:nvGrpSpPr>
            <p:grpSpPr bwMode="auto">
              <a:xfrm>
                <a:off x="2591" y="1631"/>
                <a:ext cx="648" cy="403"/>
                <a:chOff x="2591" y="1631"/>
                <a:chExt cx="648" cy="403"/>
              </a:xfrm>
            </p:grpSpPr>
            <p:sp>
              <p:nvSpPr>
                <p:cNvPr id="458006" name="Rectangle 300"/>
                <p:cNvSpPr>
                  <a:spLocks noChangeArrowheads="1"/>
                </p:cNvSpPr>
                <p:nvPr/>
              </p:nvSpPr>
              <p:spPr bwMode="auto">
                <a:xfrm>
                  <a:off x="2634" y="1631"/>
                  <a:ext cx="56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sz="2000">
                      <a:solidFill>
                        <a:srgbClr val="FFFFFF"/>
                      </a:solidFill>
                      <a:latin typeface="Arial" charset="0"/>
                      <a:cs typeface="Times New Roman" charset="0"/>
                    </a:rPr>
                    <a:t> </a:t>
                  </a:r>
                </a:p>
                <a:p>
                  <a:pPr algn="ctr" eaLnBrk="0" hangingPunct="0">
                    <a:tabLst>
                      <a:tab pos="682625" algn="l"/>
                    </a:tabLst>
                  </a:pPr>
                  <a:endParaRPr lang="en-US" sz="2000">
                    <a:solidFill>
                      <a:srgbClr val="FFFFFF"/>
                    </a:solidFill>
                    <a:latin typeface="Arial" charset="0"/>
                    <a:cs typeface="Times New Roman" charset="0"/>
                  </a:endParaRPr>
                </a:p>
              </p:txBody>
            </p:sp>
            <p:sp>
              <p:nvSpPr>
                <p:cNvPr id="458007" name="Rectangle 427"/>
                <p:cNvSpPr>
                  <a:spLocks noChangeArrowheads="1"/>
                </p:cNvSpPr>
                <p:nvPr/>
              </p:nvSpPr>
              <p:spPr bwMode="auto">
                <a:xfrm>
                  <a:off x="2591" y="1631"/>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760" name="Group 430"/>
              <p:cNvGrpSpPr>
                <a:grpSpLocks/>
              </p:cNvGrpSpPr>
              <p:nvPr/>
            </p:nvGrpSpPr>
            <p:grpSpPr bwMode="auto">
              <a:xfrm>
                <a:off x="3239" y="1631"/>
                <a:ext cx="554" cy="403"/>
                <a:chOff x="3239" y="1631"/>
                <a:chExt cx="554" cy="403"/>
              </a:xfrm>
            </p:grpSpPr>
            <p:sp>
              <p:nvSpPr>
                <p:cNvPr id="458004" name="Rectangle 301"/>
                <p:cNvSpPr>
                  <a:spLocks noChangeArrowheads="1"/>
                </p:cNvSpPr>
                <p:nvPr/>
              </p:nvSpPr>
              <p:spPr bwMode="auto">
                <a:xfrm>
                  <a:off x="3282" y="1631"/>
                  <a:ext cx="46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sz="2000">
                      <a:solidFill>
                        <a:srgbClr val="FFFFFF"/>
                      </a:solidFill>
                      <a:latin typeface="Arial" charset="0"/>
                      <a:cs typeface="Times New Roman" charset="0"/>
                    </a:rPr>
                    <a:t>3:8, 10</a:t>
                  </a:r>
                </a:p>
              </p:txBody>
            </p:sp>
            <p:sp>
              <p:nvSpPr>
                <p:cNvPr id="458005" name="Rectangle 429"/>
                <p:cNvSpPr>
                  <a:spLocks noChangeArrowheads="1"/>
                </p:cNvSpPr>
                <p:nvPr/>
              </p:nvSpPr>
              <p:spPr bwMode="auto">
                <a:xfrm>
                  <a:off x="3239" y="1631"/>
                  <a:ext cx="55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761" name="Group 432"/>
              <p:cNvGrpSpPr>
                <a:grpSpLocks/>
              </p:cNvGrpSpPr>
              <p:nvPr/>
            </p:nvGrpSpPr>
            <p:grpSpPr bwMode="auto">
              <a:xfrm>
                <a:off x="3793" y="1631"/>
                <a:ext cx="571" cy="403"/>
                <a:chOff x="3793" y="1631"/>
                <a:chExt cx="571" cy="403"/>
              </a:xfrm>
            </p:grpSpPr>
            <p:sp>
              <p:nvSpPr>
                <p:cNvPr id="458002" name="Rectangle 302"/>
                <p:cNvSpPr>
                  <a:spLocks noChangeArrowheads="1"/>
                </p:cNvSpPr>
                <p:nvPr/>
              </p:nvSpPr>
              <p:spPr bwMode="auto">
                <a:xfrm>
                  <a:off x="3836" y="1631"/>
                  <a:ext cx="485"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sz="2000">
                      <a:solidFill>
                        <a:srgbClr val="FFFFFF"/>
                      </a:solidFill>
                      <a:latin typeface="Arial" charset="0"/>
                      <a:cs typeface="Times New Roman" charset="0"/>
                    </a:rPr>
                    <a:t> </a:t>
                  </a:r>
                </a:p>
                <a:p>
                  <a:pPr algn="ctr" eaLnBrk="0" hangingPunct="0">
                    <a:tabLst>
                      <a:tab pos="682625" algn="l"/>
                    </a:tabLst>
                  </a:pPr>
                  <a:endParaRPr lang="en-US" sz="2000">
                    <a:solidFill>
                      <a:srgbClr val="FFFFFF"/>
                    </a:solidFill>
                    <a:latin typeface="Arial" charset="0"/>
                    <a:cs typeface="Times New Roman" charset="0"/>
                  </a:endParaRPr>
                </a:p>
              </p:txBody>
            </p:sp>
            <p:sp>
              <p:nvSpPr>
                <p:cNvPr id="458003" name="Rectangle 431"/>
                <p:cNvSpPr>
                  <a:spLocks noChangeArrowheads="1"/>
                </p:cNvSpPr>
                <p:nvPr/>
              </p:nvSpPr>
              <p:spPr bwMode="auto">
                <a:xfrm>
                  <a:off x="3793" y="1631"/>
                  <a:ext cx="5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762" name="Group 434"/>
              <p:cNvGrpSpPr>
                <a:grpSpLocks/>
              </p:cNvGrpSpPr>
              <p:nvPr/>
            </p:nvGrpSpPr>
            <p:grpSpPr bwMode="auto">
              <a:xfrm>
                <a:off x="0" y="2034"/>
                <a:ext cx="1857" cy="403"/>
                <a:chOff x="0" y="2034"/>
                <a:chExt cx="1857" cy="403"/>
              </a:xfrm>
            </p:grpSpPr>
            <p:sp>
              <p:nvSpPr>
                <p:cNvPr id="458000" name="Rectangle 303"/>
                <p:cNvSpPr>
                  <a:spLocks noChangeArrowheads="1"/>
                </p:cNvSpPr>
                <p:nvPr/>
              </p:nvSpPr>
              <p:spPr bwMode="auto">
                <a:xfrm>
                  <a:off x="43" y="2034"/>
                  <a:ext cx="17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sz="2000">
                      <a:solidFill>
                        <a:srgbClr val="FFFFFF"/>
                      </a:solidFill>
                      <a:latin typeface="Arial" charset="0"/>
                      <a:cs typeface="Times New Roman" charset="0"/>
                    </a:rPr>
                    <a:t>Gives Glory to God</a:t>
                  </a:r>
                </a:p>
              </p:txBody>
            </p:sp>
            <p:sp>
              <p:nvSpPr>
                <p:cNvPr id="458001" name="Rectangle 433"/>
                <p:cNvSpPr>
                  <a:spLocks noChangeArrowheads="1"/>
                </p:cNvSpPr>
                <p:nvPr/>
              </p:nvSpPr>
              <p:spPr bwMode="auto">
                <a:xfrm>
                  <a:off x="0" y="2034"/>
                  <a:ext cx="1857"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763" name="Group 436"/>
              <p:cNvGrpSpPr>
                <a:grpSpLocks/>
              </p:cNvGrpSpPr>
              <p:nvPr/>
            </p:nvGrpSpPr>
            <p:grpSpPr bwMode="auto">
              <a:xfrm>
                <a:off x="1857" y="2034"/>
                <a:ext cx="734" cy="403"/>
                <a:chOff x="1857" y="2034"/>
                <a:chExt cx="734" cy="403"/>
              </a:xfrm>
            </p:grpSpPr>
            <p:sp>
              <p:nvSpPr>
                <p:cNvPr id="457998" name="Rectangle 304"/>
                <p:cNvSpPr>
                  <a:spLocks noChangeArrowheads="1"/>
                </p:cNvSpPr>
                <p:nvPr/>
              </p:nvSpPr>
              <p:spPr bwMode="auto">
                <a:xfrm>
                  <a:off x="1900" y="2034"/>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sz="2000">
                      <a:solidFill>
                        <a:srgbClr val="FFFFFF"/>
                      </a:solidFill>
                      <a:latin typeface="Arial" charset="0"/>
                      <a:cs typeface="Times New Roman" charset="0"/>
                    </a:rPr>
                    <a:t>1:11</a:t>
                  </a:r>
                </a:p>
              </p:txBody>
            </p:sp>
            <p:sp>
              <p:nvSpPr>
                <p:cNvPr id="457999" name="Rectangle 435"/>
                <p:cNvSpPr>
                  <a:spLocks noChangeArrowheads="1"/>
                </p:cNvSpPr>
                <p:nvPr/>
              </p:nvSpPr>
              <p:spPr bwMode="auto">
                <a:xfrm>
                  <a:off x="1857" y="2034"/>
                  <a:ext cx="73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764" name="Group 438"/>
              <p:cNvGrpSpPr>
                <a:grpSpLocks/>
              </p:cNvGrpSpPr>
              <p:nvPr/>
            </p:nvGrpSpPr>
            <p:grpSpPr bwMode="auto">
              <a:xfrm>
                <a:off x="2591" y="2034"/>
                <a:ext cx="648" cy="403"/>
                <a:chOff x="2591" y="2034"/>
                <a:chExt cx="648" cy="403"/>
              </a:xfrm>
            </p:grpSpPr>
            <p:sp>
              <p:nvSpPr>
                <p:cNvPr id="457996" name="Rectangle 305"/>
                <p:cNvSpPr>
                  <a:spLocks noChangeArrowheads="1"/>
                </p:cNvSpPr>
                <p:nvPr/>
              </p:nvSpPr>
              <p:spPr bwMode="auto">
                <a:xfrm>
                  <a:off x="2634" y="2034"/>
                  <a:ext cx="56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sz="2000">
                      <a:solidFill>
                        <a:srgbClr val="FFFFFF"/>
                      </a:solidFill>
                      <a:latin typeface="Arial" charset="0"/>
                      <a:cs typeface="Times New Roman" charset="0"/>
                    </a:rPr>
                    <a:t> </a:t>
                  </a:r>
                </a:p>
                <a:p>
                  <a:pPr algn="ctr" eaLnBrk="0" hangingPunct="0">
                    <a:tabLst>
                      <a:tab pos="682625" algn="l"/>
                    </a:tabLst>
                  </a:pPr>
                  <a:endParaRPr lang="en-US" sz="2000">
                    <a:solidFill>
                      <a:srgbClr val="FFFFFF"/>
                    </a:solidFill>
                    <a:latin typeface="Arial" charset="0"/>
                    <a:cs typeface="Times New Roman" charset="0"/>
                  </a:endParaRPr>
                </a:p>
              </p:txBody>
            </p:sp>
            <p:sp>
              <p:nvSpPr>
                <p:cNvPr id="457997" name="Rectangle 437"/>
                <p:cNvSpPr>
                  <a:spLocks noChangeArrowheads="1"/>
                </p:cNvSpPr>
                <p:nvPr/>
              </p:nvSpPr>
              <p:spPr bwMode="auto">
                <a:xfrm>
                  <a:off x="2591" y="2034"/>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765" name="Group 440"/>
              <p:cNvGrpSpPr>
                <a:grpSpLocks/>
              </p:cNvGrpSpPr>
              <p:nvPr/>
            </p:nvGrpSpPr>
            <p:grpSpPr bwMode="auto">
              <a:xfrm>
                <a:off x="3239" y="2034"/>
                <a:ext cx="554" cy="403"/>
                <a:chOff x="3239" y="2034"/>
                <a:chExt cx="554" cy="403"/>
              </a:xfrm>
            </p:grpSpPr>
            <p:sp>
              <p:nvSpPr>
                <p:cNvPr id="457994" name="Rectangle 306"/>
                <p:cNvSpPr>
                  <a:spLocks noChangeArrowheads="1"/>
                </p:cNvSpPr>
                <p:nvPr/>
              </p:nvSpPr>
              <p:spPr bwMode="auto">
                <a:xfrm>
                  <a:off x="3282" y="2034"/>
                  <a:ext cx="46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sz="2000">
                      <a:solidFill>
                        <a:srgbClr val="FFFFFF"/>
                      </a:solidFill>
                      <a:latin typeface="Arial" charset="0"/>
                      <a:cs typeface="Times New Roman" charset="0"/>
                    </a:rPr>
                    <a:t> </a:t>
                  </a:r>
                </a:p>
                <a:p>
                  <a:pPr algn="ctr" eaLnBrk="0" hangingPunct="0">
                    <a:tabLst>
                      <a:tab pos="682625" algn="l"/>
                    </a:tabLst>
                  </a:pPr>
                  <a:endParaRPr lang="en-US" sz="2000">
                    <a:solidFill>
                      <a:srgbClr val="FFFFFF"/>
                    </a:solidFill>
                    <a:latin typeface="Arial" charset="0"/>
                    <a:cs typeface="Times New Roman" charset="0"/>
                  </a:endParaRPr>
                </a:p>
              </p:txBody>
            </p:sp>
            <p:sp>
              <p:nvSpPr>
                <p:cNvPr id="457995" name="Rectangle 439"/>
                <p:cNvSpPr>
                  <a:spLocks noChangeArrowheads="1"/>
                </p:cNvSpPr>
                <p:nvPr/>
              </p:nvSpPr>
              <p:spPr bwMode="auto">
                <a:xfrm>
                  <a:off x="3239" y="2034"/>
                  <a:ext cx="55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766" name="Group 442"/>
              <p:cNvGrpSpPr>
                <a:grpSpLocks/>
              </p:cNvGrpSpPr>
              <p:nvPr/>
            </p:nvGrpSpPr>
            <p:grpSpPr bwMode="auto">
              <a:xfrm>
                <a:off x="3793" y="2034"/>
                <a:ext cx="571" cy="403"/>
                <a:chOff x="3793" y="2034"/>
                <a:chExt cx="571" cy="403"/>
              </a:xfrm>
            </p:grpSpPr>
            <p:sp>
              <p:nvSpPr>
                <p:cNvPr id="457992" name="Rectangle 307"/>
                <p:cNvSpPr>
                  <a:spLocks noChangeArrowheads="1"/>
                </p:cNvSpPr>
                <p:nvPr/>
              </p:nvSpPr>
              <p:spPr bwMode="auto">
                <a:xfrm>
                  <a:off x="3836" y="2034"/>
                  <a:ext cx="485"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sz="2000">
                      <a:solidFill>
                        <a:srgbClr val="FFFFFF"/>
                      </a:solidFill>
                      <a:latin typeface="Arial" charset="0"/>
                      <a:cs typeface="Times New Roman" charset="0"/>
                    </a:rPr>
                    <a:t> </a:t>
                  </a:r>
                </a:p>
                <a:p>
                  <a:pPr algn="ctr" eaLnBrk="0" hangingPunct="0">
                    <a:tabLst>
                      <a:tab pos="682625" algn="l"/>
                    </a:tabLst>
                  </a:pPr>
                  <a:endParaRPr lang="en-US" sz="2000">
                    <a:solidFill>
                      <a:srgbClr val="FFFFFF"/>
                    </a:solidFill>
                    <a:latin typeface="Arial" charset="0"/>
                    <a:cs typeface="Times New Roman" charset="0"/>
                  </a:endParaRPr>
                </a:p>
              </p:txBody>
            </p:sp>
            <p:sp>
              <p:nvSpPr>
                <p:cNvPr id="457993" name="Rectangle 441"/>
                <p:cNvSpPr>
                  <a:spLocks noChangeArrowheads="1"/>
                </p:cNvSpPr>
                <p:nvPr/>
              </p:nvSpPr>
              <p:spPr bwMode="auto">
                <a:xfrm>
                  <a:off x="3793" y="2034"/>
                  <a:ext cx="5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767" name="Group 444"/>
              <p:cNvGrpSpPr>
                <a:grpSpLocks/>
              </p:cNvGrpSpPr>
              <p:nvPr/>
            </p:nvGrpSpPr>
            <p:grpSpPr bwMode="auto">
              <a:xfrm>
                <a:off x="0" y="2437"/>
                <a:ext cx="1857" cy="403"/>
                <a:chOff x="0" y="2437"/>
                <a:chExt cx="1857" cy="403"/>
              </a:xfrm>
            </p:grpSpPr>
            <p:sp>
              <p:nvSpPr>
                <p:cNvPr id="457990" name="Rectangle 308"/>
                <p:cNvSpPr>
                  <a:spLocks noChangeArrowheads="1"/>
                </p:cNvSpPr>
                <p:nvPr/>
              </p:nvSpPr>
              <p:spPr bwMode="auto">
                <a:xfrm>
                  <a:off x="43" y="2437"/>
                  <a:ext cx="17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sz="2000">
                      <a:solidFill>
                        <a:srgbClr val="FFFFFF"/>
                      </a:solidFill>
                      <a:latin typeface="Arial" charset="0"/>
                      <a:cs typeface="Times New Roman" charset="0"/>
                    </a:rPr>
                    <a:t>Gives Grace</a:t>
                  </a:r>
                </a:p>
              </p:txBody>
            </p:sp>
            <p:sp>
              <p:nvSpPr>
                <p:cNvPr id="457991" name="Rectangle 443"/>
                <p:cNvSpPr>
                  <a:spLocks noChangeArrowheads="1"/>
                </p:cNvSpPr>
                <p:nvPr/>
              </p:nvSpPr>
              <p:spPr bwMode="auto">
                <a:xfrm>
                  <a:off x="0" y="2437"/>
                  <a:ext cx="1857"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768" name="Group 446"/>
              <p:cNvGrpSpPr>
                <a:grpSpLocks/>
              </p:cNvGrpSpPr>
              <p:nvPr/>
            </p:nvGrpSpPr>
            <p:grpSpPr bwMode="auto">
              <a:xfrm>
                <a:off x="1857" y="2437"/>
                <a:ext cx="734" cy="403"/>
                <a:chOff x="1857" y="2437"/>
                <a:chExt cx="734" cy="403"/>
              </a:xfrm>
            </p:grpSpPr>
            <p:sp>
              <p:nvSpPr>
                <p:cNvPr id="457988" name="Rectangle 309"/>
                <p:cNvSpPr>
                  <a:spLocks noChangeArrowheads="1"/>
                </p:cNvSpPr>
                <p:nvPr/>
              </p:nvSpPr>
              <p:spPr bwMode="auto">
                <a:xfrm>
                  <a:off x="1900" y="2437"/>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sz="2000">
                      <a:solidFill>
                        <a:srgbClr val="FFFFFF"/>
                      </a:solidFill>
                      <a:latin typeface="Arial" charset="0"/>
                      <a:cs typeface="Times New Roman" charset="0"/>
                    </a:rPr>
                    <a:t>1:2</a:t>
                  </a:r>
                </a:p>
              </p:txBody>
            </p:sp>
            <p:sp>
              <p:nvSpPr>
                <p:cNvPr id="457989" name="Rectangle 445"/>
                <p:cNvSpPr>
                  <a:spLocks noChangeArrowheads="1"/>
                </p:cNvSpPr>
                <p:nvPr/>
              </p:nvSpPr>
              <p:spPr bwMode="auto">
                <a:xfrm>
                  <a:off x="1857" y="2437"/>
                  <a:ext cx="73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769" name="Group 448"/>
              <p:cNvGrpSpPr>
                <a:grpSpLocks/>
              </p:cNvGrpSpPr>
              <p:nvPr/>
            </p:nvGrpSpPr>
            <p:grpSpPr bwMode="auto">
              <a:xfrm>
                <a:off x="2591" y="2437"/>
                <a:ext cx="648" cy="403"/>
                <a:chOff x="2591" y="2437"/>
                <a:chExt cx="648" cy="403"/>
              </a:xfrm>
            </p:grpSpPr>
            <p:sp>
              <p:nvSpPr>
                <p:cNvPr id="457986" name="Rectangle 310"/>
                <p:cNvSpPr>
                  <a:spLocks noChangeArrowheads="1"/>
                </p:cNvSpPr>
                <p:nvPr/>
              </p:nvSpPr>
              <p:spPr bwMode="auto">
                <a:xfrm>
                  <a:off x="2634" y="2437"/>
                  <a:ext cx="56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sz="2000">
                      <a:solidFill>
                        <a:srgbClr val="FFFFFF"/>
                      </a:solidFill>
                      <a:latin typeface="Arial" charset="0"/>
                      <a:cs typeface="Times New Roman" charset="0"/>
                    </a:rPr>
                    <a:t> </a:t>
                  </a:r>
                </a:p>
                <a:p>
                  <a:pPr algn="ctr" eaLnBrk="0" hangingPunct="0">
                    <a:tabLst>
                      <a:tab pos="682625" algn="l"/>
                    </a:tabLst>
                  </a:pPr>
                  <a:endParaRPr lang="en-US" sz="2000">
                    <a:solidFill>
                      <a:srgbClr val="FFFFFF"/>
                    </a:solidFill>
                    <a:latin typeface="Arial" charset="0"/>
                    <a:cs typeface="Times New Roman" charset="0"/>
                  </a:endParaRPr>
                </a:p>
              </p:txBody>
            </p:sp>
            <p:sp>
              <p:nvSpPr>
                <p:cNvPr id="457987" name="Rectangle 447"/>
                <p:cNvSpPr>
                  <a:spLocks noChangeArrowheads="1"/>
                </p:cNvSpPr>
                <p:nvPr/>
              </p:nvSpPr>
              <p:spPr bwMode="auto">
                <a:xfrm>
                  <a:off x="2591" y="2437"/>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770" name="Group 450"/>
              <p:cNvGrpSpPr>
                <a:grpSpLocks/>
              </p:cNvGrpSpPr>
              <p:nvPr/>
            </p:nvGrpSpPr>
            <p:grpSpPr bwMode="auto">
              <a:xfrm>
                <a:off x="3239" y="2437"/>
                <a:ext cx="554" cy="403"/>
                <a:chOff x="3239" y="2437"/>
                <a:chExt cx="554" cy="403"/>
              </a:xfrm>
            </p:grpSpPr>
            <p:sp>
              <p:nvSpPr>
                <p:cNvPr id="457984" name="Rectangle 311"/>
                <p:cNvSpPr>
                  <a:spLocks noChangeArrowheads="1"/>
                </p:cNvSpPr>
                <p:nvPr/>
              </p:nvSpPr>
              <p:spPr bwMode="auto">
                <a:xfrm>
                  <a:off x="3282" y="2437"/>
                  <a:ext cx="46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sz="2000">
                      <a:solidFill>
                        <a:srgbClr val="FFFFFF"/>
                      </a:solidFill>
                      <a:latin typeface="Arial" charset="0"/>
                      <a:cs typeface="Times New Roman" charset="0"/>
                    </a:rPr>
                    <a:t> </a:t>
                  </a:r>
                </a:p>
                <a:p>
                  <a:pPr algn="ctr" eaLnBrk="0" hangingPunct="0">
                    <a:tabLst>
                      <a:tab pos="682625" algn="l"/>
                    </a:tabLst>
                  </a:pPr>
                  <a:endParaRPr lang="en-US" sz="2000">
                    <a:solidFill>
                      <a:srgbClr val="FFFFFF"/>
                    </a:solidFill>
                    <a:latin typeface="Arial" charset="0"/>
                    <a:cs typeface="Times New Roman" charset="0"/>
                  </a:endParaRPr>
                </a:p>
              </p:txBody>
            </p:sp>
            <p:sp>
              <p:nvSpPr>
                <p:cNvPr id="457985" name="Rectangle 449"/>
                <p:cNvSpPr>
                  <a:spLocks noChangeArrowheads="1"/>
                </p:cNvSpPr>
                <p:nvPr/>
              </p:nvSpPr>
              <p:spPr bwMode="auto">
                <a:xfrm>
                  <a:off x="3239" y="2437"/>
                  <a:ext cx="55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771" name="Group 452"/>
              <p:cNvGrpSpPr>
                <a:grpSpLocks/>
              </p:cNvGrpSpPr>
              <p:nvPr/>
            </p:nvGrpSpPr>
            <p:grpSpPr bwMode="auto">
              <a:xfrm>
                <a:off x="3793" y="2437"/>
                <a:ext cx="571" cy="403"/>
                <a:chOff x="3793" y="2437"/>
                <a:chExt cx="571" cy="403"/>
              </a:xfrm>
            </p:grpSpPr>
            <p:sp>
              <p:nvSpPr>
                <p:cNvPr id="457982" name="Rectangle 312"/>
                <p:cNvSpPr>
                  <a:spLocks noChangeArrowheads="1"/>
                </p:cNvSpPr>
                <p:nvPr/>
              </p:nvSpPr>
              <p:spPr bwMode="auto">
                <a:xfrm>
                  <a:off x="3836" y="2437"/>
                  <a:ext cx="485"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sz="2000">
                      <a:solidFill>
                        <a:srgbClr val="FFFFFF"/>
                      </a:solidFill>
                      <a:latin typeface="Arial" charset="0"/>
                      <a:cs typeface="Times New Roman" charset="0"/>
                    </a:rPr>
                    <a:t>4:23</a:t>
                  </a:r>
                </a:p>
              </p:txBody>
            </p:sp>
            <p:sp>
              <p:nvSpPr>
                <p:cNvPr id="457983" name="Rectangle 451"/>
                <p:cNvSpPr>
                  <a:spLocks noChangeArrowheads="1"/>
                </p:cNvSpPr>
                <p:nvPr/>
              </p:nvSpPr>
              <p:spPr bwMode="auto">
                <a:xfrm>
                  <a:off x="3793" y="2437"/>
                  <a:ext cx="5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772" name="Group 454"/>
              <p:cNvGrpSpPr>
                <a:grpSpLocks/>
              </p:cNvGrpSpPr>
              <p:nvPr/>
            </p:nvGrpSpPr>
            <p:grpSpPr bwMode="auto">
              <a:xfrm>
                <a:off x="0" y="2840"/>
                <a:ext cx="1857" cy="403"/>
                <a:chOff x="0" y="2840"/>
                <a:chExt cx="1857" cy="403"/>
              </a:xfrm>
            </p:grpSpPr>
            <p:sp>
              <p:nvSpPr>
                <p:cNvPr id="457980" name="Rectangle 313"/>
                <p:cNvSpPr>
                  <a:spLocks noChangeArrowheads="1"/>
                </p:cNvSpPr>
                <p:nvPr/>
              </p:nvSpPr>
              <p:spPr bwMode="auto">
                <a:xfrm>
                  <a:off x="43" y="2840"/>
                  <a:ext cx="17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sz="2000">
                      <a:solidFill>
                        <a:srgbClr val="FFFFFF"/>
                      </a:solidFill>
                      <a:latin typeface="Arial" charset="0"/>
                      <a:cs typeface="Times New Roman" charset="0"/>
                    </a:rPr>
                    <a:t>Gives Comfort to Us</a:t>
                  </a:r>
                </a:p>
              </p:txBody>
            </p:sp>
            <p:sp>
              <p:nvSpPr>
                <p:cNvPr id="457981" name="Rectangle 453"/>
                <p:cNvSpPr>
                  <a:spLocks noChangeArrowheads="1"/>
                </p:cNvSpPr>
                <p:nvPr/>
              </p:nvSpPr>
              <p:spPr bwMode="auto">
                <a:xfrm>
                  <a:off x="0" y="2840"/>
                  <a:ext cx="1857"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773" name="Group 456"/>
              <p:cNvGrpSpPr>
                <a:grpSpLocks/>
              </p:cNvGrpSpPr>
              <p:nvPr/>
            </p:nvGrpSpPr>
            <p:grpSpPr bwMode="auto">
              <a:xfrm>
                <a:off x="1857" y="2840"/>
                <a:ext cx="734" cy="403"/>
                <a:chOff x="1857" y="2840"/>
                <a:chExt cx="734" cy="403"/>
              </a:xfrm>
            </p:grpSpPr>
            <p:sp>
              <p:nvSpPr>
                <p:cNvPr id="457978" name="Rectangle 314"/>
                <p:cNvSpPr>
                  <a:spLocks noChangeArrowheads="1"/>
                </p:cNvSpPr>
                <p:nvPr/>
              </p:nvSpPr>
              <p:spPr bwMode="auto">
                <a:xfrm>
                  <a:off x="1900" y="2840"/>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sz="2000">
                      <a:solidFill>
                        <a:srgbClr val="FFFFFF"/>
                      </a:solidFill>
                      <a:latin typeface="Arial" charset="0"/>
                      <a:cs typeface="Times New Roman" charset="0"/>
                    </a:rPr>
                    <a:t> </a:t>
                  </a:r>
                </a:p>
                <a:p>
                  <a:pPr algn="ctr" eaLnBrk="0" hangingPunct="0">
                    <a:tabLst>
                      <a:tab pos="682625" algn="l"/>
                    </a:tabLst>
                  </a:pPr>
                  <a:endParaRPr lang="en-US" sz="2000">
                    <a:solidFill>
                      <a:srgbClr val="FFFFFF"/>
                    </a:solidFill>
                    <a:latin typeface="Arial" charset="0"/>
                    <a:cs typeface="Times New Roman" charset="0"/>
                  </a:endParaRPr>
                </a:p>
              </p:txBody>
            </p:sp>
            <p:sp>
              <p:nvSpPr>
                <p:cNvPr id="457979" name="Rectangle 455"/>
                <p:cNvSpPr>
                  <a:spLocks noChangeArrowheads="1"/>
                </p:cNvSpPr>
                <p:nvPr/>
              </p:nvSpPr>
              <p:spPr bwMode="auto">
                <a:xfrm>
                  <a:off x="1857" y="2840"/>
                  <a:ext cx="73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774" name="Group 458"/>
              <p:cNvGrpSpPr>
                <a:grpSpLocks/>
              </p:cNvGrpSpPr>
              <p:nvPr/>
            </p:nvGrpSpPr>
            <p:grpSpPr bwMode="auto">
              <a:xfrm>
                <a:off x="2591" y="2840"/>
                <a:ext cx="648" cy="403"/>
                <a:chOff x="2591" y="2840"/>
                <a:chExt cx="648" cy="403"/>
              </a:xfrm>
            </p:grpSpPr>
            <p:sp>
              <p:nvSpPr>
                <p:cNvPr id="457976" name="Rectangle 315"/>
                <p:cNvSpPr>
                  <a:spLocks noChangeArrowheads="1"/>
                </p:cNvSpPr>
                <p:nvPr/>
              </p:nvSpPr>
              <p:spPr bwMode="auto">
                <a:xfrm>
                  <a:off x="2634" y="2840"/>
                  <a:ext cx="56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sz="2000">
                      <a:solidFill>
                        <a:srgbClr val="FFFFFF"/>
                      </a:solidFill>
                      <a:latin typeface="Arial" charset="0"/>
                      <a:cs typeface="Times New Roman" charset="0"/>
                    </a:rPr>
                    <a:t>2:1</a:t>
                  </a:r>
                </a:p>
              </p:txBody>
            </p:sp>
            <p:sp>
              <p:nvSpPr>
                <p:cNvPr id="457977" name="Rectangle 457"/>
                <p:cNvSpPr>
                  <a:spLocks noChangeArrowheads="1"/>
                </p:cNvSpPr>
                <p:nvPr/>
              </p:nvSpPr>
              <p:spPr bwMode="auto">
                <a:xfrm>
                  <a:off x="2591" y="2840"/>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775" name="Group 460"/>
              <p:cNvGrpSpPr>
                <a:grpSpLocks/>
              </p:cNvGrpSpPr>
              <p:nvPr/>
            </p:nvGrpSpPr>
            <p:grpSpPr bwMode="auto">
              <a:xfrm>
                <a:off x="3239" y="2840"/>
                <a:ext cx="554" cy="403"/>
                <a:chOff x="3239" y="2840"/>
                <a:chExt cx="554" cy="403"/>
              </a:xfrm>
            </p:grpSpPr>
            <p:sp>
              <p:nvSpPr>
                <p:cNvPr id="457974" name="Rectangle 316"/>
                <p:cNvSpPr>
                  <a:spLocks noChangeArrowheads="1"/>
                </p:cNvSpPr>
                <p:nvPr/>
              </p:nvSpPr>
              <p:spPr bwMode="auto">
                <a:xfrm>
                  <a:off x="3282" y="2840"/>
                  <a:ext cx="46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sz="2000">
                      <a:solidFill>
                        <a:srgbClr val="FFFFFF"/>
                      </a:solidFill>
                      <a:latin typeface="Arial" charset="0"/>
                      <a:cs typeface="Times New Roman" charset="0"/>
                    </a:rPr>
                    <a:t> </a:t>
                  </a:r>
                </a:p>
                <a:p>
                  <a:pPr algn="ctr" eaLnBrk="0" hangingPunct="0">
                    <a:tabLst>
                      <a:tab pos="682625" algn="l"/>
                    </a:tabLst>
                  </a:pPr>
                  <a:endParaRPr lang="en-US" sz="2000">
                    <a:solidFill>
                      <a:srgbClr val="FFFFFF"/>
                    </a:solidFill>
                    <a:latin typeface="Arial" charset="0"/>
                    <a:cs typeface="Times New Roman" charset="0"/>
                  </a:endParaRPr>
                </a:p>
              </p:txBody>
            </p:sp>
            <p:sp>
              <p:nvSpPr>
                <p:cNvPr id="457975" name="Rectangle 459"/>
                <p:cNvSpPr>
                  <a:spLocks noChangeArrowheads="1"/>
                </p:cNvSpPr>
                <p:nvPr/>
              </p:nvSpPr>
              <p:spPr bwMode="auto">
                <a:xfrm>
                  <a:off x="3239" y="2840"/>
                  <a:ext cx="55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776" name="Group 462"/>
              <p:cNvGrpSpPr>
                <a:grpSpLocks/>
              </p:cNvGrpSpPr>
              <p:nvPr/>
            </p:nvGrpSpPr>
            <p:grpSpPr bwMode="auto">
              <a:xfrm>
                <a:off x="3793" y="2840"/>
                <a:ext cx="571" cy="403"/>
                <a:chOff x="3793" y="2840"/>
                <a:chExt cx="571" cy="403"/>
              </a:xfrm>
            </p:grpSpPr>
            <p:sp>
              <p:nvSpPr>
                <p:cNvPr id="457972" name="Rectangle 317"/>
                <p:cNvSpPr>
                  <a:spLocks noChangeArrowheads="1"/>
                </p:cNvSpPr>
                <p:nvPr/>
              </p:nvSpPr>
              <p:spPr bwMode="auto">
                <a:xfrm>
                  <a:off x="3836" y="2840"/>
                  <a:ext cx="485"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sz="2000">
                      <a:solidFill>
                        <a:srgbClr val="FFFFFF"/>
                      </a:solidFill>
                      <a:latin typeface="Arial" charset="0"/>
                      <a:cs typeface="Times New Roman" charset="0"/>
                    </a:rPr>
                    <a:t> </a:t>
                  </a:r>
                </a:p>
                <a:p>
                  <a:pPr algn="ctr" eaLnBrk="0" hangingPunct="0">
                    <a:tabLst>
                      <a:tab pos="682625" algn="l"/>
                    </a:tabLst>
                  </a:pPr>
                  <a:endParaRPr lang="en-US" sz="2000">
                    <a:solidFill>
                      <a:srgbClr val="FFFFFF"/>
                    </a:solidFill>
                    <a:latin typeface="Arial" charset="0"/>
                    <a:cs typeface="Times New Roman" charset="0"/>
                  </a:endParaRPr>
                </a:p>
              </p:txBody>
            </p:sp>
            <p:sp>
              <p:nvSpPr>
                <p:cNvPr id="457973" name="Rectangle 461"/>
                <p:cNvSpPr>
                  <a:spLocks noChangeArrowheads="1"/>
                </p:cNvSpPr>
                <p:nvPr/>
              </p:nvSpPr>
              <p:spPr bwMode="auto">
                <a:xfrm>
                  <a:off x="3793" y="2840"/>
                  <a:ext cx="5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777" name="Group 464"/>
              <p:cNvGrpSpPr>
                <a:grpSpLocks/>
              </p:cNvGrpSpPr>
              <p:nvPr/>
            </p:nvGrpSpPr>
            <p:grpSpPr bwMode="auto">
              <a:xfrm>
                <a:off x="0" y="3243"/>
                <a:ext cx="1857" cy="403"/>
                <a:chOff x="0" y="3243"/>
                <a:chExt cx="1857" cy="403"/>
              </a:xfrm>
            </p:grpSpPr>
            <p:sp>
              <p:nvSpPr>
                <p:cNvPr id="457970" name="Rectangle 318"/>
                <p:cNvSpPr>
                  <a:spLocks noChangeArrowheads="1"/>
                </p:cNvSpPr>
                <p:nvPr/>
              </p:nvSpPr>
              <p:spPr bwMode="auto">
                <a:xfrm>
                  <a:off x="43" y="3243"/>
                  <a:ext cx="17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sz="2000">
                      <a:solidFill>
                        <a:srgbClr val="FFFFFF"/>
                      </a:solidFill>
                      <a:latin typeface="Arial" charset="0"/>
                      <a:cs typeface="Times New Roman" charset="0"/>
                    </a:rPr>
                    <a:t>Gives Comfort for Others</a:t>
                  </a:r>
                </a:p>
              </p:txBody>
            </p:sp>
            <p:sp>
              <p:nvSpPr>
                <p:cNvPr id="457971" name="Rectangle 463"/>
                <p:cNvSpPr>
                  <a:spLocks noChangeArrowheads="1"/>
                </p:cNvSpPr>
                <p:nvPr/>
              </p:nvSpPr>
              <p:spPr bwMode="auto">
                <a:xfrm>
                  <a:off x="0" y="3243"/>
                  <a:ext cx="1857"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778" name="Group 466"/>
              <p:cNvGrpSpPr>
                <a:grpSpLocks/>
              </p:cNvGrpSpPr>
              <p:nvPr/>
            </p:nvGrpSpPr>
            <p:grpSpPr bwMode="auto">
              <a:xfrm>
                <a:off x="1857" y="3243"/>
                <a:ext cx="734" cy="403"/>
                <a:chOff x="1857" y="3243"/>
                <a:chExt cx="734" cy="403"/>
              </a:xfrm>
            </p:grpSpPr>
            <p:sp>
              <p:nvSpPr>
                <p:cNvPr id="457968" name="Rectangle 319"/>
                <p:cNvSpPr>
                  <a:spLocks noChangeArrowheads="1"/>
                </p:cNvSpPr>
                <p:nvPr/>
              </p:nvSpPr>
              <p:spPr bwMode="auto">
                <a:xfrm>
                  <a:off x="1900" y="3243"/>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sz="2000">
                      <a:solidFill>
                        <a:srgbClr val="FFFFFF"/>
                      </a:solidFill>
                      <a:latin typeface="Arial" charset="0"/>
                      <a:cs typeface="Times New Roman" charset="0"/>
                    </a:rPr>
                    <a:t> </a:t>
                  </a:r>
                </a:p>
                <a:p>
                  <a:pPr algn="ctr" eaLnBrk="0" hangingPunct="0">
                    <a:tabLst>
                      <a:tab pos="682625" algn="l"/>
                    </a:tabLst>
                  </a:pPr>
                  <a:endParaRPr lang="en-US" sz="2000">
                    <a:solidFill>
                      <a:srgbClr val="FFFFFF"/>
                    </a:solidFill>
                    <a:latin typeface="Arial" charset="0"/>
                    <a:cs typeface="Times New Roman" charset="0"/>
                  </a:endParaRPr>
                </a:p>
              </p:txBody>
            </p:sp>
            <p:sp>
              <p:nvSpPr>
                <p:cNvPr id="457969" name="Rectangle 465"/>
                <p:cNvSpPr>
                  <a:spLocks noChangeArrowheads="1"/>
                </p:cNvSpPr>
                <p:nvPr/>
              </p:nvSpPr>
              <p:spPr bwMode="auto">
                <a:xfrm>
                  <a:off x="1857" y="3243"/>
                  <a:ext cx="73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779" name="Group 468"/>
              <p:cNvGrpSpPr>
                <a:grpSpLocks/>
              </p:cNvGrpSpPr>
              <p:nvPr/>
            </p:nvGrpSpPr>
            <p:grpSpPr bwMode="auto">
              <a:xfrm>
                <a:off x="2591" y="3243"/>
                <a:ext cx="648" cy="403"/>
                <a:chOff x="2591" y="3243"/>
                <a:chExt cx="648" cy="403"/>
              </a:xfrm>
            </p:grpSpPr>
            <p:sp>
              <p:nvSpPr>
                <p:cNvPr id="457966" name="Rectangle 320"/>
                <p:cNvSpPr>
                  <a:spLocks noChangeArrowheads="1"/>
                </p:cNvSpPr>
                <p:nvPr/>
              </p:nvSpPr>
              <p:spPr bwMode="auto">
                <a:xfrm>
                  <a:off x="2634" y="3243"/>
                  <a:ext cx="56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sz="2000">
                      <a:solidFill>
                        <a:srgbClr val="FFFFFF"/>
                      </a:solidFill>
                      <a:latin typeface="Arial" charset="0"/>
                      <a:cs typeface="Times New Roman" charset="0"/>
                    </a:rPr>
                    <a:t>2:1</a:t>
                  </a:r>
                </a:p>
              </p:txBody>
            </p:sp>
            <p:sp>
              <p:nvSpPr>
                <p:cNvPr id="457967" name="Rectangle 467"/>
                <p:cNvSpPr>
                  <a:spLocks noChangeArrowheads="1"/>
                </p:cNvSpPr>
                <p:nvPr/>
              </p:nvSpPr>
              <p:spPr bwMode="auto">
                <a:xfrm>
                  <a:off x="2591" y="3243"/>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780" name="Group 470"/>
              <p:cNvGrpSpPr>
                <a:grpSpLocks/>
              </p:cNvGrpSpPr>
              <p:nvPr/>
            </p:nvGrpSpPr>
            <p:grpSpPr bwMode="auto">
              <a:xfrm>
                <a:off x="3239" y="3243"/>
                <a:ext cx="554" cy="403"/>
                <a:chOff x="3239" y="3243"/>
                <a:chExt cx="554" cy="403"/>
              </a:xfrm>
            </p:grpSpPr>
            <p:sp>
              <p:nvSpPr>
                <p:cNvPr id="457964" name="Rectangle 321"/>
                <p:cNvSpPr>
                  <a:spLocks noChangeArrowheads="1"/>
                </p:cNvSpPr>
                <p:nvPr/>
              </p:nvSpPr>
              <p:spPr bwMode="auto">
                <a:xfrm>
                  <a:off x="3282" y="3243"/>
                  <a:ext cx="46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sz="2000">
                      <a:solidFill>
                        <a:srgbClr val="FFFFFF"/>
                      </a:solidFill>
                      <a:latin typeface="Arial" charset="0"/>
                      <a:cs typeface="Times New Roman" charset="0"/>
                    </a:rPr>
                    <a:t> </a:t>
                  </a:r>
                </a:p>
                <a:p>
                  <a:pPr algn="ctr" eaLnBrk="0" hangingPunct="0">
                    <a:tabLst>
                      <a:tab pos="682625" algn="l"/>
                    </a:tabLst>
                  </a:pPr>
                  <a:endParaRPr lang="en-US" sz="2000">
                    <a:solidFill>
                      <a:srgbClr val="FFFFFF"/>
                    </a:solidFill>
                    <a:latin typeface="Arial" charset="0"/>
                    <a:cs typeface="Times New Roman" charset="0"/>
                  </a:endParaRPr>
                </a:p>
              </p:txBody>
            </p:sp>
            <p:sp>
              <p:nvSpPr>
                <p:cNvPr id="457965" name="Rectangle 469"/>
                <p:cNvSpPr>
                  <a:spLocks noChangeArrowheads="1"/>
                </p:cNvSpPr>
                <p:nvPr/>
              </p:nvSpPr>
              <p:spPr bwMode="auto">
                <a:xfrm>
                  <a:off x="3239" y="3243"/>
                  <a:ext cx="55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781" name="Group 472"/>
              <p:cNvGrpSpPr>
                <a:grpSpLocks/>
              </p:cNvGrpSpPr>
              <p:nvPr/>
            </p:nvGrpSpPr>
            <p:grpSpPr bwMode="auto">
              <a:xfrm>
                <a:off x="3793" y="3243"/>
                <a:ext cx="571" cy="403"/>
                <a:chOff x="3793" y="3243"/>
                <a:chExt cx="571" cy="403"/>
              </a:xfrm>
            </p:grpSpPr>
            <p:sp>
              <p:nvSpPr>
                <p:cNvPr id="457962" name="Rectangle 322"/>
                <p:cNvSpPr>
                  <a:spLocks noChangeArrowheads="1"/>
                </p:cNvSpPr>
                <p:nvPr/>
              </p:nvSpPr>
              <p:spPr bwMode="auto">
                <a:xfrm>
                  <a:off x="3836" y="3243"/>
                  <a:ext cx="485"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sz="2000">
                      <a:solidFill>
                        <a:srgbClr val="FFFFFF"/>
                      </a:solidFill>
                      <a:latin typeface="Arial" charset="0"/>
                      <a:cs typeface="Times New Roman" charset="0"/>
                    </a:rPr>
                    <a:t> </a:t>
                  </a:r>
                </a:p>
                <a:p>
                  <a:pPr algn="ctr" eaLnBrk="0" hangingPunct="0">
                    <a:tabLst>
                      <a:tab pos="682625" algn="l"/>
                    </a:tabLst>
                  </a:pPr>
                  <a:endParaRPr lang="en-US" sz="2000">
                    <a:solidFill>
                      <a:srgbClr val="FFFFFF"/>
                    </a:solidFill>
                    <a:latin typeface="Arial" charset="0"/>
                    <a:cs typeface="Times New Roman" charset="0"/>
                  </a:endParaRPr>
                </a:p>
              </p:txBody>
            </p:sp>
            <p:sp>
              <p:nvSpPr>
                <p:cNvPr id="457963" name="Rectangle 471"/>
                <p:cNvSpPr>
                  <a:spLocks noChangeArrowheads="1"/>
                </p:cNvSpPr>
                <p:nvPr/>
              </p:nvSpPr>
              <p:spPr bwMode="auto">
                <a:xfrm>
                  <a:off x="3793" y="3243"/>
                  <a:ext cx="5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782" name="Group 474"/>
              <p:cNvGrpSpPr>
                <a:grpSpLocks/>
              </p:cNvGrpSpPr>
              <p:nvPr/>
            </p:nvGrpSpPr>
            <p:grpSpPr bwMode="auto">
              <a:xfrm>
                <a:off x="0" y="3646"/>
                <a:ext cx="1857" cy="403"/>
                <a:chOff x="0" y="3646"/>
                <a:chExt cx="1857" cy="403"/>
              </a:xfrm>
            </p:grpSpPr>
            <p:sp>
              <p:nvSpPr>
                <p:cNvPr id="457960" name="Rectangle 323"/>
                <p:cNvSpPr>
                  <a:spLocks noChangeArrowheads="1"/>
                </p:cNvSpPr>
                <p:nvPr/>
              </p:nvSpPr>
              <p:spPr bwMode="auto">
                <a:xfrm>
                  <a:off x="43" y="3646"/>
                  <a:ext cx="17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sz="2000">
                      <a:solidFill>
                        <a:srgbClr val="FFFFFF"/>
                      </a:solidFill>
                      <a:latin typeface="Arial" charset="0"/>
                      <a:cs typeface="Times New Roman" charset="0"/>
                    </a:rPr>
                    <a:t>Gives Purpose for Ministry</a:t>
                  </a:r>
                </a:p>
              </p:txBody>
            </p:sp>
            <p:sp>
              <p:nvSpPr>
                <p:cNvPr id="457961" name="Rectangle 473"/>
                <p:cNvSpPr>
                  <a:spLocks noChangeArrowheads="1"/>
                </p:cNvSpPr>
                <p:nvPr/>
              </p:nvSpPr>
              <p:spPr bwMode="auto">
                <a:xfrm>
                  <a:off x="0" y="3646"/>
                  <a:ext cx="1857"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783" name="Group 476"/>
              <p:cNvGrpSpPr>
                <a:grpSpLocks/>
              </p:cNvGrpSpPr>
              <p:nvPr/>
            </p:nvGrpSpPr>
            <p:grpSpPr bwMode="auto">
              <a:xfrm>
                <a:off x="1857" y="3646"/>
                <a:ext cx="734" cy="403"/>
                <a:chOff x="1857" y="3646"/>
                <a:chExt cx="734" cy="403"/>
              </a:xfrm>
            </p:grpSpPr>
            <p:sp>
              <p:nvSpPr>
                <p:cNvPr id="457958" name="Rectangle 324"/>
                <p:cNvSpPr>
                  <a:spLocks noChangeArrowheads="1"/>
                </p:cNvSpPr>
                <p:nvPr/>
              </p:nvSpPr>
              <p:spPr bwMode="auto">
                <a:xfrm>
                  <a:off x="1900" y="3646"/>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sz="2000">
                      <a:solidFill>
                        <a:srgbClr val="FFFFFF"/>
                      </a:solidFill>
                      <a:latin typeface="Arial" charset="0"/>
                      <a:cs typeface="Times New Roman" charset="0"/>
                    </a:rPr>
                    <a:t> </a:t>
                  </a:r>
                </a:p>
                <a:p>
                  <a:pPr algn="ctr" eaLnBrk="0" hangingPunct="0">
                    <a:tabLst>
                      <a:tab pos="682625" algn="l"/>
                    </a:tabLst>
                  </a:pPr>
                  <a:endParaRPr lang="en-US" sz="2000">
                    <a:solidFill>
                      <a:srgbClr val="FFFFFF"/>
                    </a:solidFill>
                    <a:latin typeface="Arial" charset="0"/>
                    <a:cs typeface="Times New Roman" charset="0"/>
                  </a:endParaRPr>
                </a:p>
              </p:txBody>
            </p:sp>
            <p:sp>
              <p:nvSpPr>
                <p:cNvPr id="457959" name="Rectangle 475"/>
                <p:cNvSpPr>
                  <a:spLocks noChangeArrowheads="1"/>
                </p:cNvSpPr>
                <p:nvPr/>
              </p:nvSpPr>
              <p:spPr bwMode="auto">
                <a:xfrm>
                  <a:off x="1857" y="3646"/>
                  <a:ext cx="73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784" name="Group 478"/>
              <p:cNvGrpSpPr>
                <a:grpSpLocks/>
              </p:cNvGrpSpPr>
              <p:nvPr/>
            </p:nvGrpSpPr>
            <p:grpSpPr bwMode="auto">
              <a:xfrm>
                <a:off x="2591" y="3646"/>
                <a:ext cx="648" cy="403"/>
                <a:chOff x="2591" y="3646"/>
                <a:chExt cx="648" cy="403"/>
              </a:xfrm>
            </p:grpSpPr>
            <p:sp>
              <p:nvSpPr>
                <p:cNvPr id="457956" name="Rectangle 325"/>
                <p:cNvSpPr>
                  <a:spLocks noChangeArrowheads="1"/>
                </p:cNvSpPr>
                <p:nvPr/>
              </p:nvSpPr>
              <p:spPr bwMode="auto">
                <a:xfrm>
                  <a:off x="2634" y="3646"/>
                  <a:ext cx="56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sz="2000">
                      <a:solidFill>
                        <a:srgbClr val="FFFFFF"/>
                      </a:solidFill>
                      <a:latin typeface="Arial" charset="0"/>
                      <a:cs typeface="Times New Roman" charset="0"/>
                    </a:rPr>
                    <a:t>2:16</a:t>
                  </a:r>
                </a:p>
              </p:txBody>
            </p:sp>
            <p:sp>
              <p:nvSpPr>
                <p:cNvPr id="457957" name="Rectangle 477"/>
                <p:cNvSpPr>
                  <a:spLocks noChangeArrowheads="1"/>
                </p:cNvSpPr>
                <p:nvPr/>
              </p:nvSpPr>
              <p:spPr bwMode="auto">
                <a:xfrm>
                  <a:off x="2591" y="3646"/>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785" name="Group 480"/>
              <p:cNvGrpSpPr>
                <a:grpSpLocks/>
              </p:cNvGrpSpPr>
              <p:nvPr/>
            </p:nvGrpSpPr>
            <p:grpSpPr bwMode="auto">
              <a:xfrm>
                <a:off x="3239" y="3646"/>
                <a:ext cx="554" cy="403"/>
                <a:chOff x="3239" y="3646"/>
                <a:chExt cx="554" cy="403"/>
              </a:xfrm>
            </p:grpSpPr>
            <p:sp>
              <p:nvSpPr>
                <p:cNvPr id="457954" name="Rectangle 326"/>
                <p:cNvSpPr>
                  <a:spLocks noChangeArrowheads="1"/>
                </p:cNvSpPr>
                <p:nvPr/>
              </p:nvSpPr>
              <p:spPr bwMode="auto">
                <a:xfrm>
                  <a:off x="3282" y="3646"/>
                  <a:ext cx="46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sz="2000">
                      <a:solidFill>
                        <a:srgbClr val="FFFFFF"/>
                      </a:solidFill>
                      <a:latin typeface="Arial" charset="0"/>
                      <a:cs typeface="Times New Roman" charset="0"/>
                    </a:rPr>
                    <a:t> </a:t>
                  </a:r>
                </a:p>
                <a:p>
                  <a:pPr algn="ctr" eaLnBrk="0" hangingPunct="0">
                    <a:tabLst>
                      <a:tab pos="682625" algn="l"/>
                    </a:tabLst>
                  </a:pPr>
                  <a:endParaRPr lang="en-US" sz="2000">
                    <a:solidFill>
                      <a:srgbClr val="FFFFFF"/>
                    </a:solidFill>
                    <a:latin typeface="Arial" charset="0"/>
                    <a:cs typeface="Times New Roman" charset="0"/>
                  </a:endParaRPr>
                </a:p>
              </p:txBody>
            </p:sp>
            <p:sp>
              <p:nvSpPr>
                <p:cNvPr id="457955" name="Rectangle 479"/>
                <p:cNvSpPr>
                  <a:spLocks noChangeArrowheads="1"/>
                </p:cNvSpPr>
                <p:nvPr/>
              </p:nvSpPr>
              <p:spPr bwMode="auto">
                <a:xfrm>
                  <a:off x="3239" y="3646"/>
                  <a:ext cx="55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786" name="Group 482"/>
              <p:cNvGrpSpPr>
                <a:grpSpLocks/>
              </p:cNvGrpSpPr>
              <p:nvPr/>
            </p:nvGrpSpPr>
            <p:grpSpPr bwMode="auto">
              <a:xfrm>
                <a:off x="3793" y="3646"/>
                <a:ext cx="571" cy="403"/>
                <a:chOff x="3793" y="3646"/>
                <a:chExt cx="571" cy="403"/>
              </a:xfrm>
            </p:grpSpPr>
            <p:sp>
              <p:nvSpPr>
                <p:cNvPr id="457952" name="Rectangle 327"/>
                <p:cNvSpPr>
                  <a:spLocks noChangeArrowheads="1"/>
                </p:cNvSpPr>
                <p:nvPr/>
              </p:nvSpPr>
              <p:spPr bwMode="auto">
                <a:xfrm>
                  <a:off x="3836" y="3646"/>
                  <a:ext cx="485"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sz="2000">
                      <a:solidFill>
                        <a:srgbClr val="FFFFFF"/>
                      </a:solidFill>
                      <a:latin typeface="Arial" charset="0"/>
                      <a:cs typeface="Times New Roman" charset="0"/>
                    </a:rPr>
                    <a:t> </a:t>
                  </a:r>
                </a:p>
                <a:p>
                  <a:pPr algn="ctr" eaLnBrk="0" hangingPunct="0">
                    <a:tabLst>
                      <a:tab pos="682625" algn="l"/>
                    </a:tabLst>
                  </a:pPr>
                  <a:endParaRPr lang="en-US" sz="2000">
                    <a:solidFill>
                      <a:srgbClr val="FFFFFF"/>
                    </a:solidFill>
                    <a:latin typeface="Arial" charset="0"/>
                    <a:cs typeface="Times New Roman" charset="0"/>
                  </a:endParaRPr>
                </a:p>
              </p:txBody>
            </p:sp>
            <p:sp>
              <p:nvSpPr>
                <p:cNvPr id="457953" name="Rectangle 481"/>
                <p:cNvSpPr>
                  <a:spLocks noChangeArrowheads="1"/>
                </p:cNvSpPr>
                <p:nvPr/>
              </p:nvSpPr>
              <p:spPr bwMode="auto">
                <a:xfrm>
                  <a:off x="3793" y="3646"/>
                  <a:ext cx="5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787" name="Group 484"/>
              <p:cNvGrpSpPr>
                <a:grpSpLocks/>
              </p:cNvGrpSpPr>
              <p:nvPr/>
            </p:nvGrpSpPr>
            <p:grpSpPr bwMode="auto">
              <a:xfrm>
                <a:off x="0" y="4049"/>
                <a:ext cx="1857" cy="403"/>
                <a:chOff x="0" y="4049"/>
                <a:chExt cx="1857" cy="403"/>
              </a:xfrm>
            </p:grpSpPr>
            <p:sp>
              <p:nvSpPr>
                <p:cNvPr id="457950" name="Rectangle 328"/>
                <p:cNvSpPr>
                  <a:spLocks noChangeArrowheads="1"/>
                </p:cNvSpPr>
                <p:nvPr/>
              </p:nvSpPr>
              <p:spPr bwMode="auto">
                <a:xfrm>
                  <a:off x="43" y="4049"/>
                  <a:ext cx="17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sz="2000">
                      <a:solidFill>
                        <a:srgbClr val="FFFFFF"/>
                      </a:solidFill>
                      <a:latin typeface="Arial" charset="0"/>
                      <a:cs typeface="Times New Roman" charset="0"/>
                    </a:rPr>
                    <a:t>Gives Life</a:t>
                  </a:r>
                </a:p>
              </p:txBody>
            </p:sp>
            <p:sp>
              <p:nvSpPr>
                <p:cNvPr id="457951" name="Rectangle 483"/>
                <p:cNvSpPr>
                  <a:spLocks noChangeArrowheads="1"/>
                </p:cNvSpPr>
                <p:nvPr/>
              </p:nvSpPr>
              <p:spPr bwMode="auto">
                <a:xfrm>
                  <a:off x="0" y="4049"/>
                  <a:ext cx="1857"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788" name="Group 486"/>
              <p:cNvGrpSpPr>
                <a:grpSpLocks/>
              </p:cNvGrpSpPr>
              <p:nvPr/>
            </p:nvGrpSpPr>
            <p:grpSpPr bwMode="auto">
              <a:xfrm>
                <a:off x="1857" y="4049"/>
                <a:ext cx="734" cy="403"/>
                <a:chOff x="1857" y="4049"/>
                <a:chExt cx="734" cy="403"/>
              </a:xfrm>
            </p:grpSpPr>
            <p:sp>
              <p:nvSpPr>
                <p:cNvPr id="457948" name="Rectangle 329"/>
                <p:cNvSpPr>
                  <a:spLocks noChangeArrowheads="1"/>
                </p:cNvSpPr>
                <p:nvPr/>
              </p:nvSpPr>
              <p:spPr bwMode="auto">
                <a:xfrm>
                  <a:off x="1900" y="4049"/>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sz="2000">
                      <a:solidFill>
                        <a:srgbClr val="FFFFFF"/>
                      </a:solidFill>
                      <a:latin typeface="Arial" charset="0"/>
                      <a:cs typeface="Times New Roman" charset="0"/>
                    </a:rPr>
                    <a:t>1:21</a:t>
                  </a:r>
                </a:p>
              </p:txBody>
            </p:sp>
            <p:sp>
              <p:nvSpPr>
                <p:cNvPr id="457949" name="Rectangle 485"/>
                <p:cNvSpPr>
                  <a:spLocks noChangeArrowheads="1"/>
                </p:cNvSpPr>
                <p:nvPr/>
              </p:nvSpPr>
              <p:spPr bwMode="auto">
                <a:xfrm>
                  <a:off x="1857" y="4049"/>
                  <a:ext cx="73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789" name="Group 488"/>
              <p:cNvGrpSpPr>
                <a:grpSpLocks/>
              </p:cNvGrpSpPr>
              <p:nvPr/>
            </p:nvGrpSpPr>
            <p:grpSpPr bwMode="auto">
              <a:xfrm>
                <a:off x="2591" y="4049"/>
                <a:ext cx="648" cy="403"/>
                <a:chOff x="2591" y="4049"/>
                <a:chExt cx="648" cy="403"/>
              </a:xfrm>
            </p:grpSpPr>
            <p:sp>
              <p:nvSpPr>
                <p:cNvPr id="457946" name="Rectangle 330"/>
                <p:cNvSpPr>
                  <a:spLocks noChangeArrowheads="1"/>
                </p:cNvSpPr>
                <p:nvPr/>
              </p:nvSpPr>
              <p:spPr bwMode="auto">
                <a:xfrm>
                  <a:off x="2634" y="4049"/>
                  <a:ext cx="56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sz="2000">
                      <a:solidFill>
                        <a:srgbClr val="FFFFFF"/>
                      </a:solidFill>
                      <a:latin typeface="Arial" charset="0"/>
                      <a:cs typeface="Times New Roman" charset="0"/>
                    </a:rPr>
                    <a:t> </a:t>
                  </a:r>
                </a:p>
                <a:p>
                  <a:pPr algn="ctr" eaLnBrk="0" hangingPunct="0">
                    <a:tabLst>
                      <a:tab pos="682625" algn="l"/>
                    </a:tabLst>
                  </a:pPr>
                  <a:endParaRPr lang="en-US" sz="2000">
                    <a:solidFill>
                      <a:srgbClr val="FFFFFF"/>
                    </a:solidFill>
                    <a:latin typeface="Arial" charset="0"/>
                    <a:cs typeface="Times New Roman" charset="0"/>
                  </a:endParaRPr>
                </a:p>
              </p:txBody>
            </p:sp>
            <p:sp>
              <p:nvSpPr>
                <p:cNvPr id="457947" name="Rectangle 487"/>
                <p:cNvSpPr>
                  <a:spLocks noChangeArrowheads="1"/>
                </p:cNvSpPr>
                <p:nvPr/>
              </p:nvSpPr>
              <p:spPr bwMode="auto">
                <a:xfrm>
                  <a:off x="2591" y="4049"/>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790" name="Group 490"/>
              <p:cNvGrpSpPr>
                <a:grpSpLocks/>
              </p:cNvGrpSpPr>
              <p:nvPr/>
            </p:nvGrpSpPr>
            <p:grpSpPr bwMode="auto">
              <a:xfrm>
                <a:off x="3239" y="4049"/>
                <a:ext cx="554" cy="403"/>
                <a:chOff x="3239" y="4049"/>
                <a:chExt cx="554" cy="403"/>
              </a:xfrm>
            </p:grpSpPr>
            <p:sp>
              <p:nvSpPr>
                <p:cNvPr id="457944" name="Rectangle 331"/>
                <p:cNvSpPr>
                  <a:spLocks noChangeArrowheads="1"/>
                </p:cNvSpPr>
                <p:nvPr/>
              </p:nvSpPr>
              <p:spPr bwMode="auto">
                <a:xfrm>
                  <a:off x="3282" y="4049"/>
                  <a:ext cx="46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sz="2000">
                      <a:solidFill>
                        <a:srgbClr val="FFFFFF"/>
                      </a:solidFill>
                      <a:latin typeface="Arial" charset="0"/>
                      <a:cs typeface="Times New Roman" charset="0"/>
                    </a:rPr>
                    <a:t> </a:t>
                  </a:r>
                </a:p>
                <a:p>
                  <a:pPr algn="ctr" eaLnBrk="0" hangingPunct="0">
                    <a:tabLst>
                      <a:tab pos="682625" algn="l"/>
                    </a:tabLst>
                  </a:pPr>
                  <a:endParaRPr lang="en-US" sz="2000">
                    <a:solidFill>
                      <a:srgbClr val="FFFFFF"/>
                    </a:solidFill>
                    <a:latin typeface="Arial" charset="0"/>
                    <a:cs typeface="Times New Roman" charset="0"/>
                  </a:endParaRPr>
                </a:p>
              </p:txBody>
            </p:sp>
            <p:sp>
              <p:nvSpPr>
                <p:cNvPr id="457945" name="Rectangle 489"/>
                <p:cNvSpPr>
                  <a:spLocks noChangeArrowheads="1"/>
                </p:cNvSpPr>
                <p:nvPr/>
              </p:nvSpPr>
              <p:spPr bwMode="auto">
                <a:xfrm>
                  <a:off x="3239" y="4049"/>
                  <a:ext cx="55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791" name="Group 492"/>
              <p:cNvGrpSpPr>
                <a:grpSpLocks/>
              </p:cNvGrpSpPr>
              <p:nvPr/>
            </p:nvGrpSpPr>
            <p:grpSpPr bwMode="auto">
              <a:xfrm>
                <a:off x="3793" y="4049"/>
                <a:ext cx="571" cy="403"/>
                <a:chOff x="3793" y="4049"/>
                <a:chExt cx="571" cy="403"/>
              </a:xfrm>
            </p:grpSpPr>
            <p:sp>
              <p:nvSpPr>
                <p:cNvPr id="457942" name="Rectangle 332"/>
                <p:cNvSpPr>
                  <a:spLocks noChangeArrowheads="1"/>
                </p:cNvSpPr>
                <p:nvPr/>
              </p:nvSpPr>
              <p:spPr bwMode="auto">
                <a:xfrm>
                  <a:off x="3836" y="4049"/>
                  <a:ext cx="485"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sz="2000">
                      <a:solidFill>
                        <a:srgbClr val="FFFFFF"/>
                      </a:solidFill>
                      <a:latin typeface="Arial" charset="0"/>
                      <a:cs typeface="Times New Roman" charset="0"/>
                    </a:rPr>
                    <a:t> </a:t>
                  </a:r>
                </a:p>
                <a:p>
                  <a:pPr algn="ctr" eaLnBrk="0" hangingPunct="0">
                    <a:tabLst>
                      <a:tab pos="682625" algn="l"/>
                    </a:tabLst>
                  </a:pPr>
                  <a:endParaRPr lang="en-US" sz="2000">
                    <a:solidFill>
                      <a:srgbClr val="FFFFFF"/>
                    </a:solidFill>
                    <a:latin typeface="Arial" charset="0"/>
                    <a:cs typeface="Times New Roman" charset="0"/>
                  </a:endParaRPr>
                </a:p>
              </p:txBody>
            </p:sp>
            <p:sp>
              <p:nvSpPr>
                <p:cNvPr id="457943" name="Rectangle 491"/>
                <p:cNvSpPr>
                  <a:spLocks noChangeArrowheads="1"/>
                </p:cNvSpPr>
                <p:nvPr/>
              </p:nvSpPr>
              <p:spPr bwMode="auto">
                <a:xfrm>
                  <a:off x="3793" y="4049"/>
                  <a:ext cx="5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792" name="Group 494"/>
              <p:cNvGrpSpPr>
                <a:grpSpLocks/>
              </p:cNvGrpSpPr>
              <p:nvPr/>
            </p:nvGrpSpPr>
            <p:grpSpPr bwMode="auto">
              <a:xfrm>
                <a:off x="0" y="4452"/>
                <a:ext cx="1857" cy="403"/>
                <a:chOff x="0" y="4452"/>
                <a:chExt cx="1857" cy="403"/>
              </a:xfrm>
            </p:grpSpPr>
            <p:sp>
              <p:nvSpPr>
                <p:cNvPr id="457940" name="Rectangle 333"/>
                <p:cNvSpPr>
                  <a:spLocks noChangeArrowheads="1"/>
                </p:cNvSpPr>
                <p:nvPr/>
              </p:nvSpPr>
              <p:spPr bwMode="auto">
                <a:xfrm>
                  <a:off x="43" y="4452"/>
                  <a:ext cx="17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sz="2000">
                      <a:solidFill>
                        <a:srgbClr val="FFFFFF"/>
                      </a:solidFill>
                      <a:latin typeface="Arial" charset="0"/>
                      <a:cs typeface="Times New Roman" charset="0"/>
                    </a:rPr>
                    <a:t>Gives Ability to Do Everything</a:t>
                  </a:r>
                </a:p>
              </p:txBody>
            </p:sp>
            <p:sp>
              <p:nvSpPr>
                <p:cNvPr id="457941" name="Rectangle 493"/>
                <p:cNvSpPr>
                  <a:spLocks noChangeArrowheads="1"/>
                </p:cNvSpPr>
                <p:nvPr/>
              </p:nvSpPr>
              <p:spPr bwMode="auto">
                <a:xfrm>
                  <a:off x="0" y="4452"/>
                  <a:ext cx="1857"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793" name="Group 496"/>
              <p:cNvGrpSpPr>
                <a:grpSpLocks/>
              </p:cNvGrpSpPr>
              <p:nvPr/>
            </p:nvGrpSpPr>
            <p:grpSpPr bwMode="auto">
              <a:xfrm>
                <a:off x="1857" y="4452"/>
                <a:ext cx="734" cy="403"/>
                <a:chOff x="1857" y="4452"/>
                <a:chExt cx="734" cy="403"/>
              </a:xfrm>
            </p:grpSpPr>
            <p:sp>
              <p:nvSpPr>
                <p:cNvPr id="457938" name="Rectangle 334"/>
                <p:cNvSpPr>
                  <a:spLocks noChangeArrowheads="1"/>
                </p:cNvSpPr>
                <p:nvPr/>
              </p:nvSpPr>
              <p:spPr bwMode="auto">
                <a:xfrm>
                  <a:off x="1900" y="4452"/>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sz="2000">
                      <a:solidFill>
                        <a:srgbClr val="FFFFFF"/>
                      </a:solidFill>
                      <a:latin typeface="Arial" charset="0"/>
                      <a:cs typeface="Times New Roman" charset="0"/>
                    </a:rPr>
                    <a:t> </a:t>
                  </a:r>
                </a:p>
                <a:p>
                  <a:pPr algn="ctr" eaLnBrk="0" hangingPunct="0">
                    <a:tabLst>
                      <a:tab pos="682625" algn="l"/>
                    </a:tabLst>
                  </a:pPr>
                  <a:endParaRPr lang="en-US" sz="2000">
                    <a:solidFill>
                      <a:srgbClr val="FFFFFF"/>
                    </a:solidFill>
                    <a:latin typeface="Arial" charset="0"/>
                    <a:cs typeface="Times New Roman" charset="0"/>
                  </a:endParaRPr>
                </a:p>
              </p:txBody>
            </p:sp>
            <p:sp>
              <p:nvSpPr>
                <p:cNvPr id="457939" name="Rectangle 495"/>
                <p:cNvSpPr>
                  <a:spLocks noChangeArrowheads="1"/>
                </p:cNvSpPr>
                <p:nvPr/>
              </p:nvSpPr>
              <p:spPr bwMode="auto">
                <a:xfrm>
                  <a:off x="1857" y="4452"/>
                  <a:ext cx="73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794" name="Group 498"/>
              <p:cNvGrpSpPr>
                <a:grpSpLocks/>
              </p:cNvGrpSpPr>
              <p:nvPr/>
            </p:nvGrpSpPr>
            <p:grpSpPr bwMode="auto">
              <a:xfrm>
                <a:off x="2591" y="4452"/>
                <a:ext cx="648" cy="403"/>
                <a:chOff x="2591" y="4452"/>
                <a:chExt cx="648" cy="403"/>
              </a:xfrm>
            </p:grpSpPr>
            <p:sp>
              <p:nvSpPr>
                <p:cNvPr id="457936" name="Rectangle 335"/>
                <p:cNvSpPr>
                  <a:spLocks noChangeArrowheads="1"/>
                </p:cNvSpPr>
                <p:nvPr/>
              </p:nvSpPr>
              <p:spPr bwMode="auto">
                <a:xfrm>
                  <a:off x="2634" y="4452"/>
                  <a:ext cx="56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sz="2000">
                      <a:solidFill>
                        <a:srgbClr val="FFFFFF"/>
                      </a:solidFill>
                      <a:latin typeface="Arial" charset="0"/>
                      <a:cs typeface="Times New Roman" charset="0"/>
                    </a:rPr>
                    <a:t> </a:t>
                  </a:r>
                </a:p>
                <a:p>
                  <a:pPr algn="ctr" eaLnBrk="0" hangingPunct="0">
                    <a:tabLst>
                      <a:tab pos="682625" algn="l"/>
                    </a:tabLst>
                  </a:pPr>
                  <a:endParaRPr lang="en-US" sz="2000">
                    <a:solidFill>
                      <a:srgbClr val="FFFFFF"/>
                    </a:solidFill>
                    <a:latin typeface="Arial" charset="0"/>
                    <a:cs typeface="Times New Roman" charset="0"/>
                  </a:endParaRPr>
                </a:p>
              </p:txBody>
            </p:sp>
            <p:sp>
              <p:nvSpPr>
                <p:cNvPr id="457937" name="Rectangle 497"/>
                <p:cNvSpPr>
                  <a:spLocks noChangeArrowheads="1"/>
                </p:cNvSpPr>
                <p:nvPr/>
              </p:nvSpPr>
              <p:spPr bwMode="auto">
                <a:xfrm>
                  <a:off x="2591" y="4452"/>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795" name="Group 500"/>
              <p:cNvGrpSpPr>
                <a:grpSpLocks/>
              </p:cNvGrpSpPr>
              <p:nvPr/>
            </p:nvGrpSpPr>
            <p:grpSpPr bwMode="auto">
              <a:xfrm>
                <a:off x="3239" y="4452"/>
                <a:ext cx="554" cy="403"/>
                <a:chOff x="3239" y="4452"/>
                <a:chExt cx="554" cy="403"/>
              </a:xfrm>
            </p:grpSpPr>
            <p:sp>
              <p:nvSpPr>
                <p:cNvPr id="457934" name="Rectangle 336"/>
                <p:cNvSpPr>
                  <a:spLocks noChangeArrowheads="1"/>
                </p:cNvSpPr>
                <p:nvPr/>
              </p:nvSpPr>
              <p:spPr bwMode="auto">
                <a:xfrm>
                  <a:off x="3282" y="4452"/>
                  <a:ext cx="46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sz="2000">
                      <a:solidFill>
                        <a:srgbClr val="FFFFFF"/>
                      </a:solidFill>
                      <a:latin typeface="Arial" charset="0"/>
                      <a:cs typeface="Times New Roman" charset="0"/>
                    </a:rPr>
                    <a:t> </a:t>
                  </a:r>
                </a:p>
                <a:p>
                  <a:pPr algn="ctr" eaLnBrk="0" hangingPunct="0">
                    <a:tabLst>
                      <a:tab pos="682625" algn="l"/>
                    </a:tabLst>
                  </a:pPr>
                  <a:endParaRPr lang="en-US" sz="2000">
                    <a:solidFill>
                      <a:srgbClr val="FFFFFF"/>
                    </a:solidFill>
                    <a:latin typeface="Arial" charset="0"/>
                    <a:cs typeface="Times New Roman" charset="0"/>
                  </a:endParaRPr>
                </a:p>
              </p:txBody>
            </p:sp>
            <p:sp>
              <p:nvSpPr>
                <p:cNvPr id="457935" name="Rectangle 499"/>
                <p:cNvSpPr>
                  <a:spLocks noChangeArrowheads="1"/>
                </p:cNvSpPr>
                <p:nvPr/>
              </p:nvSpPr>
              <p:spPr bwMode="auto">
                <a:xfrm>
                  <a:off x="3239" y="4452"/>
                  <a:ext cx="55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796" name="Group 502"/>
              <p:cNvGrpSpPr>
                <a:grpSpLocks/>
              </p:cNvGrpSpPr>
              <p:nvPr/>
            </p:nvGrpSpPr>
            <p:grpSpPr bwMode="auto">
              <a:xfrm>
                <a:off x="3793" y="4452"/>
                <a:ext cx="571" cy="403"/>
                <a:chOff x="3793" y="4452"/>
                <a:chExt cx="571" cy="403"/>
              </a:xfrm>
            </p:grpSpPr>
            <p:sp>
              <p:nvSpPr>
                <p:cNvPr id="457932" name="Rectangle 337"/>
                <p:cNvSpPr>
                  <a:spLocks noChangeArrowheads="1"/>
                </p:cNvSpPr>
                <p:nvPr/>
              </p:nvSpPr>
              <p:spPr bwMode="auto">
                <a:xfrm>
                  <a:off x="3836" y="4452"/>
                  <a:ext cx="485"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sz="2000">
                      <a:solidFill>
                        <a:srgbClr val="FFFFFF"/>
                      </a:solidFill>
                      <a:latin typeface="Arial" charset="0"/>
                      <a:cs typeface="Times New Roman" charset="0"/>
                    </a:rPr>
                    <a:t>4:13</a:t>
                  </a:r>
                </a:p>
              </p:txBody>
            </p:sp>
            <p:sp>
              <p:nvSpPr>
                <p:cNvPr id="457933" name="Rectangle 501"/>
                <p:cNvSpPr>
                  <a:spLocks noChangeArrowheads="1"/>
                </p:cNvSpPr>
                <p:nvPr/>
              </p:nvSpPr>
              <p:spPr bwMode="auto">
                <a:xfrm>
                  <a:off x="3793" y="4452"/>
                  <a:ext cx="5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797" name="Group 504"/>
              <p:cNvGrpSpPr>
                <a:grpSpLocks/>
              </p:cNvGrpSpPr>
              <p:nvPr/>
            </p:nvGrpSpPr>
            <p:grpSpPr bwMode="auto">
              <a:xfrm>
                <a:off x="0" y="4855"/>
                <a:ext cx="1857" cy="394"/>
                <a:chOff x="0" y="4855"/>
                <a:chExt cx="1857" cy="394"/>
              </a:xfrm>
            </p:grpSpPr>
            <p:sp>
              <p:nvSpPr>
                <p:cNvPr id="457930" name="Rectangle 338"/>
                <p:cNvSpPr>
                  <a:spLocks noChangeArrowheads="1"/>
                </p:cNvSpPr>
                <p:nvPr/>
              </p:nvSpPr>
              <p:spPr bwMode="auto">
                <a:xfrm>
                  <a:off x="43" y="4855"/>
                  <a:ext cx="1771" cy="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sz="2000">
                      <a:solidFill>
                        <a:srgbClr val="FFFFFF"/>
                      </a:solidFill>
                      <a:latin typeface="Arial" charset="0"/>
                      <a:cs typeface="Times New Roman" charset="0"/>
                    </a:rPr>
                    <a:t>Gives Joy (Contentment)</a:t>
                  </a:r>
                </a:p>
              </p:txBody>
            </p:sp>
            <p:sp>
              <p:nvSpPr>
                <p:cNvPr id="457931" name="Rectangle 503"/>
                <p:cNvSpPr>
                  <a:spLocks noChangeArrowheads="1"/>
                </p:cNvSpPr>
                <p:nvPr/>
              </p:nvSpPr>
              <p:spPr bwMode="auto">
                <a:xfrm>
                  <a:off x="0" y="4855"/>
                  <a:ext cx="1857" cy="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798" name="Group 506"/>
              <p:cNvGrpSpPr>
                <a:grpSpLocks/>
              </p:cNvGrpSpPr>
              <p:nvPr/>
            </p:nvGrpSpPr>
            <p:grpSpPr bwMode="auto">
              <a:xfrm>
                <a:off x="1857" y="4855"/>
                <a:ext cx="734" cy="394"/>
                <a:chOff x="1857" y="4855"/>
                <a:chExt cx="734" cy="394"/>
              </a:xfrm>
            </p:grpSpPr>
            <p:sp>
              <p:nvSpPr>
                <p:cNvPr id="457928" name="Rectangle 339"/>
                <p:cNvSpPr>
                  <a:spLocks noChangeArrowheads="1"/>
                </p:cNvSpPr>
                <p:nvPr/>
              </p:nvSpPr>
              <p:spPr bwMode="auto">
                <a:xfrm>
                  <a:off x="1900" y="4855"/>
                  <a:ext cx="648" cy="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sz="2000">
                      <a:solidFill>
                        <a:srgbClr val="FFFFFF"/>
                      </a:solidFill>
                      <a:latin typeface="Arial" charset="0"/>
                      <a:cs typeface="Times New Roman" charset="0"/>
                    </a:rPr>
                    <a:t>1:18, 26</a:t>
                  </a:r>
                </a:p>
              </p:txBody>
            </p:sp>
            <p:sp>
              <p:nvSpPr>
                <p:cNvPr id="457929" name="Rectangle 505"/>
                <p:cNvSpPr>
                  <a:spLocks noChangeArrowheads="1"/>
                </p:cNvSpPr>
                <p:nvPr/>
              </p:nvSpPr>
              <p:spPr bwMode="auto">
                <a:xfrm>
                  <a:off x="1857" y="4855"/>
                  <a:ext cx="734" cy="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799" name="Group 508"/>
              <p:cNvGrpSpPr>
                <a:grpSpLocks/>
              </p:cNvGrpSpPr>
              <p:nvPr/>
            </p:nvGrpSpPr>
            <p:grpSpPr bwMode="auto">
              <a:xfrm>
                <a:off x="2591" y="4855"/>
                <a:ext cx="648" cy="394"/>
                <a:chOff x="2591" y="4855"/>
                <a:chExt cx="648" cy="394"/>
              </a:xfrm>
            </p:grpSpPr>
            <p:sp>
              <p:nvSpPr>
                <p:cNvPr id="457926" name="Rectangle 340"/>
                <p:cNvSpPr>
                  <a:spLocks noChangeArrowheads="1"/>
                </p:cNvSpPr>
                <p:nvPr/>
              </p:nvSpPr>
              <p:spPr bwMode="auto">
                <a:xfrm>
                  <a:off x="2634" y="4855"/>
                  <a:ext cx="562" cy="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sz="2000">
                      <a:solidFill>
                        <a:srgbClr val="FFFFFF"/>
                      </a:solidFill>
                      <a:latin typeface="Arial" charset="0"/>
                      <a:cs typeface="Times New Roman" charset="0"/>
                    </a:rPr>
                    <a:t>2:29</a:t>
                  </a:r>
                </a:p>
              </p:txBody>
            </p:sp>
            <p:sp>
              <p:nvSpPr>
                <p:cNvPr id="457927" name="Rectangle 507"/>
                <p:cNvSpPr>
                  <a:spLocks noChangeArrowheads="1"/>
                </p:cNvSpPr>
                <p:nvPr/>
              </p:nvSpPr>
              <p:spPr bwMode="auto">
                <a:xfrm>
                  <a:off x="2591" y="4855"/>
                  <a:ext cx="648" cy="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800" name="Group 510"/>
              <p:cNvGrpSpPr>
                <a:grpSpLocks/>
              </p:cNvGrpSpPr>
              <p:nvPr/>
            </p:nvGrpSpPr>
            <p:grpSpPr bwMode="auto">
              <a:xfrm>
                <a:off x="3239" y="4855"/>
                <a:ext cx="554" cy="394"/>
                <a:chOff x="3239" y="4855"/>
                <a:chExt cx="554" cy="394"/>
              </a:xfrm>
            </p:grpSpPr>
            <p:sp>
              <p:nvSpPr>
                <p:cNvPr id="457924" name="Rectangle 341"/>
                <p:cNvSpPr>
                  <a:spLocks noChangeArrowheads="1"/>
                </p:cNvSpPr>
                <p:nvPr/>
              </p:nvSpPr>
              <p:spPr bwMode="auto">
                <a:xfrm>
                  <a:off x="3282" y="4855"/>
                  <a:ext cx="468" cy="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sz="2000">
                      <a:solidFill>
                        <a:srgbClr val="FFFFFF"/>
                      </a:solidFill>
                      <a:latin typeface="Arial" charset="0"/>
                      <a:cs typeface="Times New Roman" charset="0"/>
                    </a:rPr>
                    <a:t>3:1</a:t>
                  </a:r>
                </a:p>
              </p:txBody>
            </p:sp>
            <p:sp>
              <p:nvSpPr>
                <p:cNvPr id="457925" name="Rectangle 509"/>
                <p:cNvSpPr>
                  <a:spLocks noChangeArrowheads="1"/>
                </p:cNvSpPr>
                <p:nvPr/>
              </p:nvSpPr>
              <p:spPr bwMode="auto">
                <a:xfrm>
                  <a:off x="3239" y="4855"/>
                  <a:ext cx="554" cy="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801" name="Group 512"/>
              <p:cNvGrpSpPr>
                <a:grpSpLocks/>
              </p:cNvGrpSpPr>
              <p:nvPr/>
            </p:nvGrpSpPr>
            <p:grpSpPr bwMode="auto">
              <a:xfrm>
                <a:off x="3793" y="4855"/>
                <a:ext cx="571" cy="394"/>
                <a:chOff x="3793" y="4855"/>
                <a:chExt cx="571" cy="394"/>
              </a:xfrm>
            </p:grpSpPr>
            <p:sp>
              <p:nvSpPr>
                <p:cNvPr id="457922" name="Rectangle 342"/>
                <p:cNvSpPr>
                  <a:spLocks noChangeArrowheads="1"/>
                </p:cNvSpPr>
                <p:nvPr/>
              </p:nvSpPr>
              <p:spPr bwMode="auto">
                <a:xfrm>
                  <a:off x="3836" y="4855"/>
                  <a:ext cx="485" cy="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sz="2000">
                      <a:solidFill>
                        <a:srgbClr val="FFFFFF"/>
                      </a:solidFill>
                      <a:latin typeface="Arial Narrow" charset="0"/>
                      <a:cs typeface="Times New Roman" charset="0"/>
                    </a:rPr>
                    <a:t>4:4, 10-13</a:t>
                  </a:r>
                </a:p>
              </p:txBody>
            </p:sp>
            <p:sp>
              <p:nvSpPr>
                <p:cNvPr id="457923" name="Rectangle 511"/>
                <p:cNvSpPr>
                  <a:spLocks noChangeArrowheads="1"/>
                </p:cNvSpPr>
                <p:nvPr/>
              </p:nvSpPr>
              <p:spPr bwMode="auto">
                <a:xfrm>
                  <a:off x="3793" y="4855"/>
                  <a:ext cx="571" cy="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802" name="Group 514"/>
              <p:cNvGrpSpPr>
                <a:grpSpLocks/>
              </p:cNvGrpSpPr>
              <p:nvPr/>
            </p:nvGrpSpPr>
            <p:grpSpPr bwMode="auto">
              <a:xfrm>
                <a:off x="0" y="5249"/>
                <a:ext cx="1857" cy="403"/>
                <a:chOff x="0" y="5249"/>
                <a:chExt cx="1857" cy="403"/>
              </a:xfrm>
            </p:grpSpPr>
            <p:sp>
              <p:nvSpPr>
                <p:cNvPr id="457920" name="Rectangle 343"/>
                <p:cNvSpPr>
                  <a:spLocks noChangeArrowheads="1"/>
                </p:cNvSpPr>
                <p:nvPr/>
              </p:nvSpPr>
              <p:spPr bwMode="auto">
                <a:xfrm>
                  <a:off x="43" y="5249"/>
                  <a:ext cx="17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sz="2000">
                      <a:solidFill>
                        <a:srgbClr val="FFFFFF"/>
                      </a:solidFill>
                      <a:latin typeface="Arial Narrow" charset="0"/>
                      <a:cs typeface="Times New Roman" charset="0"/>
                    </a:rPr>
                    <a:t>Gives Confidence (Ability to Stand)</a:t>
                  </a:r>
                </a:p>
              </p:txBody>
            </p:sp>
            <p:sp>
              <p:nvSpPr>
                <p:cNvPr id="457921" name="Rectangle 513"/>
                <p:cNvSpPr>
                  <a:spLocks noChangeArrowheads="1"/>
                </p:cNvSpPr>
                <p:nvPr/>
              </p:nvSpPr>
              <p:spPr bwMode="auto">
                <a:xfrm>
                  <a:off x="0" y="5249"/>
                  <a:ext cx="1857"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803" name="Group 516"/>
              <p:cNvGrpSpPr>
                <a:grpSpLocks/>
              </p:cNvGrpSpPr>
              <p:nvPr/>
            </p:nvGrpSpPr>
            <p:grpSpPr bwMode="auto">
              <a:xfrm>
                <a:off x="1740" y="5249"/>
                <a:ext cx="882" cy="403"/>
                <a:chOff x="1740" y="5249"/>
                <a:chExt cx="882" cy="403"/>
              </a:xfrm>
            </p:grpSpPr>
            <p:sp>
              <p:nvSpPr>
                <p:cNvPr id="457918" name="Rectangle 344"/>
                <p:cNvSpPr>
                  <a:spLocks noChangeArrowheads="1"/>
                </p:cNvSpPr>
                <p:nvPr/>
              </p:nvSpPr>
              <p:spPr bwMode="auto">
                <a:xfrm>
                  <a:off x="1740" y="5249"/>
                  <a:ext cx="882" cy="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sz="2000">
                      <a:solidFill>
                        <a:srgbClr val="FFFFFF"/>
                      </a:solidFill>
                      <a:latin typeface="Arial" charset="0"/>
                      <a:cs typeface="Times New Roman" charset="0"/>
                    </a:rPr>
                    <a:t>1:13-14</a:t>
                  </a:r>
                </a:p>
              </p:txBody>
            </p:sp>
            <p:sp>
              <p:nvSpPr>
                <p:cNvPr id="457919" name="Rectangle 515"/>
                <p:cNvSpPr>
                  <a:spLocks noChangeArrowheads="1"/>
                </p:cNvSpPr>
                <p:nvPr/>
              </p:nvSpPr>
              <p:spPr bwMode="auto">
                <a:xfrm>
                  <a:off x="1857" y="5249"/>
                  <a:ext cx="73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804" name="Group 518"/>
              <p:cNvGrpSpPr>
                <a:grpSpLocks/>
              </p:cNvGrpSpPr>
              <p:nvPr/>
            </p:nvGrpSpPr>
            <p:grpSpPr bwMode="auto">
              <a:xfrm>
                <a:off x="2591" y="5249"/>
                <a:ext cx="648" cy="403"/>
                <a:chOff x="2591" y="5249"/>
                <a:chExt cx="648" cy="403"/>
              </a:xfrm>
            </p:grpSpPr>
            <p:sp>
              <p:nvSpPr>
                <p:cNvPr id="457916" name="Rectangle 345"/>
                <p:cNvSpPr>
                  <a:spLocks noChangeArrowheads="1"/>
                </p:cNvSpPr>
                <p:nvPr/>
              </p:nvSpPr>
              <p:spPr bwMode="auto">
                <a:xfrm>
                  <a:off x="2634" y="5249"/>
                  <a:ext cx="56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sz="2000">
                      <a:solidFill>
                        <a:srgbClr val="FFFFFF"/>
                      </a:solidFill>
                      <a:latin typeface="Arial" charset="0"/>
                      <a:cs typeface="Times New Roman" charset="0"/>
                    </a:rPr>
                    <a:t>2:19, 24</a:t>
                  </a:r>
                </a:p>
              </p:txBody>
            </p:sp>
            <p:sp>
              <p:nvSpPr>
                <p:cNvPr id="457917" name="Rectangle 517"/>
                <p:cNvSpPr>
                  <a:spLocks noChangeArrowheads="1"/>
                </p:cNvSpPr>
                <p:nvPr/>
              </p:nvSpPr>
              <p:spPr bwMode="auto">
                <a:xfrm>
                  <a:off x="2591" y="5249"/>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805" name="Group 520"/>
              <p:cNvGrpSpPr>
                <a:grpSpLocks/>
              </p:cNvGrpSpPr>
              <p:nvPr/>
            </p:nvGrpSpPr>
            <p:grpSpPr bwMode="auto">
              <a:xfrm>
                <a:off x="3239" y="5249"/>
                <a:ext cx="554" cy="403"/>
                <a:chOff x="3239" y="5249"/>
                <a:chExt cx="554" cy="403"/>
              </a:xfrm>
            </p:grpSpPr>
            <p:sp>
              <p:nvSpPr>
                <p:cNvPr id="457914" name="Rectangle 346"/>
                <p:cNvSpPr>
                  <a:spLocks noChangeArrowheads="1"/>
                </p:cNvSpPr>
                <p:nvPr/>
              </p:nvSpPr>
              <p:spPr bwMode="auto">
                <a:xfrm>
                  <a:off x="3282" y="5249"/>
                  <a:ext cx="46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sz="2000">
                      <a:solidFill>
                        <a:srgbClr val="FFFFFF"/>
                      </a:solidFill>
                      <a:latin typeface="Arial" charset="0"/>
                      <a:cs typeface="Times New Roman" charset="0"/>
                    </a:rPr>
                    <a:t> </a:t>
                  </a:r>
                </a:p>
                <a:p>
                  <a:pPr algn="ctr" eaLnBrk="0" hangingPunct="0">
                    <a:tabLst>
                      <a:tab pos="682625" algn="l"/>
                    </a:tabLst>
                  </a:pPr>
                  <a:endParaRPr lang="en-US" sz="2000">
                    <a:solidFill>
                      <a:srgbClr val="FFFFFF"/>
                    </a:solidFill>
                    <a:latin typeface="Arial" charset="0"/>
                    <a:cs typeface="Times New Roman" charset="0"/>
                  </a:endParaRPr>
                </a:p>
              </p:txBody>
            </p:sp>
            <p:sp>
              <p:nvSpPr>
                <p:cNvPr id="457915" name="Rectangle 519"/>
                <p:cNvSpPr>
                  <a:spLocks noChangeArrowheads="1"/>
                </p:cNvSpPr>
                <p:nvPr/>
              </p:nvSpPr>
              <p:spPr bwMode="auto">
                <a:xfrm>
                  <a:off x="3239" y="5249"/>
                  <a:ext cx="55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806" name="Group 522"/>
              <p:cNvGrpSpPr>
                <a:grpSpLocks/>
              </p:cNvGrpSpPr>
              <p:nvPr/>
            </p:nvGrpSpPr>
            <p:grpSpPr bwMode="auto">
              <a:xfrm>
                <a:off x="3793" y="5249"/>
                <a:ext cx="571" cy="403"/>
                <a:chOff x="3793" y="5249"/>
                <a:chExt cx="571" cy="403"/>
              </a:xfrm>
            </p:grpSpPr>
            <p:sp>
              <p:nvSpPr>
                <p:cNvPr id="457912" name="Rectangle 347"/>
                <p:cNvSpPr>
                  <a:spLocks noChangeArrowheads="1"/>
                </p:cNvSpPr>
                <p:nvPr/>
              </p:nvSpPr>
              <p:spPr bwMode="auto">
                <a:xfrm>
                  <a:off x="3836" y="5249"/>
                  <a:ext cx="485"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sz="2000">
                      <a:solidFill>
                        <a:srgbClr val="FFFFFF"/>
                      </a:solidFill>
                      <a:latin typeface="Arial" charset="0"/>
                      <a:cs typeface="Times New Roman" charset="0"/>
                    </a:rPr>
                    <a:t>4:1, 19</a:t>
                  </a:r>
                </a:p>
              </p:txBody>
            </p:sp>
            <p:sp>
              <p:nvSpPr>
                <p:cNvPr id="457913" name="Rectangle 521"/>
                <p:cNvSpPr>
                  <a:spLocks noChangeArrowheads="1"/>
                </p:cNvSpPr>
                <p:nvPr/>
              </p:nvSpPr>
              <p:spPr bwMode="auto">
                <a:xfrm>
                  <a:off x="3793" y="5249"/>
                  <a:ext cx="5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807" name="Group 524"/>
              <p:cNvGrpSpPr>
                <a:grpSpLocks/>
              </p:cNvGrpSpPr>
              <p:nvPr/>
            </p:nvGrpSpPr>
            <p:grpSpPr bwMode="auto">
              <a:xfrm>
                <a:off x="0" y="5652"/>
                <a:ext cx="1857" cy="403"/>
                <a:chOff x="0" y="5652"/>
                <a:chExt cx="1857" cy="403"/>
              </a:xfrm>
            </p:grpSpPr>
            <p:sp>
              <p:nvSpPr>
                <p:cNvPr id="457910" name="Rectangle 348"/>
                <p:cNvSpPr>
                  <a:spLocks noChangeArrowheads="1"/>
                </p:cNvSpPr>
                <p:nvPr/>
              </p:nvSpPr>
              <p:spPr bwMode="auto">
                <a:xfrm>
                  <a:off x="43" y="5652"/>
                  <a:ext cx="17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sz="2000">
                      <a:solidFill>
                        <a:srgbClr val="FFFFFF"/>
                      </a:solidFill>
                      <a:latin typeface="Arial" charset="0"/>
                      <a:cs typeface="Times New Roman" charset="0"/>
                    </a:rPr>
                    <a:t>Gives Peace</a:t>
                  </a:r>
                </a:p>
              </p:txBody>
            </p:sp>
            <p:sp>
              <p:nvSpPr>
                <p:cNvPr id="457911" name="Rectangle 523"/>
                <p:cNvSpPr>
                  <a:spLocks noChangeArrowheads="1"/>
                </p:cNvSpPr>
                <p:nvPr/>
              </p:nvSpPr>
              <p:spPr bwMode="auto">
                <a:xfrm>
                  <a:off x="0" y="5652"/>
                  <a:ext cx="1857"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808" name="Group 526"/>
              <p:cNvGrpSpPr>
                <a:grpSpLocks/>
              </p:cNvGrpSpPr>
              <p:nvPr/>
            </p:nvGrpSpPr>
            <p:grpSpPr bwMode="auto">
              <a:xfrm>
                <a:off x="1857" y="5652"/>
                <a:ext cx="734" cy="403"/>
                <a:chOff x="1857" y="5652"/>
                <a:chExt cx="734" cy="403"/>
              </a:xfrm>
            </p:grpSpPr>
            <p:sp>
              <p:nvSpPr>
                <p:cNvPr id="457908" name="Rectangle 349"/>
                <p:cNvSpPr>
                  <a:spLocks noChangeArrowheads="1"/>
                </p:cNvSpPr>
                <p:nvPr/>
              </p:nvSpPr>
              <p:spPr bwMode="auto">
                <a:xfrm>
                  <a:off x="1900" y="5652"/>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sz="2000">
                      <a:solidFill>
                        <a:srgbClr val="FFFFFF"/>
                      </a:solidFill>
                      <a:latin typeface="Arial" charset="0"/>
                      <a:cs typeface="Times New Roman" charset="0"/>
                    </a:rPr>
                    <a:t>1:2</a:t>
                  </a:r>
                </a:p>
              </p:txBody>
            </p:sp>
            <p:sp>
              <p:nvSpPr>
                <p:cNvPr id="457909" name="Rectangle 525"/>
                <p:cNvSpPr>
                  <a:spLocks noChangeArrowheads="1"/>
                </p:cNvSpPr>
                <p:nvPr/>
              </p:nvSpPr>
              <p:spPr bwMode="auto">
                <a:xfrm>
                  <a:off x="1857" y="5652"/>
                  <a:ext cx="73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809" name="Group 528"/>
              <p:cNvGrpSpPr>
                <a:grpSpLocks/>
              </p:cNvGrpSpPr>
              <p:nvPr/>
            </p:nvGrpSpPr>
            <p:grpSpPr bwMode="auto">
              <a:xfrm>
                <a:off x="2591" y="5652"/>
                <a:ext cx="648" cy="403"/>
                <a:chOff x="2591" y="5652"/>
                <a:chExt cx="648" cy="403"/>
              </a:xfrm>
            </p:grpSpPr>
            <p:sp>
              <p:nvSpPr>
                <p:cNvPr id="457906" name="Rectangle 350"/>
                <p:cNvSpPr>
                  <a:spLocks noChangeArrowheads="1"/>
                </p:cNvSpPr>
                <p:nvPr/>
              </p:nvSpPr>
              <p:spPr bwMode="auto">
                <a:xfrm>
                  <a:off x="2634" y="5652"/>
                  <a:ext cx="56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endParaRPr lang="en-US" sz="2000">
                    <a:solidFill>
                      <a:srgbClr val="FFFFFF"/>
                    </a:solidFill>
                    <a:latin typeface="Arial" charset="0"/>
                  </a:endParaRPr>
                </a:p>
              </p:txBody>
            </p:sp>
            <p:sp>
              <p:nvSpPr>
                <p:cNvPr id="457907" name="Rectangle 527"/>
                <p:cNvSpPr>
                  <a:spLocks noChangeArrowheads="1"/>
                </p:cNvSpPr>
                <p:nvPr/>
              </p:nvSpPr>
              <p:spPr bwMode="auto">
                <a:xfrm>
                  <a:off x="2591" y="5652"/>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810" name="Group 530"/>
              <p:cNvGrpSpPr>
                <a:grpSpLocks/>
              </p:cNvGrpSpPr>
              <p:nvPr/>
            </p:nvGrpSpPr>
            <p:grpSpPr bwMode="auto">
              <a:xfrm>
                <a:off x="3239" y="5652"/>
                <a:ext cx="554" cy="403"/>
                <a:chOff x="3239" y="5652"/>
                <a:chExt cx="554" cy="403"/>
              </a:xfrm>
            </p:grpSpPr>
            <p:sp>
              <p:nvSpPr>
                <p:cNvPr id="457904" name="Rectangle 351"/>
                <p:cNvSpPr>
                  <a:spLocks noChangeArrowheads="1"/>
                </p:cNvSpPr>
                <p:nvPr/>
              </p:nvSpPr>
              <p:spPr bwMode="auto">
                <a:xfrm>
                  <a:off x="3282" y="5652"/>
                  <a:ext cx="46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sz="2000">
                      <a:solidFill>
                        <a:srgbClr val="FFFFFF"/>
                      </a:solidFill>
                      <a:latin typeface="Arial" charset="0"/>
                      <a:cs typeface="Times New Roman" charset="0"/>
                    </a:rPr>
                    <a:t> </a:t>
                  </a:r>
                </a:p>
                <a:p>
                  <a:pPr algn="ctr" eaLnBrk="0" hangingPunct="0">
                    <a:tabLst>
                      <a:tab pos="682625" algn="l"/>
                    </a:tabLst>
                  </a:pPr>
                  <a:endParaRPr lang="en-US" sz="2000">
                    <a:solidFill>
                      <a:srgbClr val="FFFFFF"/>
                    </a:solidFill>
                    <a:latin typeface="Arial" charset="0"/>
                    <a:cs typeface="Times New Roman" charset="0"/>
                  </a:endParaRPr>
                </a:p>
              </p:txBody>
            </p:sp>
            <p:sp>
              <p:nvSpPr>
                <p:cNvPr id="457905" name="Rectangle 529"/>
                <p:cNvSpPr>
                  <a:spLocks noChangeArrowheads="1"/>
                </p:cNvSpPr>
                <p:nvPr/>
              </p:nvSpPr>
              <p:spPr bwMode="auto">
                <a:xfrm>
                  <a:off x="3239" y="5652"/>
                  <a:ext cx="55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811" name="Group 532"/>
              <p:cNvGrpSpPr>
                <a:grpSpLocks/>
              </p:cNvGrpSpPr>
              <p:nvPr/>
            </p:nvGrpSpPr>
            <p:grpSpPr bwMode="auto">
              <a:xfrm>
                <a:off x="3793" y="5652"/>
                <a:ext cx="571" cy="403"/>
                <a:chOff x="3793" y="5652"/>
                <a:chExt cx="571" cy="403"/>
              </a:xfrm>
            </p:grpSpPr>
            <p:sp>
              <p:nvSpPr>
                <p:cNvPr id="457902" name="Rectangle 352"/>
                <p:cNvSpPr>
                  <a:spLocks noChangeArrowheads="1"/>
                </p:cNvSpPr>
                <p:nvPr/>
              </p:nvSpPr>
              <p:spPr bwMode="auto">
                <a:xfrm>
                  <a:off x="3836" y="5652"/>
                  <a:ext cx="485"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sz="2000">
                      <a:solidFill>
                        <a:srgbClr val="FFFFFF"/>
                      </a:solidFill>
                      <a:latin typeface="Arial" charset="0"/>
                      <a:cs typeface="Times New Roman" charset="0"/>
                    </a:rPr>
                    <a:t>4:2, 7</a:t>
                  </a:r>
                </a:p>
              </p:txBody>
            </p:sp>
            <p:sp>
              <p:nvSpPr>
                <p:cNvPr id="457903" name="Rectangle 531"/>
                <p:cNvSpPr>
                  <a:spLocks noChangeArrowheads="1"/>
                </p:cNvSpPr>
                <p:nvPr/>
              </p:nvSpPr>
              <p:spPr bwMode="auto">
                <a:xfrm>
                  <a:off x="3793" y="5652"/>
                  <a:ext cx="5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812" name="Group 534"/>
              <p:cNvGrpSpPr>
                <a:grpSpLocks/>
              </p:cNvGrpSpPr>
              <p:nvPr/>
            </p:nvGrpSpPr>
            <p:grpSpPr bwMode="auto">
              <a:xfrm>
                <a:off x="0" y="6055"/>
                <a:ext cx="1857" cy="403"/>
                <a:chOff x="0" y="6055"/>
                <a:chExt cx="1857" cy="403"/>
              </a:xfrm>
            </p:grpSpPr>
            <p:sp>
              <p:nvSpPr>
                <p:cNvPr id="457900" name="Rectangle 353"/>
                <p:cNvSpPr>
                  <a:spLocks noChangeArrowheads="1"/>
                </p:cNvSpPr>
                <p:nvPr/>
              </p:nvSpPr>
              <p:spPr bwMode="auto">
                <a:xfrm>
                  <a:off x="43" y="6055"/>
                  <a:ext cx="17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sz="2000">
                      <a:solidFill>
                        <a:srgbClr val="FFFFFF"/>
                      </a:solidFill>
                      <a:latin typeface="Arial" charset="0"/>
                      <a:cs typeface="Times New Roman" charset="0"/>
                    </a:rPr>
                    <a:t>Gives Suffering</a:t>
                  </a:r>
                </a:p>
              </p:txBody>
            </p:sp>
            <p:sp>
              <p:nvSpPr>
                <p:cNvPr id="457901" name="Rectangle 533"/>
                <p:cNvSpPr>
                  <a:spLocks noChangeArrowheads="1"/>
                </p:cNvSpPr>
                <p:nvPr/>
              </p:nvSpPr>
              <p:spPr bwMode="auto">
                <a:xfrm>
                  <a:off x="0" y="6055"/>
                  <a:ext cx="1857"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813" name="Group 536"/>
              <p:cNvGrpSpPr>
                <a:grpSpLocks/>
              </p:cNvGrpSpPr>
              <p:nvPr/>
            </p:nvGrpSpPr>
            <p:grpSpPr bwMode="auto">
              <a:xfrm>
                <a:off x="1857" y="6055"/>
                <a:ext cx="734" cy="403"/>
                <a:chOff x="1857" y="6055"/>
                <a:chExt cx="734" cy="403"/>
              </a:xfrm>
            </p:grpSpPr>
            <p:sp>
              <p:nvSpPr>
                <p:cNvPr id="457898" name="Rectangle 354"/>
                <p:cNvSpPr>
                  <a:spLocks noChangeArrowheads="1"/>
                </p:cNvSpPr>
                <p:nvPr/>
              </p:nvSpPr>
              <p:spPr bwMode="auto">
                <a:xfrm>
                  <a:off x="1900" y="6055"/>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sz="2000">
                      <a:solidFill>
                        <a:srgbClr val="FFFFFF"/>
                      </a:solidFill>
                      <a:latin typeface="Arial" charset="0"/>
                      <a:cs typeface="Times New Roman" charset="0"/>
                    </a:rPr>
                    <a:t>1:13, 29</a:t>
                  </a:r>
                </a:p>
              </p:txBody>
            </p:sp>
            <p:sp>
              <p:nvSpPr>
                <p:cNvPr id="457899" name="Rectangle 535"/>
                <p:cNvSpPr>
                  <a:spLocks noChangeArrowheads="1"/>
                </p:cNvSpPr>
                <p:nvPr/>
              </p:nvSpPr>
              <p:spPr bwMode="auto">
                <a:xfrm>
                  <a:off x="1857" y="6055"/>
                  <a:ext cx="73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814" name="Group 538"/>
              <p:cNvGrpSpPr>
                <a:grpSpLocks/>
              </p:cNvGrpSpPr>
              <p:nvPr/>
            </p:nvGrpSpPr>
            <p:grpSpPr bwMode="auto">
              <a:xfrm>
                <a:off x="2591" y="6055"/>
                <a:ext cx="648" cy="403"/>
                <a:chOff x="2591" y="6055"/>
                <a:chExt cx="648" cy="403"/>
              </a:xfrm>
            </p:grpSpPr>
            <p:sp>
              <p:nvSpPr>
                <p:cNvPr id="457896" name="Rectangle 355"/>
                <p:cNvSpPr>
                  <a:spLocks noChangeArrowheads="1"/>
                </p:cNvSpPr>
                <p:nvPr/>
              </p:nvSpPr>
              <p:spPr bwMode="auto">
                <a:xfrm>
                  <a:off x="2634" y="6055"/>
                  <a:ext cx="56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sz="2000">
                      <a:solidFill>
                        <a:srgbClr val="FFFFFF"/>
                      </a:solidFill>
                      <a:latin typeface="Arial" charset="0"/>
                      <a:cs typeface="Times New Roman" charset="0"/>
                    </a:rPr>
                    <a:t> </a:t>
                  </a:r>
                </a:p>
                <a:p>
                  <a:pPr algn="ctr" eaLnBrk="0" hangingPunct="0">
                    <a:tabLst>
                      <a:tab pos="682625" algn="l"/>
                    </a:tabLst>
                  </a:pPr>
                  <a:endParaRPr lang="en-US" sz="2000">
                    <a:solidFill>
                      <a:srgbClr val="FFFFFF"/>
                    </a:solidFill>
                    <a:latin typeface="Arial" charset="0"/>
                    <a:cs typeface="Times New Roman" charset="0"/>
                  </a:endParaRPr>
                </a:p>
              </p:txBody>
            </p:sp>
            <p:sp>
              <p:nvSpPr>
                <p:cNvPr id="457897" name="Rectangle 537"/>
                <p:cNvSpPr>
                  <a:spLocks noChangeArrowheads="1"/>
                </p:cNvSpPr>
                <p:nvPr/>
              </p:nvSpPr>
              <p:spPr bwMode="auto">
                <a:xfrm>
                  <a:off x="2591" y="6055"/>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815" name="Group 540"/>
              <p:cNvGrpSpPr>
                <a:grpSpLocks/>
              </p:cNvGrpSpPr>
              <p:nvPr/>
            </p:nvGrpSpPr>
            <p:grpSpPr bwMode="auto">
              <a:xfrm>
                <a:off x="3239" y="6055"/>
                <a:ext cx="554" cy="403"/>
                <a:chOff x="3239" y="6055"/>
                <a:chExt cx="554" cy="403"/>
              </a:xfrm>
            </p:grpSpPr>
            <p:sp>
              <p:nvSpPr>
                <p:cNvPr id="457894" name="Rectangle 356"/>
                <p:cNvSpPr>
                  <a:spLocks noChangeArrowheads="1"/>
                </p:cNvSpPr>
                <p:nvPr/>
              </p:nvSpPr>
              <p:spPr bwMode="auto">
                <a:xfrm>
                  <a:off x="3282" y="6055"/>
                  <a:ext cx="46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sz="2000">
                      <a:solidFill>
                        <a:srgbClr val="FFFFFF"/>
                      </a:solidFill>
                      <a:latin typeface="Arial" charset="0"/>
                      <a:cs typeface="Times New Roman" charset="0"/>
                    </a:rPr>
                    <a:t>3:10</a:t>
                  </a:r>
                </a:p>
              </p:txBody>
            </p:sp>
            <p:sp>
              <p:nvSpPr>
                <p:cNvPr id="457895" name="Rectangle 539"/>
                <p:cNvSpPr>
                  <a:spLocks noChangeArrowheads="1"/>
                </p:cNvSpPr>
                <p:nvPr/>
              </p:nvSpPr>
              <p:spPr bwMode="auto">
                <a:xfrm>
                  <a:off x="3239" y="6055"/>
                  <a:ext cx="55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816" name="Group 542"/>
              <p:cNvGrpSpPr>
                <a:grpSpLocks/>
              </p:cNvGrpSpPr>
              <p:nvPr/>
            </p:nvGrpSpPr>
            <p:grpSpPr bwMode="auto">
              <a:xfrm>
                <a:off x="3793" y="6055"/>
                <a:ext cx="571" cy="403"/>
                <a:chOff x="3793" y="6055"/>
                <a:chExt cx="571" cy="403"/>
              </a:xfrm>
            </p:grpSpPr>
            <p:sp>
              <p:nvSpPr>
                <p:cNvPr id="457892" name="Rectangle 357"/>
                <p:cNvSpPr>
                  <a:spLocks noChangeArrowheads="1"/>
                </p:cNvSpPr>
                <p:nvPr/>
              </p:nvSpPr>
              <p:spPr bwMode="auto">
                <a:xfrm>
                  <a:off x="3836" y="6055"/>
                  <a:ext cx="485"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sz="2000">
                      <a:solidFill>
                        <a:srgbClr val="FFFFFF"/>
                      </a:solidFill>
                      <a:latin typeface="Arial" charset="0"/>
                      <a:cs typeface="Times New Roman" charset="0"/>
                    </a:rPr>
                    <a:t> </a:t>
                  </a:r>
                </a:p>
                <a:p>
                  <a:pPr algn="ctr" eaLnBrk="0" hangingPunct="0">
                    <a:tabLst>
                      <a:tab pos="682625" algn="l"/>
                    </a:tabLst>
                  </a:pPr>
                  <a:endParaRPr lang="en-US" sz="2000">
                    <a:solidFill>
                      <a:srgbClr val="FFFFFF"/>
                    </a:solidFill>
                    <a:latin typeface="Arial" charset="0"/>
                    <a:cs typeface="Times New Roman" charset="0"/>
                  </a:endParaRPr>
                </a:p>
              </p:txBody>
            </p:sp>
            <p:sp>
              <p:nvSpPr>
                <p:cNvPr id="457893" name="Rectangle 541"/>
                <p:cNvSpPr>
                  <a:spLocks noChangeArrowheads="1"/>
                </p:cNvSpPr>
                <p:nvPr/>
              </p:nvSpPr>
              <p:spPr bwMode="auto">
                <a:xfrm>
                  <a:off x="3793" y="6055"/>
                  <a:ext cx="5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817" name="Group 544"/>
              <p:cNvGrpSpPr>
                <a:grpSpLocks/>
              </p:cNvGrpSpPr>
              <p:nvPr/>
            </p:nvGrpSpPr>
            <p:grpSpPr bwMode="auto">
              <a:xfrm>
                <a:off x="0" y="6458"/>
                <a:ext cx="1857" cy="403"/>
                <a:chOff x="0" y="6458"/>
                <a:chExt cx="1857" cy="403"/>
              </a:xfrm>
            </p:grpSpPr>
            <p:sp>
              <p:nvSpPr>
                <p:cNvPr id="457890" name="Rectangle 358"/>
                <p:cNvSpPr>
                  <a:spLocks noChangeArrowheads="1"/>
                </p:cNvSpPr>
                <p:nvPr/>
              </p:nvSpPr>
              <p:spPr bwMode="auto">
                <a:xfrm>
                  <a:off x="43" y="6458"/>
                  <a:ext cx="17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sz="2000">
                      <a:solidFill>
                        <a:srgbClr val="FFFFFF"/>
                      </a:solidFill>
                      <a:latin typeface="Arial" charset="0"/>
                      <a:cs typeface="Times New Roman" charset="0"/>
                    </a:rPr>
                    <a:t>Gives Rewards</a:t>
                  </a:r>
                </a:p>
              </p:txBody>
            </p:sp>
            <p:sp>
              <p:nvSpPr>
                <p:cNvPr id="457891" name="Rectangle 543"/>
                <p:cNvSpPr>
                  <a:spLocks noChangeArrowheads="1"/>
                </p:cNvSpPr>
                <p:nvPr/>
              </p:nvSpPr>
              <p:spPr bwMode="auto">
                <a:xfrm>
                  <a:off x="0" y="6458"/>
                  <a:ext cx="1857"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818" name="Group 546"/>
              <p:cNvGrpSpPr>
                <a:grpSpLocks/>
              </p:cNvGrpSpPr>
              <p:nvPr/>
            </p:nvGrpSpPr>
            <p:grpSpPr bwMode="auto">
              <a:xfrm>
                <a:off x="1857" y="6458"/>
                <a:ext cx="734" cy="403"/>
                <a:chOff x="1857" y="6458"/>
                <a:chExt cx="734" cy="403"/>
              </a:xfrm>
            </p:grpSpPr>
            <p:sp>
              <p:nvSpPr>
                <p:cNvPr id="457888" name="Rectangle 359"/>
                <p:cNvSpPr>
                  <a:spLocks noChangeArrowheads="1"/>
                </p:cNvSpPr>
                <p:nvPr/>
              </p:nvSpPr>
              <p:spPr bwMode="auto">
                <a:xfrm>
                  <a:off x="1900" y="6458"/>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sz="2000">
                      <a:solidFill>
                        <a:srgbClr val="FFFFFF"/>
                      </a:solidFill>
                      <a:latin typeface="Arial" charset="0"/>
                      <a:cs typeface="Times New Roman" charset="0"/>
                    </a:rPr>
                    <a:t>1:21, 23</a:t>
                  </a:r>
                </a:p>
              </p:txBody>
            </p:sp>
            <p:sp>
              <p:nvSpPr>
                <p:cNvPr id="457889" name="Rectangle 545"/>
                <p:cNvSpPr>
                  <a:spLocks noChangeArrowheads="1"/>
                </p:cNvSpPr>
                <p:nvPr/>
              </p:nvSpPr>
              <p:spPr bwMode="auto">
                <a:xfrm>
                  <a:off x="1857" y="6458"/>
                  <a:ext cx="73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819" name="Group 548"/>
              <p:cNvGrpSpPr>
                <a:grpSpLocks/>
              </p:cNvGrpSpPr>
              <p:nvPr/>
            </p:nvGrpSpPr>
            <p:grpSpPr bwMode="auto">
              <a:xfrm>
                <a:off x="2591" y="6458"/>
                <a:ext cx="648" cy="403"/>
                <a:chOff x="2591" y="6458"/>
                <a:chExt cx="648" cy="403"/>
              </a:xfrm>
            </p:grpSpPr>
            <p:sp>
              <p:nvSpPr>
                <p:cNvPr id="457886" name="Rectangle 360"/>
                <p:cNvSpPr>
                  <a:spLocks noChangeArrowheads="1"/>
                </p:cNvSpPr>
                <p:nvPr/>
              </p:nvSpPr>
              <p:spPr bwMode="auto">
                <a:xfrm>
                  <a:off x="2634" y="6458"/>
                  <a:ext cx="56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sz="2000">
                      <a:solidFill>
                        <a:srgbClr val="FFFFFF"/>
                      </a:solidFill>
                      <a:latin typeface="Arial" charset="0"/>
                      <a:cs typeface="Times New Roman" charset="0"/>
                    </a:rPr>
                    <a:t> </a:t>
                  </a:r>
                </a:p>
                <a:p>
                  <a:pPr algn="ctr" eaLnBrk="0" hangingPunct="0">
                    <a:tabLst>
                      <a:tab pos="682625" algn="l"/>
                    </a:tabLst>
                  </a:pPr>
                  <a:endParaRPr lang="en-US" sz="2000">
                    <a:solidFill>
                      <a:srgbClr val="FFFFFF"/>
                    </a:solidFill>
                    <a:latin typeface="Arial" charset="0"/>
                    <a:cs typeface="Times New Roman" charset="0"/>
                  </a:endParaRPr>
                </a:p>
              </p:txBody>
            </p:sp>
            <p:sp>
              <p:nvSpPr>
                <p:cNvPr id="457887" name="Rectangle 547"/>
                <p:cNvSpPr>
                  <a:spLocks noChangeArrowheads="1"/>
                </p:cNvSpPr>
                <p:nvPr/>
              </p:nvSpPr>
              <p:spPr bwMode="auto">
                <a:xfrm>
                  <a:off x="2591" y="6458"/>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820" name="Group 550"/>
              <p:cNvGrpSpPr>
                <a:grpSpLocks/>
              </p:cNvGrpSpPr>
              <p:nvPr/>
            </p:nvGrpSpPr>
            <p:grpSpPr bwMode="auto">
              <a:xfrm>
                <a:off x="3239" y="6458"/>
                <a:ext cx="554" cy="403"/>
                <a:chOff x="3239" y="6458"/>
                <a:chExt cx="554" cy="403"/>
              </a:xfrm>
            </p:grpSpPr>
            <p:sp>
              <p:nvSpPr>
                <p:cNvPr id="457884" name="Rectangle 361"/>
                <p:cNvSpPr>
                  <a:spLocks noChangeArrowheads="1"/>
                </p:cNvSpPr>
                <p:nvPr/>
              </p:nvSpPr>
              <p:spPr bwMode="auto">
                <a:xfrm>
                  <a:off x="3282" y="6458"/>
                  <a:ext cx="46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sz="2000">
                      <a:solidFill>
                        <a:srgbClr val="FFFFFF"/>
                      </a:solidFill>
                      <a:latin typeface="Arial Narrow" charset="0"/>
                      <a:cs typeface="Times New Roman" charset="0"/>
                    </a:rPr>
                    <a:t>3:7-8, 14</a:t>
                  </a:r>
                </a:p>
              </p:txBody>
            </p:sp>
            <p:sp>
              <p:nvSpPr>
                <p:cNvPr id="457885" name="Rectangle 549"/>
                <p:cNvSpPr>
                  <a:spLocks noChangeArrowheads="1"/>
                </p:cNvSpPr>
                <p:nvPr/>
              </p:nvSpPr>
              <p:spPr bwMode="auto">
                <a:xfrm>
                  <a:off x="3239" y="6458"/>
                  <a:ext cx="55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821" name="Group 552"/>
              <p:cNvGrpSpPr>
                <a:grpSpLocks/>
              </p:cNvGrpSpPr>
              <p:nvPr/>
            </p:nvGrpSpPr>
            <p:grpSpPr bwMode="auto">
              <a:xfrm>
                <a:off x="3793" y="6458"/>
                <a:ext cx="571" cy="403"/>
                <a:chOff x="3793" y="6458"/>
                <a:chExt cx="571" cy="403"/>
              </a:xfrm>
            </p:grpSpPr>
            <p:sp>
              <p:nvSpPr>
                <p:cNvPr id="457882" name="Rectangle 362"/>
                <p:cNvSpPr>
                  <a:spLocks noChangeArrowheads="1"/>
                </p:cNvSpPr>
                <p:nvPr/>
              </p:nvSpPr>
              <p:spPr bwMode="auto">
                <a:xfrm>
                  <a:off x="3836" y="6458"/>
                  <a:ext cx="485"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sz="2000">
                      <a:solidFill>
                        <a:srgbClr val="FFFFFF"/>
                      </a:solidFill>
                      <a:latin typeface="Arial" charset="0"/>
                      <a:cs typeface="Times New Roman" charset="0"/>
                    </a:rPr>
                    <a:t> </a:t>
                  </a:r>
                </a:p>
                <a:p>
                  <a:pPr algn="ctr" eaLnBrk="0" hangingPunct="0">
                    <a:tabLst>
                      <a:tab pos="682625" algn="l"/>
                    </a:tabLst>
                  </a:pPr>
                  <a:endParaRPr lang="en-US" sz="2000">
                    <a:solidFill>
                      <a:srgbClr val="FFFFFF"/>
                    </a:solidFill>
                    <a:latin typeface="Arial" charset="0"/>
                    <a:cs typeface="Times New Roman" charset="0"/>
                  </a:endParaRPr>
                </a:p>
              </p:txBody>
            </p:sp>
            <p:sp>
              <p:nvSpPr>
                <p:cNvPr id="457883" name="Rectangle 551"/>
                <p:cNvSpPr>
                  <a:spLocks noChangeArrowheads="1"/>
                </p:cNvSpPr>
                <p:nvPr/>
              </p:nvSpPr>
              <p:spPr bwMode="auto">
                <a:xfrm>
                  <a:off x="3793" y="6458"/>
                  <a:ext cx="5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822" name="Group 554"/>
              <p:cNvGrpSpPr>
                <a:grpSpLocks/>
              </p:cNvGrpSpPr>
              <p:nvPr/>
            </p:nvGrpSpPr>
            <p:grpSpPr bwMode="auto">
              <a:xfrm>
                <a:off x="0" y="6861"/>
                <a:ext cx="1857" cy="403"/>
                <a:chOff x="0" y="6861"/>
                <a:chExt cx="1857" cy="403"/>
              </a:xfrm>
            </p:grpSpPr>
            <p:sp>
              <p:nvSpPr>
                <p:cNvPr id="457880" name="Rectangle 363"/>
                <p:cNvSpPr>
                  <a:spLocks noChangeArrowheads="1"/>
                </p:cNvSpPr>
                <p:nvPr/>
              </p:nvSpPr>
              <p:spPr bwMode="auto">
                <a:xfrm>
                  <a:off x="43" y="6861"/>
                  <a:ext cx="17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sz="2000">
                      <a:solidFill>
                        <a:srgbClr val="FFFFFF"/>
                      </a:solidFill>
                      <a:latin typeface="Arial" charset="0"/>
                      <a:cs typeface="Times New Roman" charset="0"/>
                    </a:rPr>
                    <a:t>Gives Humility</a:t>
                  </a:r>
                </a:p>
              </p:txBody>
            </p:sp>
            <p:sp>
              <p:nvSpPr>
                <p:cNvPr id="457881" name="Rectangle 553"/>
                <p:cNvSpPr>
                  <a:spLocks noChangeArrowheads="1"/>
                </p:cNvSpPr>
                <p:nvPr/>
              </p:nvSpPr>
              <p:spPr bwMode="auto">
                <a:xfrm>
                  <a:off x="0" y="6861"/>
                  <a:ext cx="1857"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823" name="Group 556"/>
              <p:cNvGrpSpPr>
                <a:grpSpLocks/>
              </p:cNvGrpSpPr>
              <p:nvPr/>
            </p:nvGrpSpPr>
            <p:grpSpPr bwMode="auto">
              <a:xfrm>
                <a:off x="1857" y="6861"/>
                <a:ext cx="734" cy="403"/>
                <a:chOff x="1857" y="6861"/>
                <a:chExt cx="734" cy="403"/>
              </a:xfrm>
            </p:grpSpPr>
            <p:sp>
              <p:nvSpPr>
                <p:cNvPr id="457878" name="Rectangle 364"/>
                <p:cNvSpPr>
                  <a:spLocks noChangeArrowheads="1"/>
                </p:cNvSpPr>
                <p:nvPr/>
              </p:nvSpPr>
              <p:spPr bwMode="auto">
                <a:xfrm>
                  <a:off x="1900" y="6861"/>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sz="2000">
                      <a:solidFill>
                        <a:srgbClr val="FFFFFF"/>
                      </a:solidFill>
                      <a:latin typeface="Arial" charset="0"/>
                      <a:cs typeface="Times New Roman" charset="0"/>
                    </a:rPr>
                    <a:t> </a:t>
                  </a:r>
                </a:p>
                <a:p>
                  <a:pPr algn="ctr" eaLnBrk="0" hangingPunct="0">
                    <a:tabLst>
                      <a:tab pos="682625" algn="l"/>
                    </a:tabLst>
                  </a:pPr>
                  <a:endParaRPr lang="en-US" sz="2000">
                    <a:solidFill>
                      <a:srgbClr val="FFFFFF"/>
                    </a:solidFill>
                    <a:latin typeface="Arial" charset="0"/>
                    <a:cs typeface="Times New Roman" charset="0"/>
                  </a:endParaRPr>
                </a:p>
              </p:txBody>
            </p:sp>
            <p:sp>
              <p:nvSpPr>
                <p:cNvPr id="457879" name="Rectangle 555"/>
                <p:cNvSpPr>
                  <a:spLocks noChangeArrowheads="1"/>
                </p:cNvSpPr>
                <p:nvPr/>
              </p:nvSpPr>
              <p:spPr bwMode="auto">
                <a:xfrm>
                  <a:off x="1857" y="6861"/>
                  <a:ext cx="73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824" name="Group 558"/>
              <p:cNvGrpSpPr>
                <a:grpSpLocks/>
              </p:cNvGrpSpPr>
              <p:nvPr/>
            </p:nvGrpSpPr>
            <p:grpSpPr bwMode="auto">
              <a:xfrm>
                <a:off x="2591" y="6861"/>
                <a:ext cx="648" cy="403"/>
                <a:chOff x="2591" y="6861"/>
                <a:chExt cx="648" cy="403"/>
              </a:xfrm>
            </p:grpSpPr>
            <p:sp>
              <p:nvSpPr>
                <p:cNvPr id="457876" name="Rectangle 365"/>
                <p:cNvSpPr>
                  <a:spLocks noChangeArrowheads="1"/>
                </p:cNvSpPr>
                <p:nvPr/>
              </p:nvSpPr>
              <p:spPr bwMode="auto">
                <a:xfrm>
                  <a:off x="2634" y="6861"/>
                  <a:ext cx="56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sz="2000">
                      <a:solidFill>
                        <a:srgbClr val="FFFFFF"/>
                      </a:solidFill>
                      <a:latin typeface="Arial" charset="0"/>
                      <a:cs typeface="Times New Roman" charset="0"/>
                    </a:rPr>
                    <a:t>2:5</a:t>
                  </a:r>
                </a:p>
              </p:txBody>
            </p:sp>
            <p:sp>
              <p:nvSpPr>
                <p:cNvPr id="457877" name="Rectangle 557"/>
                <p:cNvSpPr>
                  <a:spLocks noChangeArrowheads="1"/>
                </p:cNvSpPr>
                <p:nvPr/>
              </p:nvSpPr>
              <p:spPr bwMode="auto">
                <a:xfrm>
                  <a:off x="2591" y="6861"/>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825" name="Group 560"/>
              <p:cNvGrpSpPr>
                <a:grpSpLocks/>
              </p:cNvGrpSpPr>
              <p:nvPr/>
            </p:nvGrpSpPr>
            <p:grpSpPr bwMode="auto">
              <a:xfrm>
                <a:off x="3239" y="6861"/>
                <a:ext cx="554" cy="403"/>
                <a:chOff x="3239" y="6861"/>
                <a:chExt cx="554" cy="403"/>
              </a:xfrm>
            </p:grpSpPr>
            <p:sp>
              <p:nvSpPr>
                <p:cNvPr id="457874" name="Rectangle 366"/>
                <p:cNvSpPr>
                  <a:spLocks noChangeArrowheads="1"/>
                </p:cNvSpPr>
                <p:nvPr/>
              </p:nvSpPr>
              <p:spPr bwMode="auto">
                <a:xfrm>
                  <a:off x="3282" y="6861"/>
                  <a:ext cx="46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sz="2000">
                      <a:solidFill>
                        <a:srgbClr val="FFFFFF"/>
                      </a:solidFill>
                      <a:latin typeface="Arial" charset="0"/>
                      <a:cs typeface="Times New Roman" charset="0"/>
                    </a:rPr>
                    <a:t> </a:t>
                  </a:r>
                </a:p>
                <a:p>
                  <a:pPr algn="ctr" eaLnBrk="0" hangingPunct="0">
                    <a:tabLst>
                      <a:tab pos="682625" algn="l"/>
                    </a:tabLst>
                  </a:pPr>
                  <a:endParaRPr lang="en-US" sz="2000">
                    <a:solidFill>
                      <a:srgbClr val="FFFFFF"/>
                    </a:solidFill>
                    <a:latin typeface="Arial" charset="0"/>
                    <a:cs typeface="Times New Roman" charset="0"/>
                  </a:endParaRPr>
                </a:p>
              </p:txBody>
            </p:sp>
            <p:sp>
              <p:nvSpPr>
                <p:cNvPr id="457875" name="Rectangle 559"/>
                <p:cNvSpPr>
                  <a:spLocks noChangeArrowheads="1"/>
                </p:cNvSpPr>
                <p:nvPr/>
              </p:nvSpPr>
              <p:spPr bwMode="auto">
                <a:xfrm>
                  <a:off x="3239" y="6861"/>
                  <a:ext cx="55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826" name="Group 562"/>
              <p:cNvGrpSpPr>
                <a:grpSpLocks/>
              </p:cNvGrpSpPr>
              <p:nvPr/>
            </p:nvGrpSpPr>
            <p:grpSpPr bwMode="auto">
              <a:xfrm>
                <a:off x="3793" y="6861"/>
                <a:ext cx="571" cy="403"/>
                <a:chOff x="3793" y="6861"/>
                <a:chExt cx="571" cy="403"/>
              </a:xfrm>
            </p:grpSpPr>
            <p:sp>
              <p:nvSpPr>
                <p:cNvPr id="457872" name="Rectangle 367"/>
                <p:cNvSpPr>
                  <a:spLocks noChangeArrowheads="1"/>
                </p:cNvSpPr>
                <p:nvPr/>
              </p:nvSpPr>
              <p:spPr bwMode="auto">
                <a:xfrm>
                  <a:off x="3836" y="6861"/>
                  <a:ext cx="485"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sz="2000">
                      <a:solidFill>
                        <a:srgbClr val="FFFFFF"/>
                      </a:solidFill>
                      <a:latin typeface="Arial" charset="0"/>
                      <a:cs typeface="Times New Roman" charset="0"/>
                    </a:rPr>
                    <a:t> </a:t>
                  </a:r>
                </a:p>
                <a:p>
                  <a:pPr algn="ctr" eaLnBrk="0" hangingPunct="0">
                    <a:tabLst>
                      <a:tab pos="682625" algn="l"/>
                    </a:tabLst>
                  </a:pPr>
                  <a:endParaRPr lang="en-US" sz="2000">
                    <a:solidFill>
                      <a:srgbClr val="FFFFFF"/>
                    </a:solidFill>
                    <a:latin typeface="Arial" charset="0"/>
                    <a:cs typeface="Times New Roman" charset="0"/>
                  </a:endParaRPr>
                </a:p>
              </p:txBody>
            </p:sp>
            <p:sp>
              <p:nvSpPr>
                <p:cNvPr id="457873" name="Rectangle 561"/>
                <p:cNvSpPr>
                  <a:spLocks noChangeArrowheads="1"/>
                </p:cNvSpPr>
                <p:nvPr/>
              </p:nvSpPr>
              <p:spPr bwMode="auto">
                <a:xfrm>
                  <a:off x="3793" y="6861"/>
                  <a:ext cx="5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827" name="Group 564"/>
              <p:cNvGrpSpPr>
                <a:grpSpLocks/>
              </p:cNvGrpSpPr>
              <p:nvPr/>
            </p:nvGrpSpPr>
            <p:grpSpPr bwMode="auto">
              <a:xfrm>
                <a:off x="0" y="7264"/>
                <a:ext cx="1857" cy="403"/>
                <a:chOff x="0" y="7264"/>
                <a:chExt cx="1857" cy="403"/>
              </a:xfrm>
            </p:grpSpPr>
            <p:sp>
              <p:nvSpPr>
                <p:cNvPr id="457870" name="Rectangle 368"/>
                <p:cNvSpPr>
                  <a:spLocks noChangeArrowheads="1"/>
                </p:cNvSpPr>
                <p:nvPr/>
              </p:nvSpPr>
              <p:spPr bwMode="auto">
                <a:xfrm>
                  <a:off x="43" y="7264"/>
                  <a:ext cx="17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sz="2000">
                      <a:solidFill>
                        <a:srgbClr val="FFFFFF"/>
                      </a:solidFill>
                      <a:latin typeface="Arial" charset="0"/>
                      <a:cs typeface="Times New Roman" charset="0"/>
                    </a:rPr>
                    <a:t>Gives Unity</a:t>
                  </a:r>
                </a:p>
              </p:txBody>
            </p:sp>
            <p:sp>
              <p:nvSpPr>
                <p:cNvPr id="457871" name="Rectangle 563"/>
                <p:cNvSpPr>
                  <a:spLocks noChangeArrowheads="1"/>
                </p:cNvSpPr>
                <p:nvPr/>
              </p:nvSpPr>
              <p:spPr bwMode="auto">
                <a:xfrm>
                  <a:off x="0" y="7264"/>
                  <a:ext cx="1857"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828" name="Group 566"/>
              <p:cNvGrpSpPr>
                <a:grpSpLocks/>
              </p:cNvGrpSpPr>
              <p:nvPr/>
            </p:nvGrpSpPr>
            <p:grpSpPr bwMode="auto">
              <a:xfrm>
                <a:off x="1857" y="7264"/>
                <a:ext cx="734" cy="403"/>
                <a:chOff x="1857" y="7264"/>
                <a:chExt cx="734" cy="403"/>
              </a:xfrm>
            </p:grpSpPr>
            <p:sp>
              <p:nvSpPr>
                <p:cNvPr id="457868" name="Rectangle 369"/>
                <p:cNvSpPr>
                  <a:spLocks noChangeArrowheads="1"/>
                </p:cNvSpPr>
                <p:nvPr/>
              </p:nvSpPr>
              <p:spPr bwMode="auto">
                <a:xfrm>
                  <a:off x="1900" y="7264"/>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sz="2000">
                      <a:solidFill>
                        <a:srgbClr val="FFFFFF"/>
                      </a:solidFill>
                      <a:latin typeface="Arial" charset="0"/>
                      <a:cs typeface="Times New Roman" charset="0"/>
                    </a:rPr>
                    <a:t>1:15-17</a:t>
                  </a:r>
                </a:p>
              </p:txBody>
            </p:sp>
            <p:sp>
              <p:nvSpPr>
                <p:cNvPr id="457869" name="Rectangle 565"/>
                <p:cNvSpPr>
                  <a:spLocks noChangeArrowheads="1"/>
                </p:cNvSpPr>
                <p:nvPr/>
              </p:nvSpPr>
              <p:spPr bwMode="auto">
                <a:xfrm>
                  <a:off x="1857" y="7264"/>
                  <a:ext cx="73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829" name="Group 568"/>
              <p:cNvGrpSpPr>
                <a:grpSpLocks/>
              </p:cNvGrpSpPr>
              <p:nvPr/>
            </p:nvGrpSpPr>
            <p:grpSpPr bwMode="auto">
              <a:xfrm>
                <a:off x="2591" y="7264"/>
                <a:ext cx="648" cy="403"/>
                <a:chOff x="2591" y="7264"/>
                <a:chExt cx="648" cy="403"/>
              </a:xfrm>
            </p:grpSpPr>
            <p:sp>
              <p:nvSpPr>
                <p:cNvPr id="457866" name="Rectangle 370"/>
                <p:cNvSpPr>
                  <a:spLocks noChangeArrowheads="1"/>
                </p:cNvSpPr>
                <p:nvPr/>
              </p:nvSpPr>
              <p:spPr bwMode="auto">
                <a:xfrm>
                  <a:off x="2634" y="7264"/>
                  <a:ext cx="56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sz="2000">
                      <a:solidFill>
                        <a:srgbClr val="FFFFFF"/>
                      </a:solidFill>
                      <a:latin typeface="Arial" charset="0"/>
                      <a:cs typeface="Times New Roman" charset="0"/>
                    </a:rPr>
                    <a:t>2:1-2</a:t>
                  </a:r>
                </a:p>
              </p:txBody>
            </p:sp>
            <p:sp>
              <p:nvSpPr>
                <p:cNvPr id="457867" name="Rectangle 567"/>
                <p:cNvSpPr>
                  <a:spLocks noChangeArrowheads="1"/>
                </p:cNvSpPr>
                <p:nvPr/>
              </p:nvSpPr>
              <p:spPr bwMode="auto">
                <a:xfrm>
                  <a:off x="2591" y="7264"/>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830" name="Group 570"/>
              <p:cNvGrpSpPr>
                <a:grpSpLocks/>
              </p:cNvGrpSpPr>
              <p:nvPr/>
            </p:nvGrpSpPr>
            <p:grpSpPr bwMode="auto">
              <a:xfrm>
                <a:off x="3239" y="7264"/>
                <a:ext cx="554" cy="403"/>
                <a:chOff x="3239" y="7264"/>
                <a:chExt cx="554" cy="403"/>
              </a:xfrm>
            </p:grpSpPr>
            <p:sp>
              <p:nvSpPr>
                <p:cNvPr id="457864" name="Rectangle 371"/>
                <p:cNvSpPr>
                  <a:spLocks noChangeArrowheads="1"/>
                </p:cNvSpPr>
                <p:nvPr/>
              </p:nvSpPr>
              <p:spPr bwMode="auto">
                <a:xfrm>
                  <a:off x="3282" y="7264"/>
                  <a:ext cx="46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sz="2000">
                      <a:solidFill>
                        <a:srgbClr val="FFFFFF"/>
                      </a:solidFill>
                      <a:latin typeface="Arial" charset="0"/>
                      <a:cs typeface="Times New Roman" charset="0"/>
                    </a:rPr>
                    <a:t> </a:t>
                  </a:r>
                </a:p>
                <a:p>
                  <a:pPr algn="ctr" eaLnBrk="0" hangingPunct="0">
                    <a:tabLst>
                      <a:tab pos="682625" algn="l"/>
                    </a:tabLst>
                  </a:pPr>
                  <a:endParaRPr lang="en-US" sz="2000">
                    <a:solidFill>
                      <a:srgbClr val="FFFFFF"/>
                    </a:solidFill>
                    <a:latin typeface="Arial" charset="0"/>
                    <a:cs typeface="Times New Roman" charset="0"/>
                  </a:endParaRPr>
                </a:p>
              </p:txBody>
            </p:sp>
            <p:sp>
              <p:nvSpPr>
                <p:cNvPr id="457865" name="Rectangle 569"/>
                <p:cNvSpPr>
                  <a:spLocks noChangeArrowheads="1"/>
                </p:cNvSpPr>
                <p:nvPr/>
              </p:nvSpPr>
              <p:spPr bwMode="auto">
                <a:xfrm>
                  <a:off x="3239" y="7264"/>
                  <a:ext cx="55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831" name="Group 572"/>
              <p:cNvGrpSpPr>
                <a:grpSpLocks/>
              </p:cNvGrpSpPr>
              <p:nvPr/>
            </p:nvGrpSpPr>
            <p:grpSpPr bwMode="auto">
              <a:xfrm>
                <a:off x="3793" y="7264"/>
                <a:ext cx="571" cy="403"/>
                <a:chOff x="3793" y="7264"/>
                <a:chExt cx="571" cy="403"/>
              </a:xfrm>
            </p:grpSpPr>
            <p:sp>
              <p:nvSpPr>
                <p:cNvPr id="457862" name="Rectangle 372"/>
                <p:cNvSpPr>
                  <a:spLocks noChangeArrowheads="1"/>
                </p:cNvSpPr>
                <p:nvPr/>
              </p:nvSpPr>
              <p:spPr bwMode="auto">
                <a:xfrm>
                  <a:off x="3836" y="7264"/>
                  <a:ext cx="485"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sz="2000">
                      <a:solidFill>
                        <a:srgbClr val="FFFFFF"/>
                      </a:solidFill>
                      <a:latin typeface="Arial" charset="0"/>
                      <a:cs typeface="Times New Roman" charset="0"/>
                    </a:rPr>
                    <a:t>4:21-22</a:t>
                  </a:r>
                </a:p>
              </p:txBody>
            </p:sp>
            <p:sp>
              <p:nvSpPr>
                <p:cNvPr id="457863" name="Rectangle 571"/>
                <p:cNvSpPr>
                  <a:spLocks noChangeArrowheads="1"/>
                </p:cNvSpPr>
                <p:nvPr/>
              </p:nvSpPr>
              <p:spPr bwMode="auto">
                <a:xfrm>
                  <a:off x="3793" y="7264"/>
                  <a:ext cx="5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832" name="Group 574"/>
              <p:cNvGrpSpPr>
                <a:grpSpLocks/>
              </p:cNvGrpSpPr>
              <p:nvPr/>
            </p:nvGrpSpPr>
            <p:grpSpPr bwMode="auto">
              <a:xfrm>
                <a:off x="0" y="7667"/>
                <a:ext cx="1857" cy="403"/>
                <a:chOff x="0" y="7667"/>
                <a:chExt cx="1857" cy="403"/>
              </a:xfrm>
            </p:grpSpPr>
            <p:sp>
              <p:nvSpPr>
                <p:cNvPr id="457860" name="Rectangle 373"/>
                <p:cNvSpPr>
                  <a:spLocks noChangeArrowheads="1"/>
                </p:cNvSpPr>
                <p:nvPr/>
              </p:nvSpPr>
              <p:spPr bwMode="auto">
                <a:xfrm>
                  <a:off x="43" y="7667"/>
                  <a:ext cx="17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sz="2000">
                      <a:solidFill>
                        <a:srgbClr val="FFFFFF"/>
                      </a:solidFill>
                      <a:latin typeface="Arial Narrow" charset="0"/>
                      <a:cs typeface="Times New Roman" charset="0"/>
                    </a:rPr>
                    <a:t>Gives New Bodies (Resurrection)</a:t>
                  </a:r>
                </a:p>
              </p:txBody>
            </p:sp>
            <p:sp>
              <p:nvSpPr>
                <p:cNvPr id="457861" name="Rectangle 573"/>
                <p:cNvSpPr>
                  <a:spLocks noChangeArrowheads="1"/>
                </p:cNvSpPr>
                <p:nvPr/>
              </p:nvSpPr>
              <p:spPr bwMode="auto">
                <a:xfrm>
                  <a:off x="0" y="7667"/>
                  <a:ext cx="1857"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833" name="Group 576"/>
              <p:cNvGrpSpPr>
                <a:grpSpLocks/>
              </p:cNvGrpSpPr>
              <p:nvPr/>
            </p:nvGrpSpPr>
            <p:grpSpPr bwMode="auto">
              <a:xfrm>
                <a:off x="1857" y="7667"/>
                <a:ext cx="734" cy="403"/>
                <a:chOff x="1857" y="7667"/>
                <a:chExt cx="734" cy="403"/>
              </a:xfrm>
            </p:grpSpPr>
            <p:sp>
              <p:nvSpPr>
                <p:cNvPr id="457858" name="Rectangle 374"/>
                <p:cNvSpPr>
                  <a:spLocks noChangeArrowheads="1"/>
                </p:cNvSpPr>
                <p:nvPr/>
              </p:nvSpPr>
              <p:spPr bwMode="auto">
                <a:xfrm>
                  <a:off x="1900" y="7667"/>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sz="2000">
                      <a:solidFill>
                        <a:srgbClr val="FFFFFF"/>
                      </a:solidFill>
                      <a:latin typeface="Arial" charset="0"/>
                      <a:cs typeface="Times New Roman" charset="0"/>
                    </a:rPr>
                    <a:t> </a:t>
                  </a:r>
                </a:p>
                <a:p>
                  <a:pPr algn="ctr" eaLnBrk="0" hangingPunct="0">
                    <a:tabLst>
                      <a:tab pos="682625" algn="l"/>
                    </a:tabLst>
                  </a:pPr>
                  <a:endParaRPr lang="en-US" sz="2000">
                    <a:solidFill>
                      <a:srgbClr val="FFFFFF"/>
                    </a:solidFill>
                    <a:latin typeface="Arial" charset="0"/>
                    <a:cs typeface="Times New Roman" charset="0"/>
                  </a:endParaRPr>
                </a:p>
              </p:txBody>
            </p:sp>
            <p:sp>
              <p:nvSpPr>
                <p:cNvPr id="457859" name="Rectangle 575"/>
                <p:cNvSpPr>
                  <a:spLocks noChangeArrowheads="1"/>
                </p:cNvSpPr>
                <p:nvPr/>
              </p:nvSpPr>
              <p:spPr bwMode="auto">
                <a:xfrm>
                  <a:off x="1857" y="7667"/>
                  <a:ext cx="73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834" name="Group 578"/>
              <p:cNvGrpSpPr>
                <a:grpSpLocks/>
              </p:cNvGrpSpPr>
              <p:nvPr/>
            </p:nvGrpSpPr>
            <p:grpSpPr bwMode="auto">
              <a:xfrm>
                <a:off x="2591" y="7667"/>
                <a:ext cx="648" cy="403"/>
                <a:chOff x="2591" y="7667"/>
                <a:chExt cx="648" cy="403"/>
              </a:xfrm>
            </p:grpSpPr>
            <p:sp>
              <p:nvSpPr>
                <p:cNvPr id="457856" name="Rectangle 375"/>
                <p:cNvSpPr>
                  <a:spLocks noChangeArrowheads="1"/>
                </p:cNvSpPr>
                <p:nvPr/>
              </p:nvSpPr>
              <p:spPr bwMode="auto">
                <a:xfrm>
                  <a:off x="2634" y="7667"/>
                  <a:ext cx="56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sz="2000">
                      <a:solidFill>
                        <a:srgbClr val="FFFFFF"/>
                      </a:solidFill>
                      <a:latin typeface="Arial" charset="0"/>
                      <a:cs typeface="Times New Roman" charset="0"/>
                    </a:rPr>
                    <a:t> </a:t>
                  </a:r>
                </a:p>
                <a:p>
                  <a:pPr algn="ctr" eaLnBrk="0" hangingPunct="0">
                    <a:tabLst>
                      <a:tab pos="682625" algn="l"/>
                    </a:tabLst>
                  </a:pPr>
                  <a:endParaRPr lang="en-US" sz="2000">
                    <a:solidFill>
                      <a:srgbClr val="FFFFFF"/>
                    </a:solidFill>
                    <a:latin typeface="Arial" charset="0"/>
                    <a:cs typeface="Times New Roman" charset="0"/>
                  </a:endParaRPr>
                </a:p>
              </p:txBody>
            </p:sp>
            <p:sp>
              <p:nvSpPr>
                <p:cNvPr id="457857" name="Rectangle 577"/>
                <p:cNvSpPr>
                  <a:spLocks noChangeArrowheads="1"/>
                </p:cNvSpPr>
                <p:nvPr/>
              </p:nvSpPr>
              <p:spPr bwMode="auto">
                <a:xfrm>
                  <a:off x="2591" y="7667"/>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835" name="Group 580"/>
              <p:cNvGrpSpPr>
                <a:grpSpLocks/>
              </p:cNvGrpSpPr>
              <p:nvPr/>
            </p:nvGrpSpPr>
            <p:grpSpPr bwMode="auto">
              <a:xfrm>
                <a:off x="3239" y="7667"/>
                <a:ext cx="554" cy="403"/>
                <a:chOff x="3239" y="7667"/>
                <a:chExt cx="554" cy="403"/>
              </a:xfrm>
            </p:grpSpPr>
            <p:sp>
              <p:nvSpPr>
                <p:cNvPr id="457854" name="Rectangle 376"/>
                <p:cNvSpPr>
                  <a:spLocks noChangeArrowheads="1"/>
                </p:cNvSpPr>
                <p:nvPr/>
              </p:nvSpPr>
              <p:spPr bwMode="auto">
                <a:xfrm>
                  <a:off x="3282" y="7667"/>
                  <a:ext cx="46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sz="2000">
                      <a:solidFill>
                        <a:srgbClr val="FFFFFF"/>
                      </a:solidFill>
                      <a:latin typeface="Arial" charset="0"/>
                      <a:cs typeface="Times New Roman" charset="0"/>
                    </a:rPr>
                    <a:t>3:11, 21</a:t>
                  </a:r>
                </a:p>
              </p:txBody>
            </p:sp>
            <p:sp>
              <p:nvSpPr>
                <p:cNvPr id="457855" name="Rectangle 579"/>
                <p:cNvSpPr>
                  <a:spLocks noChangeArrowheads="1"/>
                </p:cNvSpPr>
                <p:nvPr/>
              </p:nvSpPr>
              <p:spPr bwMode="auto">
                <a:xfrm>
                  <a:off x="3239" y="7667"/>
                  <a:ext cx="55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836" name="Group 582"/>
              <p:cNvGrpSpPr>
                <a:grpSpLocks/>
              </p:cNvGrpSpPr>
              <p:nvPr/>
            </p:nvGrpSpPr>
            <p:grpSpPr bwMode="auto">
              <a:xfrm>
                <a:off x="3793" y="7667"/>
                <a:ext cx="571" cy="403"/>
                <a:chOff x="3793" y="7667"/>
                <a:chExt cx="571" cy="403"/>
              </a:xfrm>
            </p:grpSpPr>
            <p:sp>
              <p:nvSpPr>
                <p:cNvPr id="457852" name="Rectangle 377"/>
                <p:cNvSpPr>
                  <a:spLocks noChangeArrowheads="1"/>
                </p:cNvSpPr>
                <p:nvPr/>
              </p:nvSpPr>
              <p:spPr bwMode="auto">
                <a:xfrm>
                  <a:off x="3836" y="7667"/>
                  <a:ext cx="485"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sz="2000">
                      <a:solidFill>
                        <a:srgbClr val="FFFFFF"/>
                      </a:solidFill>
                      <a:latin typeface="Arial" charset="0"/>
                      <a:cs typeface="Times New Roman" charset="0"/>
                    </a:rPr>
                    <a:t> </a:t>
                  </a:r>
                </a:p>
                <a:p>
                  <a:pPr algn="ctr" eaLnBrk="0" hangingPunct="0">
                    <a:tabLst>
                      <a:tab pos="682625" algn="l"/>
                    </a:tabLst>
                  </a:pPr>
                  <a:endParaRPr lang="en-US" sz="2000">
                    <a:solidFill>
                      <a:srgbClr val="FFFFFF"/>
                    </a:solidFill>
                    <a:latin typeface="Arial" charset="0"/>
                    <a:cs typeface="Times New Roman" charset="0"/>
                  </a:endParaRPr>
                </a:p>
              </p:txBody>
            </p:sp>
            <p:sp>
              <p:nvSpPr>
                <p:cNvPr id="457853" name="Rectangle 581"/>
                <p:cNvSpPr>
                  <a:spLocks noChangeArrowheads="1"/>
                </p:cNvSpPr>
                <p:nvPr/>
              </p:nvSpPr>
              <p:spPr bwMode="auto">
                <a:xfrm>
                  <a:off x="3793" y="7667"/>
                  <a:ext cx="5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837" name="Group 584"/>
              <p:cNvGrpSpPr>
                <a:grpSpLocks/>
              </p:cNvGrpSpPr>
              <p:nvPr/>
            </p:nvGrpSpPr>
            <p:grpSpPr bwMode="auto">
              <a:xfrm>
                <a:off x="0" y="8070"/>
                <a:ext cx="1857" cy="403"/>
                <a:chOff x="0" y="8070"/>
                <a:chExt cx="1857" cy="403"/>
              </a:xfrm>
            </p:grpSpPr>
            <p:sp>
              <p:nvSpPr>
                <p:cNvPr id="457850" name="Rectangle 378"/>
                <p:cNvSpPr>
                  <a:spLocks noChangeArrowheads="1"/>
                </p:cNvSpPr>
                <p:nvPr/>
              </p:nvSpPr>
              <p:spPr bwMode="auto">
                <a:xfrm>
                  <a:off x="43" y="8070"/>
                  <a:ext cx="17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sz="1800">
                      <a:solidFill>
                        <a:srgbClr val="FFFFFF"/>
                      </a:solidFill>
                      <a:latin typeface="Arial Narrow" charset="0"/>
                      <a:cs typeface="Times New Roman" charset="0"/>
                    </a:rPr>
                    <a:t>Gives Christlikeness (Exalts Himself in Us)</a:t>
                  </a:r>
                </a:p>
              </p:txBody>
            </p:sp>
            <p:sp>
              <p:nvSpPr>
                <p:cNvPr id="457851" name="Rectangle 583"/>
                <p:cNvSpPr>
                  <a:spLocks noChangeArrowheads="1"/>
                </p:cNvSpPr>
                <p:nvPr/>
              </p:nvSpPr>
              <p:spPr bwMode="auto">
                <a:xfrm>
                  <a:off x="0" y="8070"/>
                  <a:ext cx="1857"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838" name="Group 586"/>
              <p:cNvGrpSpPr>
                <a:grpSpLocks/>
              </p:cNvGrpSpPr>
              <p:nvPr/>
            </p:nvGrpSpPr>
            <p:grpSpPr bwMode="auto">
              <a:xfrm>
                <a:off x="1857" y="8070"/>
                <a:ext cx="734" cy="403"/>
                <a:chOff x="1857" y="8070"/>
                <a:chExt cx="734" cy="403"/>
              </a:xfrm>
            </p:grpSpPr>
            <p:sp>
              <p:nvSpPr>
                <p:cNvPr id="457848" name="Rectangle 379"/>
                <p:cNvSpPr>
                  <a:spLocks noChangeArrowheads="1"/>
                </p:cNvSpPr>
                <p:nvPr/>
              </p:nvSpPr>
              <p:spPr bwMode="auto">
                <a:xfrm>
                  <a:off x="1900" y="8070"/>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sz="2000">
                      <a:solidFill>
                        <a:srgbClr val="FFFFFF"/>
                      </a:solidFill>
                      <a:latin typeface="Arial" charset="0"/>
                      <a:cs typeface="Times New Roman" charset="0"/>
                    </a:rPr>
                    <a:t>1:20, 27</a:t>
                  </a:r>
                </a:p>
              </p:txBody>
            </p:sp>
            <p:sp>
              <p:nvSpPr>
                <p:cNvPr id="457849" name="Rectangle 585"/>
                <p:cNvSpPr>
                  <a:spLocks noChangeArrowheads="1"/>
                </p:cNvSpPr>
                <p:nvPr/>
              </p:nvSpPr>
              <p:spPr bwMode="auto">
                <a:xfrm>
                  <a:off x="1857" y="8070"/>
                  <a:ext cx="73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839" name="Group 588"/>
              <p:cNvGrpSpPr>
                <a:grpSpLocks/>
              </p:cNvGrpSpPr>
              <p:nvPr/>
            </p:nvGrpSpPr>
            <p:grpSpPr bwMode="auto">
              <a:xfrm>
                <a:off x="2591" y="8070"/>
                <a:ext cx="648" cy="403"/>
                <a:chOff x="2591" y="8070"/>
                <a:chExt cx="648" cy="403"/>
              </a:xfrm>
            </p:grpSpPr>
            <p:sp>
              <p:nvSpPr>
                <p:cNvPr id="457846" name="Rectangle 380"/>
                <p:cNvSpPr>
                  <a:spLocks noChangeArrowheads="1"/>
                </p:cNvSpPr>
                <p:nvPr/>
              </p:nvSpPr>
              <p:spPr bwMode="auto">
                <a:xfrm>
                  <a:off x="2634" y="8070"/>
                  <a:ext cx="56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sz="2000">
                      <a:solidFill>
                        <a:srgbClr val="FFFFFF"/>
                      </a:solidFill>
                      <a:latin typeface="Arial" charset="0"/>
                      <a:cs typeface="Times New Roman" charset="0"/>
                    </a:rPr>
                    <a:t>2:5</a:t>
                  </a:r>
                </a:p>
              </p:txBody>
            </p:sp>
            <p:sp>
              <p:nvSpPr>
                <p:cNvPr id="457847" name="Rectangle 587"/>
                <p:cNvSpPr>
                  <a:spLocks noChangeArrowheads="1"/>
                </p:cNvSpPr>
                <p:nvPr/>
              </p:nvSpPr>
              <p:spPr bwMode="auto">
                <a:xfrm>
                  <a:off x="2591" y="8070"/>
                  <a:ext cx="64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840" name="Group 590"/>
              <p:cNvGrpSpPr>
                <a:grpSpLocks/>
              </p:cNvGrpSpPr>
              <p:nvPr/>
            </p:nvGrpSpPr>
            <p:grpSpPr bwMode="auto">
              <a:xfrm>
                <a:off x="3239" y="8070"/>
                <a:ext cx="554" cy="403"/>
                <a:chOff x="3239" y="8070"/>
                <a:chExt cx="554" cy="403"/>
              </a:xfrm>
            </p:grpSpPr>
            <p:sp>
              <p:nvSpPr>
                <p:cNvPr id="457844" name="Rectangle 381"/>
                <p:cNvSpPr>
                  <a:spLocks noChangeArrowheads="1"/>
                </p:cNvSpPr>
                <p:nvPr/>
              </p:nvSpPr>
              <p:spPr bwMode="auto">
                <a:xfrm>
                  <a:off x="3282" y="8070"/>
                  <a:ext cx="468"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sz="2000">
                      <a:solidFill>
                        <a:srgbClr val="FFFFFF"/>
                      </a:solidFill>
                      <a:latin typeface="Arial" charset="0"/>
                      <a:cs typeface="Times New Roman" charset="0"/>
                    </a:rPr>
                    <a:t>3:10-14</a:t>
                  </a:r>
                </a:p>
              </p:txBody>
            </p:sp>
            <p:sp>
              <p:nvSpPr>
                <p:cNvPr id="457845" name="Rectangle 589"/>
                <p:cNvSpPr>
                  <a:spLocks noChangeArrowheads="1"/>
                </p:cNvSpPr>
                <p:nvPr/>
              </p:nvSpPr>
              <p:spPr bwMode="auto">
                <a:xfrm>
                  <a:off x="3239" y="8070"/>
                  <a:ext cx="55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457841" name="Group 592"/>
              <p:cNvGrpSpPr>
                <a:grpSpLocks/>
              </p:cNvGrpSpPr>
              <p:nvPr/>
            </p:nvGrpSpPr>
            <p:grpSpPr bwMode="auto">
              <a:xfrm>
                <a:off x="3793" y="8070"/>
                <a:ext cx="571" cy="403"/>
                <a:chOff x="3793" y="8070"/>
                <a:chExt cx="571" cy="403"/>
              </a:xfrm>
            </p:grpSpPr>
            <p:sp>
              <p:nvSpPr>
                <p:cNvPr id="457842" name="Rectangle 382"/>
                <p:cNvSpPr>
                  <a:spLocks noChangeArrowheads="1"/>
                </p:cNvSpPr>
                <p:nvPr/>
              </p:nvSpPr>
              <p:spPr bwMode="auto">
                <a:xfrm>
                  <a:off x="3836" y="8070"/>
                  <a:ext cx="485"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tabLst>
                      <a:tab pos="682625" algn="l"/>
                    </a:tabLst>
                  </a:pPr>
                  <a:r>
                    <a:rPr lang="en-US" sz="2000">
                      <a:solidFill>
                        <a:srgbClr val="FFFFFF"/>
                      </a:solidFill>
                      <a:latin typeface="Arial" charset="0"/>
                      <a:cs typeface="Times New Roman" charset="0"/>
                    </a:rPr>
                    <a:t> </a:t>
                  </a:r>
                </a:p>
                <a:p>
                  <a:pPr algn="ctr" eaLnBrk="0" hangingPunct="0">
                    <a:tabLst>
                      <a:tab pos="682625" algn="l"/>
                    </a:tabLst>
                  </a:pPr>
                  <a:endParaRPr lang="en-US" sz="2000">
                    <a:solidFill>
                      <a:srgbClr val="FFFFFF"/>
                    </a:solidFill>
                    <a:latin typeface="Arial" charset="0"/>
                    <a:cs typeface="Times New Roman" charset="0"/>
                  </a:endParaRPr>
                </a:p>
              </p:txBody>
            </p:sp>
            <p:sp>
              <p:nvSpPr>
                <p:cNvPr id="457843" name="Rectangle 591"/>
                <p:cNvSpPr>
                  <a:spLocks noChangeArrowheads="1"/>
                </p:cNvSpPr>
                <p:nvPr/>
              </p:nvSpPr>
              <p:spPr bwMode="auto">
                <a:xfrm>
                  <a:off x="3793" y="8070"/>
                  <a:ext cx="57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sp>
          <p:nvSpPr>
            <p:cNvPr id="457736" name="Rectangle 594"/>
            <p:cNvSpPr>
              <a:spLocks noChangeArrowheads="1"/>
            </p:cNvSpPr>
            <p:nvPr/>
          </p:nvSpPr>
          <p:spPr bwMode="auto">
            <a:xfrm>
              <a:off x="-4" y="-4"/>
              <a:ext cx="4372" cy="8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428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sp>
        <p:nvSpPr>
          <p:cNvPr id="323" name="Rectangle 119"/>
          <p:cNvSpPr txBox="1">
            <a:spLocks noChangeArrowheads="1"/>
          </p:cNvSpPr>
          <p:nvPr/>
        </p:nvSpPr>
        <p:spPr bwMode="auto">
          <a:xfrm rot="-1540378">
            <a:off x="849313" y="2111375"/>
            <a:ext cx="7083425" cy="3378200"/>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en-US" sz="7200" b="1">
                <a:solidFill>
                  <a:srgbClr val="FFFFFF"/>
                </a:solidFill>
                <a:latin typeface="Arial" charset="0"/>
                <a:cs typeface="Arial" charset="0"/>
              </a:rPr>
              <a:t>Christ is noted over 70 times in 4 chapters!</a:t>
            </a:r>
          </a:p>
        </p:txBody>
      </p:sp>
      <p:sp>
        <p:nvSpPr>
          <p:cNvPr id="457733" name="Text Box 4"/>
          <p:cNvSpPr txBox="1">
            <a:spLocks noChangeArrowheads="1"/>
          </p:cNvSpPr>
          <p:nvPr/>
        </p:nvSpPr>
        <p:spPr bwMode="auto">
          <a:xfrm>
            <a:off x="8410575" y="-26988"/>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en-US" b="1">
                <a:latin typeface="Arial" charset="0"/>
                <a:cs typeface="Arial" charset="0"/>
              </a:rPr>
              <a:t>183</a:t>
            </a:r>
          </a:p>
        </p:txBody>
      </p:sp>
      <p:sp>
        <p:nvSpPr>
          <p:cNvPr id="2" name="Title 1"/>
          <p:cNvSpPr>
            <a:spLocks noGrp="1"/>
          </p:cNvSpPr>
          <p:nvPr>
            <p:ph type="title" idx="4294967295"/>
          </p:nvPr>
        </p:nvSpPr>
        <p:spPr>
          <a:xfrm>
            <a:off x="1403350" y="25400"/>
            <a:ext cx="6837363" cy="523875"/>
          </a:xfrm>
          <a:solidFill>
            <a:schemeClr val="tx2"/>
          </a:solidFill>
          <a:ln>
            <a:solidFill>
              <a:srgbClr val="000000"/>
            </a:solidFill>
          </a:ln>
        </p:spPr>
        <p:txBody>
          <a:bodyPr>
            <a:spAutoFit/>
          </a:bodyPr>
          <a:lstStyle/>
          <a:p>
            <a:pPr algn="ctr" eaLnBrk="1" hangingPunct="1">
              <a:defRPr/>
            </a:pPr>
            <a:r>
              <a:rPr lang="en-US" sz="2800" b="1" kern="1200" dirty="0">
                <a:solidFill>
                  <a:schemeClr val="bg2"/>
                </a:solidFill>
                <a:latin typeface="Arial" charset="0"/>
                <a:ea typeface="SimSun" charset="0"/>
                <a:cs typeface="SimSun" charset="0"/>
              </a:rPr>
              <a:t>Christ is Prominent in Philippians</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23"/>
                                        </p:tgtEl>
                                        <p:attrNameLst>
                                          <p:attrName>style.visibility</p:attrName>
                                        </p:attrNameLst>
                                      </p:cBhvr>
                                      <p:to>
                                        <p:strVal val="visible"/>
                                      </p:to>
                                    </p:set>
                                    <p:animEffect transition="in" filter="fade">
                                      <p:cBhvr>
                                        <p:cTn id="7" dur="2000"/>
                                        <p:tgtEl>
                                          <p:spTgt spid="323"/>
                                        </p:tgtEl>
                                      </p:cBhvr>
                                    </p:animEffect>
                                    <p:anim calcmode="lin" valueType="num">
                                      <p:cBhvr>
                                        <p:cTn id="8" dur="2000" fill="hold"/>
                                        <p:tgtEl>
                                          <p:spTgt spid="323"/>
                                        </p:tgtEl>
                                        <p:attrNameLst>
                                          <p:attrName>ppt_w</p:attrName>
                                        </p:attrNameLst>
                                      </p:cBhvr>
                                      <p:tavLst>
                                        <p:tav tm="0" fmla="#ppt_w*sin(2.5*pi*$)">
                                          <p:val>
                                            <p:fltVal val="0"/>
                                          </p:val>
                                        </p:tav>
                                        <p:tav tm="100000">
                                          <p:val>
                                            <p:fltVal val="1"/>
                                          </p:val>
                                        </p:tav>
                                      </p:tavLst>
                                    </p:anim>
                                    <p:anim calcmode="lin" valueType="num">
                                      <p:cBhvr>
                                        <p:cTn id="9" dur="2000" fill="hold"/>
                                        <p:tgtEl>
                                          <p:spTgt spid="32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 grpId="0" animBg="1"/>
    </p:bldLst>
  </p:timing>
</p:sld>
</file>

<file path=ppt/slides/slide2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8914" name="SN00276_.mid">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1295400" y="1143000"/>
            <a:ext cx="2444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7106" name="Text Box 3"/>
          <p:cNvSpPr txBox="1">
            <a:spLocks noChangeArrowheads="1"/>
          </p:cNvSpPr>
          <p:nvPr/>
        </p:nvSpPr>
        <p:spPr bwMode="auto">
          <a:xfrm>
            <a:off x="7721600" y="115888"/>
            <a:ext cx="1314450" cy="461962"/>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en-US" b="1">
                <a:solidFill>
                  <a:srgbClr val="EAEAEA"/>
                </a:solidFill>
                <a:latin typeface="Arial" charset="0"/>
                <a:ea typeface="ＭＳ Ｐゴシック" charset="0"/>
                <a:cs typeface="ＭＳ Ｐゴシック" charset="0"/>
              </a:rPr>
              <a:t>184-185</a:t>
            </a:r>
          </a:p>
        </p:txBody>
      </p:sp>
      <p:sp>
        <p:nvSpPr>
          <p:cNvPr id="687107" name="Text Box 4"/>
          <p:cNvSpPr txBox="1">
            <a:spLocks noChangeArrowheads="1"/>
          </p:cNvSpPr>
          <p:nvPr/>
        </p:nvSpPr>
        <p:spPr bwMode="auto">
          <a:xfrm>
            <a:off x="3595688" y="228600"/>
            <a:ext cx="1879600" cy="5238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en-US" altLang="zh-CN" sz="2800" b="1">
                <a:solidFill>
                  <a:srgbClr val="FFFFFF"/>
                </a:solidFill>
                <a:latin typeface="Arial" charset="0"/>
                <a:ea typeface="SimSun" charset="0"/>
                <a:cs typeface="SimSun" charset="0"/>
              </a:rPr>
              <a:t>Synthesis</a:t>
            </a:r>
          </a:p>
        </p:txBody>
      </p:sp>
      <p:sp>
        <p:nvSpPr>
          <p:cNvPr id="687108" name="Text Box 5"/>
          <p:cNvSpPr txBox="1">
            <a:spLocks noChangeArrowheads="1"/>
          </p:cNvSpPr>
          <p:nvPr/>
        </p:nvSpPr>
        <p:spPr bwMode="auto">
          <a:xfrm>
            <a:off x="1722438" y="3305175"/>
            <a:ext cx="2606675" cy="528638"/>
          </a:xfrm>
          <a:prstGeom prst="rect">
            <a:avLst/>
          </a:prstGeom>
          <a:solidFill>
            <a:srgbClr val="B2B2B2"/>
          </a:solidFill>
          <a:ln w="9525">
            <a:solidFill>
              <a:srgbClr val="000000"/>
            </a:solidFill>
            <a:miter lim="800000"/>
            <a:headEnd/>
            <a:tailEnd/>
          </a:ln>
        </p:spPr>
        <p:txBody>
          <a:bodyPr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just" eaLnBrk="1" hangingPunct="1"/>
            <a:r>
              <a:rPr lang="en-US" altLang="zh-CN" sz="2800" b="1">
                <a:solidFill>
                  <a:srgbClr val="000000"/>
                </a:solidFill>
                <a:latin typeface="Arial" charset="0"/>
                <a:ea typeface="SimSun" charset="0"/>
                <a:cs typeface="SimSun" charset="0"/>
              </a:rPr>
              <a:t>2	Humility</a:t>
            </a:r>
          </a:p>
        </p:txBody>
      </p:sp>
      <p:sp>
        <p:nvSpPr>
          <p:cNvPr id="687109" name="Text Box 6"/>
          <p:cNvSpPr txBox="1">
            <a:spLocks noChangeArrowheads="1"/>
          </p:cNvSpPr>
          <p:nvPr/>
        </p:nvSpPr>
        <p:spPr bwMode="auto">
          <a:xfrm>
            <a:off x="304800" y="1909763"/>
            <a:ext cx="1828800" cy="528637"/>
          </a:xfrm>
          <a:prstGeom prst="rect">
            <a:avLst/>
          </a:prstGeom>
          <a:solidFill>
            <a:srgbClr val="B2B2B2"/>
          </a:solidFill>
          <a:ln w="9525">
            <a:solidFill>
              <a:srgbClr val="000000"/>
            </a:solidFill>
            <a:miter lim="800000"/>
            <a:headEnd/>
            <a:tailEnd/>
          </a:ln>
        </p:spPr>
        <p:txBody>
          <a:bodyPr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just" eaLnBrk="1" hangingPunct="1"/>
            <a:r>
              <a:rPr lang="en-US" altLang="zh-CN" sz="2800" b="1">
                <a:solidFill>
                  <a:srgbClr val="000000"/>
                </a:solidFill>
                <a:latin typeface="Arial" charset="0"/>
                <a:ea typeface="SimSun" charset="0"/>
                <a:cs typeface="SimSun" charset="0"/>
              </a:rPr>
              <a:t>1	Joy</a:t>
            </a:r>
          </a:p>
        </p:txBody>
      </p:sp>
      <p:sp>
        <p:nvSpPr>
          <p:cNvPr id="38919" name="Text Box 7"/>
          <p:cNvSpPr txBox="1">
            <a:spLocks noChangeArrowheads="1"/>
          </p:cNvSpPr>
          <p:nvPr/>
        </p:nvSpPr>
        <p:spPr bwMode="auto">
          <a:xfrm>
            <a:off x="3657600" y="4700588"/>
            <a:ext cx="2895600" cy="528637"/>
          </a:xfrm>
          <a:prstGeom prst="rect">
            <a:avLst/>
          </a:prstGeom>
          <a:solidFill>
            <a:srgbClr val="B2B2B2"/>
          </a:solidFill>
          <a:ln w="9525">
            <a:solidFill>
              <a:srgbClr val="000000"/>
            </a:solidFill>
            <a:miter lim="800000"/>
            <a:headEnd/>
            <a:tailEnd/>
          </a:ln>
        </p:spPr>
        <p:txBody>
          <a:bodyPr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just" eaLnBrk="1" hangingPunct="1"/>
            <a:r>
              <a:rPr lang="en-US" altLang="zh-CN" sz="2800" b="1">
                <a:solidFill>
                  <a:srgbClr val="000000"/>
                </a:solidFill>
                <a:latin typeface="Arial" charset="0"/>
                <a:ea typeface="SimSun" charset="0"/>
                <a:cs typeface="SimSun" charset="0"/>
              </a:rPr>
              <a:t>3	Protection</a:t>
            </a:r>
          </a:p>
        </p:txBody>
      </p:sp>
      <p:sp>
        <p:nvSpPr>
          <p:cNvPr id="687111" name="Text Box 9"/>
          <p:cNvSpPr txBox="1">
            <a:spLocks noChangeArrowheads="1"/>
          </p:cNvSpPr>
          <p:nvPr/>
        </p:nvSpPr>
        <p:spPr bwMode="auto">
          <a:xfrm>
            <a:off x="1295400" y="990600"/>
            <a:ext cx="6553200" cy="51911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en-US" altLang="zh-CN" sz="2800" b="1">
                <a:solidFill>
                  <a:srgbClr val="EAEAEA"/>
                </a:solidFill>
                <a:latin typeface="Arial" charset="0"/>
                <a:ea typeface="SimSun" charset="0"/>
                <a:cs typeface="SimSun" charset="0"/>
              </a:rPr>
              <a:t>Results of imitating Christ</a:t>
            </a:r>
            <a:r>
              <a:rPr lang="fr-FR" altLang="zh-CN" sz="2800" b="1">
                <a:solidFill>
                  <a:srgbClr val="EAEAEA"/>
                </a:solidFill>
                <a:latin typeface="Arial" charset="0"/>
                <a:ea typeface="SimSun" charset="0"/>
                <a:cs typeface="SimSun" charset="0"/>
              </a:rPr>
              <a:t>'</a:t>
            </a:r>
            <a:r>
              <a:rPr lang="en-US" altLang="zh-CN" sz="2800" b="1">
                <a:solidFill>
                  <a:srgbClr val="EAEAEA"/>
                </a:solidFill>
                <a:latin typeface="Arial" charset="0"/>
                <a:ea typeface="SimSun" charset="0"/>
                <a:cs typeface="SimSun" charset="0"/>
              </a:rPr>
              <a:t>s attitude</a:t>
            </a:r>
          </a:p>
        </p:txBody>
      </p:sp>
      <p:pic>
        <p:nvPicPr>
          <p:cNvPr id="687112" name="Picture 10" descr="j03432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2438400"/>
            <a:ext cx="12541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3" name="Picture 11" descr="j029557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2794000"/>
            <a:ext cx="2076450"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7114" name="Picture 15" descr="j024049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05163" y="1752600"/>
            <a:ext cx="1824037" cy="160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7115" name="Picture 16" descr="j028098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8163" y="4578350"/>
            <a:ext cx="2287587"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7116" name="Picture 17" descr="j029558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09763" y="1600200"/>
            <a:ext cx="1706562"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7117" name="Picture 18" descr="j029749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98663" y="3743325"/>
            <a:ext cx="1511300"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7118" name="Title 1"/>
          <p:cNvSpPr>
            <a:spLocks noGrp="1"/>
          </p:cNvSpPr>
          <p:nvPr>
            <p:ph type="title" idx="4294967295"/>
          </p:nvPr>
        </p:nvSpPr>
        <p:spPr>
          <a:xfrm>
            <a:off x="5224463" y="6238875"/>
            <a:ext cx="3668712" cy="604838"/>
          </a:xfrm>
        </p:spPr>
        <p:txBody>
          <a:bodyPr/>
          <a:lstStyle/>
          <a:p>
            <a:pPr algn="r"/>
            <a:r>
              <a:rPr lang="en-US" sz="2800" i="1">
                <a:solidFill>
                  <a:srgbClr val="FFFFFF"/>
                </a:solidFill>
                <a:latin typeface="Arial" charset="0"/>
                <a:ea typeface="MS PGothic" charset="0"/>
              </a:rPr>
              <a:t>Philippians 3</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8919"/>
                                        </p:tgtEl>
                                        <p:attrNameLst>
                                          <p:attrName>style.visibility</p:attrName>
                                        </p:attrNameLst>
                                      </p:cBhvr>
                                      <p:to>
                                        <p:strVal val="visible"/>
                                      </p:to>
                                    </p:set>
                                    <p:anim calcmode="lin" valueType="num">
                                      <p:cBhvr additive="base">
                                        <p:cTn id="7" dur="500" fill="hold"/>
                                        <p:tgtEl>
                                          <p:spTgt spid="38919"/>
                                        </p:tgtEl>
                                        <p:attrNameLst>
                                          <p:attrName>ppt_x</p:attrName>
                                        </p:attrNameLst>
                                      </p:cBhvr>
                                      <p:tavLst>
                                        <p:tav tm="0">
                                          <p:val>
                                            <p:strVal val="0-#ppt_w/2"/>
                                          </p:val>
                                        </p:tav>
                                        <p:tav tm="100000">
                                          <p:val>
                                            <p:strVal val="#ppt_x"/>
                                          </p:val>
                                        </p:tav>
                                      </p:tavLst>
                                    </p:anim>
                                    <p:anim calcmode="lin" valueType="num">
                                      <p:cBhvr additive="base">
                                        <p:cTn id="8" dur="500" fill="hold"/>
                                        <p:tgtEl>
                                          <p:spTgt spid="38919"/>
                                        </p:tgtEl>
                                        <p:attrNameLst>
                                          <p:attrName>ppt_y</p:attrName>
                                        </p:attrNameLst>
                                      </p:cBhvr>
                                      <p:tavLst>
                                        <p:tav tm="0">
                                          <p:val>
                                            <p:strVal val="#ppt_y"/>
                                          </p:val>
                                        </p:tav>
                                        <p:tav tm="100000">
                                          <p:val>
                                            <p:strVal val="#ppt_y"/>
                                          </p:val>
                                        </p:tav>
                                      </p:tavLst>
                                    </p:anim>
                                  </p:childTnLst>
                                </p:cTn>
                              </p:par>
                              <p:par>
                                <p:cTn id="9" presetID="12" presetClass="entr" presetSubtype="1" fill="hold" nodeType="withEffect">
                                  <p:stCondLst>
                                    <p:cond delay="0"/>
                                  </p:stCondLst>
                                  <p:childTnLst>
                                    <p:set>
                                      <p:cBhvr>
                                        <p:cTn id="10" dur="1" fill="hold">
                                          <p:stCondLst>
                                            <p:cond delay="0"/>
                                          </p:stCondLst>
                                        </p:cTn>
                                        <p:tgtEl>
                                          <p:spTgt spid="38923"/>
                                        </p:tgtEl>
                                        <p:attrNameLst>
                                          <p:attrName>style.visibility</p:attrName>
                                        </p:attrNameLst>
                                      </p:cBhvr>
                                      <p:to>
                                        <p:strVal val="visible"/>
                                      </p:to>
                                    </p:set>
                                    <p:animEffect transition="in" filter="slide(fromTop)">
                                      <p:cBhvr>
                                        <p:cTn id="11" dur="2000"/>
                                        <p:tgtEl>
                                          <p:spTgt spid="389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38914"/>
                </p:tgtEl>
              </p:cMediaNode>
            </p:audio>
          </p:childTnLst>
        </p:cTn>
      </p:par>
    </p:tnLst>
    <p:bldLst>
      <p:bldP spid="38919" grpId="0" animBg="1" autoUpdateAnimBg="0"/>
    </p:bldLst>
  </p:timing>
</p:sld>
</file>

<file path=ppt/slides/slide2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89153" name="Title 1"/>
          <p:cNvSpPr>
            <a:spLocks noGrp="1"/>
          </p:cNvSpPr>
          <p:nvPr>
            <p:ph type="title"/>
          </p:nvPr>
        </p:nvSpPr>
        <p:spPr>
          <a:xfrm>
            <a:off x="0" y="44450"/>
            <a:ext cx="9144000" cy="2774950"/>
          </a:xfrm>
        </p:spPr>
        <p:txBody>
          <a:bodyPr/>
          <a:lstStyle/>
          <a:p>
            <a:pPr marL="627063" indent="-627063" algn="l"/>
            <a:r>
              <a:rPr lang="en-US">
                <a:latin typeface="Arial Black" charset="0"/>
                <a:ea typeface="MS PGothic" charset="0"/>
              </a:rPr>
              <a:t>I. Paul first warned the church against </a:t>
            </a:r>
            <a:r>
              <a:rPr lang="en-US">
                <a:solidFill>
                  <a:srgbClr val="FFFF00"/>
                </a:solidFill>
                <a:latin typeface="Arial Black" charset="0"/>
                <a:ea typeface="MS PGothic" charset="0"/>
              </a:rPr>
              <a:t>legalists </a:t>
            </a:r>
            <a:r>
              <a:rPr lang="en-US">
                <a:latin typeface="Arial Black" charset="0"/>
                <a:ea typeface="MS PGothic" charset="0"/>
              </a:rPr>
              <a:t>(3:1-3).</a:t>
            </a:r>
          </a:p>
        </p:txBody>
      </p:sp>
      <p:pic>
        <p:nvPicPr>
          <p:cNvPr id="689154" name="Picture 2" descr="legalism freedom-fence_larg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2286000"/>
            <a:ext cx="4151313" cy="424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9155" name="TextBox 1"/>
          <p:cNvSpPr txBox="1">
            <a:spLocks noChangeArrowheads="1"/>
          </p:cNvSpPr>
          <p:nvPr/>
        </p:nvSpPr>
        <p:spPr bwMode="auto">
          <a:xfrm>
            <a:off x="2654300" y="-257175"/>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5" tIns="45683" rIns="91365" bIns="45683">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90177" name="Picture 7" descr="Court8.jpg"/>
          <p:cNvPicPr>
            <a:picLocks noChangeAspect="1"/>
          </p:cNvPicPr>
          <p:nvPr/>
        </p:nvPicPr>
        <p:blipFill>
          <a:blip r:embed="rId2">
            <a:lum bright="-26000"/>
            <a:extLst>
              <a:ext uri="{28A0092B-C50C-407E-A947-70E740481C1C}">
                <a14:useLocalDpi xmlns:a14="http://schemas.microsoft.com/office/drawing/2010/main" val="0"/>
              </a:ext>
            </a:extLst>
          </a:blip>
          <a:srcRect/>
          <a:stretch>
            <a:fillRect/>
          </a:stretch>
        </p:blipFill>
        <p:spPr bwMode="auto">
          <a:xfrm>
            <a:off x="0" y="762000"/>
            <a:ext cx="9167813"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0689" name="Title 1"/>
          <p:cNvSpPr>
            <a:spLocks noGrp="1"/>
          </p:cNvSpPr>
          <p:nvPr>
            <p:ph type="title"/>
          </p:nvPr>
        </p:nvSpPr>
        <p:spPr>
          <a:xfrm>
            <a:off x="0" y="44450"/>
            <a:ext cx="9144000" cy="793750"/>
          </a:xfrm>
        </p:spPr>
        <p:txBody>
          <a:bodyPr/>
          <a:lstStyle/>
          <a:p>
            <a:pPr>
              <a:defRPr/>
            </a:pPr>
            <a:r>
              <a:rPr lang="en-US" b="1">
                <a:effectLst>
                  <a:outerShdw blurRad="38100" dist="38100" dir="2700000" algn="tl">
                    <a:srgbClr val="FFFFFF"/>
                  </a:outerShdw>
                </a:effectLst>
                <a:latin typeface="Arial Black" charset="0"/>
                <a:ea typeface="MS PGothic" charset="0"/>
              </a:rPr>
              <a:t>What are legalists like?</a:t>
            </a:r>
          </a:p>
        </p:txBody>
      </p:sp>
      <p:sp>
        <p:nvSpPr>
          <p:cNvPr id="3" name="Title 1"/>
          <p:cNvSpPr txBox="1">
            <a:spLocks/>
          </p:cNvSpPr>
          <p:nvPr/>
        </p:nvSpPr>
        <p:spPr bwMode="auto">
          <a:xfrm>
            <a:off x="152400" y="914400"/>
            <a:ext cx="8991600" cy="762000"/>
          </a:xfrm>
          <a:prstGeom prst="rect">
            <a:avLst/>
          </a:prstGeom>
          <a:noFill/>
          <a:ln w="9525">
            <a:noFill/>
            <a:miter lim="800000"/>
            <a:headEnd/>
            <a:tailEnd/>
          </a:ln>
        </p:spPr>
        <p:txBody>
          <a:bodyPr lIns="91354" tIns="45678" rIns="91354" bIns="45678"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defRPr/>
            </a:pPr>
            <a:r>
              <a:rPr lang="en-US" sz="3200" b="1">
                <a:solidFill>
                  <a:srgbClr val="E3EBF1"/>
                </a:solidFill>
                <a:effectLst>
                  <a:outerShdw blurRad="38100" dist="38100" dir="2700000" algn="tl">
                    <a:srgbClr val="FFFFFF"/>
                  </a:outerShdw>
                </a:effectLst>
                <a:latin typeface="Arial" charset="0"/>
              </a:rPr>
              <a:t>A. They </a:t>
            </a:r>
            <a:r>
              <a:rPr lang="en-US" sz="3200" b="1" i="1">
                <a:solidFill>
                  <a:srgbClr val="FFFF00"/>
                </a:solidFill>
                <a:effectLst>
                  <a:outerShdw blurRad="38100" dist="38100" dir="2700000" algn="tl">
                    <a:srgbClr val="FFFFFF"/>
                  </a:outerShdw>
                </a:effectLst>
                <a:latin typeface="Arial" charset="0"/>
              </a:rPr>
              <a:t>don</a:t>
            </a:r>
            <a:r>
              <a:rPr lang="fr-FR" sz="3200" b="1" i="1">
                <a:solidFill>
                  <a:srgbClr val="FFFF00"/>
                </a:solidFill>
                <a:effectLst>
                  <a:outerShdw blurRad="38100" dist="38100" dir="2700000" algn="tl">
                    <a:srgbClr val="FFFFFF"/>
                  </a:outerShdw>
                </a:effectLst>
                <a:latin typeface="Arial" charset="0"/>
              </a:rPr>
              <a:t>'</a:t>
            </a:r>
            <a:r>
              <a:rPr lang="en-US" sz="3200" b="1" i="1">
                <a:solidFill>
                  <a:srgbClr val="FFFF00"/>
                </a:solidFill>
                <a:effectLst>
                  <a:outerShdw blurRad="38100" dist="38100" dir="2700000" algn="tl">
                    <a:srgbClr val="FFFFFF"/>
                  </a:outerShdw>
                </a:effectLst>
                <a:latin typeface="Arial" charset="0"/>
              </a:rPr>
              <a:t>t care for people </a:t>
            </a:r>
            <a:r>
              <a:rPr lang="en-US" sz="3200" b="1">
                <a:solidFill>
                  <a:srgbClr val="E3EBF1"/>
                </a:solidFill>
                <a:effectLst>
                  <a:outerShdw blurRad="38100" dist="38100" dir="2700000" algn="tl">
                    <a:srgbClr val="FFFFFF"/>
                  </a:outerShdw>
                </a:effectLst>
                <a:latin typeface="Arial" charset="0"/>
              </a:rPr>
              <a:t>(2a).</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91201" name="Picture 4" descr="ConclusionRepeating"/>
          <p:cNvPicPr>
            <a:picLocks noChangeAspect="1" noChangeArrowheads="1"/>
          </p:cNvPicPr>
          <p:nvPr/>
        </p:nvPicPr>
        <p:blipFill>
          <a:blip r:embed="rId3">
            <a:extLst>
              <a:ext uri="{28A0092B-C50C-407E-A947-70E740481C1C}">
                <a14:useLocalDpi xmlns:a14="http://schemas.microsoft.com/office/drawing/2010/main" val="0"/>
              </a:ext>
            </a:extLst>
          </a:blip>
          <a:srcRect l="6805" t="8170" r="45898" b="40248"/>
          <a:stretch>
            <a:fillRect/>
          </a:stretch>
        </p:blipFill>
        <p:spPr bwMode="auto">
          <a:xfrm>
            <a:off x="4699000" y="0"/>
            <a:ext cx="4445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1202" name="Rectangle 2"/>
          <p:cNvSpPr>
            <a:spLocks noGrp="1" noChangeArrowheads="1"/>
          </p:cNvSpPr>
          <p:nvPr>
            <p:ph type="ctrTitle"/>
          </p:nvPr>
        </p:nvSpPr>
        <p:spPr>
          <a:xfrm>
            <a:off x="381000" y="304800"/>
            <a:ext cx="4953000" cy="1066800"/>
          </a:xfrm>
          <a:solidFill>
            <a:schemeClr val="accent2"/>
          </a:solidFill>
        </p:spPr>
        <p:txBody>
          <a:bodyPr/>
          <a:lstStyle/>
          <a:p>
            <a:pPr eaLnBrk="1" hangingPunct="1"/>
            <a:r>
              <a:rPr lang="en-US" sz="4800" b="1">
                <a:solidFill>
                  <a:schemeClr val="bg1"/>
                </a:solidFill>
                <a:latin typeface="Arial" charset="0"/>
                <a:ea typeface="MS PGothic" charset="0"/>
              </a:rPr>
              <a:t>A new subject</a:t>
            </a:r>
          </a:p>
        </p:txBody>
      </p:sp>
      <p:sp>
        <p:nvSpPr>
          <p:cNvPr id="1096707" name="Rectangle 3"/>
          <p:cNvSpPr>
            <a:spLocks noGrp="1" noChangeArrowheads="1"/>
          </p:cNvSpPr>
          <p:nvPr>
            <p:ph type="subTitle" idx="1"/>
          </p:nvPr>
        </p:nvSpPr>
        <p:spPr>
          <a:xfrm>
            <a:off x="0" y="4724400"/>
            <a:ext cx="4724400" cy="2133600"/>
          </a:xfrm>
          <a:solidFill>
            <a:schemeClr val="bg1"/>
          </a:solidFill>
        </p:spPr>
        <p:txBody>
          <a:bodyPr/>
          <a:lstStyle/>
          <a:p>
            <a:pPr eaLnBrk="1" hangingPunct="1"/>
            <a:r>
              <a:rPr lang="en-US" sz="3600" b="1" i="1">
                <a:latin typeface="Arial" charset="0"/>
                <a:ea typeface="MS PGothic" charset="0"/>
              </a:rPr>
              <a:t>Paul was half-way through his letter</a:t>
            </a:r>
          </a:p>
        </p:txBody>
      </p:sp>
      <p:sp>
        <p:nvSpPr>
          <p:cNvPr id="5" name="Rectangle 3"/>
          <p:cNvSpPr txBox="1">
            <a:spLocks noChangeArrowheads="1"/>
          </p:cNvSpPr>
          <p:nvPr/>
        </p:nvSpPr>
        <p:spPr bwMode="auto">
          <a:xfrm>
            <a:off x="6400800" y="0"/>
            <a:ext cx="2743200" cy="838200"/>
          </a:xfrm>
          <a:prstGeom prst="rect">
            <a:avLst/>
          </a:prstGeom>
          <a:solidFill>
            <a:schemeClr val="bg1"/>
          </a:solidFill>
          <a:ln w="38100" cmpd="sng">
            <a:solidFill>
              <a:schemeClr val="tx1"/>
            </a:solidFill>
            <a:miter lim="800000"/>
            <a:headEnd/>
            <a:tailEnd/>
          </a:ln>
        </p:spPr>
        <p:txBody>
          <a:bodyPr lIns="91365" tIns="45683" rIns="91365" bIns="45683"/>
          <a:lstStyle/>
          <a:p>
            <a:pPr algn="ctr">
              <a:spcBef>
                <a:spcPct val="20000"/>
              </a:spcBef>
              <a:defRPr/>
            </a:pPr>
            <a:r>
              <a:rPr lang="en-US" b="1" i="1" kern="0" dirty="0">
                <a:solidFill>
                  <a:srgbClr val="000000"/>
                </a:solidFill>
                <a:latin typeface="Arial"/>
                <a:ea typeface="ＭＳ Ｐゴシック"/>
                <a:cs typeface="+mn-cs"/>
              </a:rPr>
              <a:t>Finally, my brothers...</a:t>
            </a:r>
          </a:p>
        </p:txBody>
      </p:sp>
      <p:sp>
        <p:nvSpPr>
          <p:cNvPr id="6" name="Rectangle 3"/>
          <p:cNvSpPr txBox="1">
            <a:spLocks noChangeArrowheads="1"/>
          </p:cNvSpPr>
          <p:nvPr/>
        </p:nvSpPr>
        <p:spPr bwMode="auto">
          <a:xfrm>
            <a:off x="6172200" y="1828800"/>
            <a:ext cx="2971800" cy="838200"/>
          </a:xfrm>
          <a:prstGeom prst="rect">
            <a:avLst/>
          </a:prstGeom>
          <a:solidFill>
            <a:schemeClr val="bg1"/>
          </a:solidFill>
          <a:ln w="38100" cmpd="sng">
            <a:solidFill>
              <a:schemeClr val="tx1"/>
            </a:solidFill>
            <a:miter lim="800000"/>
            <a:headEnd/>
            <a:tailEnd/>
          </a:ln>
        </p:spPr>
        <p:txBody>
          <a:bodyPr lIns="91365" tIns="45683" rIns="91365" bIns="45683"/>
          <a:lstStyle/>
          <a:p>
            <a:pPr algn="ctr">
              <a:spcBef>
                <a:spcPct val="20000"/>
              </a:spcBef>
              <a:defRPr/>
            </a:pPr>
            <a:r>
              <a:rPr lang="en-US" b="1" i="1" kern="0" dirty="0">
                <a:solidFill>
                  <a:srgbClr val="000000"/>
                </a:solidFill>
                <a:latin typeface="Arial"/>
                <a:ea typeface="ＭＳ Ｐゴシック"/>
                <a:cs typeface="+mn-cs"/>
              </a:rPr>
              <a:t>I sense another speech coming on.</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96707">
                                            <p:bg/>
                                          </p:spTgt>
                                        </p:tgtEl>
                                        <p:attrNameLst>
                                          <p:attrName>style.visibility</p:attrName>
                                        </p:attrNameLst>
                                      </p:cBhvr>
                                      <p:to>
                                        <p:strVal val="visible"/>
                                      </p:to>
                                    </p:set>
                                    <p:anim calcmode="lin" valueType="num">
                                      <p:cBhvr additive="base">
                                        <p:cTn id="7" dur="500" fill="hold"/>
                                        <p:tgtEl>
                                          <p:spTgt spid="1096707">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096707">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96707">
                                            <p:txEl>
                                              <p:pRg st="0" end="0"/>
                                            </p:txEl>
                                          </p:spTgt>
                                        </p:tgtEl>
                                        <p:attrNameLst>
                                          <p:attrName>style.visibility</p:attrName>
                                        </p:attrNameLst>
                                      </p:cBhvr>
                                      <p:to>
                                        <p:strVal val="visible"/>
                                      </p:to>
                                    </p:set>
                                    <p:anim calcmode="lin" valueType="num">
                                      <p:cBhvr additive="base">
                                        <p:cTn id="11" dur="500" fill="hold"/>
                                        <p:tgtEl>
                                          <p:spTgt spid="1096707">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9670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6707" grpId="0" build="p" animBg="1"/>
    </p:bldLst>
  </p:timing>
</p:sld>
</file>

<file path=ppt/slides/slide2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84002" name="Picture 2" descr="cute-dog-2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4418" name="Title 1"/>
          <p:cNvSpPr>
            <a:spLocks noGrp="1"/>
          </p:cNvSpPr>
          <p:nvPr>
            <p:ph type="title"/>
          </p:nvPr>
        </p:nvSpPr>
        <p:spPr>
          <a:ln>
            <a:miter lim="800000"/>
            <a:headEnd/>
            <a:tailEnd/>
          </a:ln>
          <a:extLst/>
        </p:spPr>
        <p:txBody>
          <a:bodyPr/>
          <a:lstStyle/>
          <a:p>
            <a:pPr>
              <a:defRPr/>
            </a:pPr>
            <a:r>
              <a:rPr lang="en-US" altLang="ja-JP" dirty="0">
                <a:effectLst>
                  <a:glow rad="165100">
                    <a:schemeClr val="bg1"/>
                  </a:glow>
                </a:effectLst>
                <a:ea typeface="ＭＳ Ｐゴシック" charset="0"/>
                <a:cs typeface="ＭＳ Ｐゴシック" charset="0"/>
              </a:rPr>
              <a:t>"Beware of the dogs" (2a).</a:t>
            </a:r>
            <a:endParaRPr lang="en-US" dirty="0">
              <a:effectLst>
                <a:glow rad="165100">
                  <a:schemeClr val="bg1"/>
                </a:glow>
              </a:effectLst>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84002"/>
                                        </p:tgtEl>
                                        <p:attrNameLst>
                                          <p:attrName>style.visibility</p:attrName>
                                        </p:attrNameLst>
                                      </p:cBhvr>
                                      <p:to>
                                        <p:strVal val="visible"/>
                                      </p:to>
                                    </p:set>
                                    <p:animEffect transition="in" filter="fade">
                                      <p:cBhvr>
                                        <p:cTn id="7" dur="2000"/>
                                        <p:tgtEl>
                                          <p:spTgt spid="3840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95297" name="Picture 2" descr="dog_wallpap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5442" name="Title 1"/>
          <p:cNvSpPr>
            <a:spLocks noGrp="1"/>
          </p:cNvSpPr>
          <p:nvPr>
            <p:ph type="title"/>
          </p:nvPr>
        </p:nvSpPr>
        <p:spPr>
          <a:ln>
            <a:miter lim="800000"/>
            <a:headEnd/>
            <a:tailEnd/>
          </a:ln>
          <a:extLst/>
        </p:spPr>
        <p:txBody>
          <a:bodyPr/>
          <a:lstStyle/>
          <a:p>
            <a:pPr>
              <a:defRPr/>
            </a:pPr>
            <a:r>
              <a:rPr lang="en-US" altLang="ja-JP">
                <a:effectLst>
                  <a:glow rad="165100">
                    <a:schemeClr val="bg1"/>
                  </a:glow>
                </a:effectLst>
                <a:ea typeface="ＭＳ Ｐゴシック" charset="0"/>
                <a:cs typeface="ＭＳ Ｐゴシック" charset="0"/>
              </a:rPr>
              <a:t>"Beware of the dogs" (2a).</a:t>
            </a:r>
            <a:endParaRPr lang="en-US">
              <a:effectLst>
                <a:glow rad="165100">
                  <a:schemeClr val="bg1"/>
                </a:glow>
              </a:effectLst>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96321" name="Title 1"/>
          <p:cNvSpPr>
            <a:spLocks noGrp="1"/>
          </p:cNvSpPr>
          <p:nvPr>
            <p:ph type="title"/>
          </p:nvPr>
        </p:nvSpPr>
        <p:spPr/>
        <p:txBody>
          <a:bodyPr/>
          <a:lstStyle/>
          <a:p>
            <a:r>
              <a:rPr lang="en-US" altLang="ja-JP">
                <a:latin typeface="Arial Black" charset="0"/>
                <a:ea typeface="MS PGothic" charset="0"/>
              </a:rPr>
              <a:t>"Beware of the dogs" (2a).</a:t>
            </a:r>
            <a:endParaRPr lang="en-US">
              <a:latin typeface="Arial Black" charset="0"/>
              <a:ea typeface="MS PGothic" charset="0"/>
            </a:endParaRPr>
          </a:p>
        </p:txBody>
      </p:sp>
      <p:pic>
        <p:nvPicPr>
          <p:cNvPr id="696322" name="Picture 2" descr="Dog Riding Piggybac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676400"/>
            <a:ext cx="7608888" cy="438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97345" name="Title 1"/>
          <p:cNvSpPr>
            <a:spLocks noGrp="1"/>
          </p:cNvSpPr>
          <p:nvPr>
            <p:ph type="title"/>
          </p:nvPr>
        </p:nvSpPr>
        <p:spPr/>
        <p:txBody>
          <a:bodyPr/>
          <a:lstStyle/>
          <a:p>
            <a:r>
              <a:rPr lang="en-US" altLang="ja-JP">
                <a:latin typeface="Arial Black" charset="0"/>
                <a:ea typeface="MS PGothic" charset="0"/>
              </a:rPr>
              <a:t>"Beware of the dogs" (2a).</a:t>
            </a:r>
            <a:endParaRPr lang="en-US">
              <a:latin typeface="Arial Black" charset="0"/>
              <a:ea typeface="MS PGothic" charset="0"/>
            </a:endParaRPr>
          </a:p>
        </p:txBody>
      </p:sp>
      <p:pic>
        <p:nvPicPr>
          <p:cNvPr id="697346" name="Picture 2" descr="Dog with Long Leg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044575"/>
            <a:ext cx="6781800" cy="581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98369" name="Picture 2" descr="Dog with an Attitude.jpg"/>
          <p:cNvPicPr>
            <a:picLocks noChangeAspect="1"/>
          </p:cNvPicPr>
          <p:nvPr/>
        </p:nvPicPr>
        <p:blipFill>
          <a:blip r:embed="rId2">
            <a:extLst>
              <a:ext uri="{28A0092B-C50C-407E-A947-70E740481C1C}">
                <a14:useLocalDpi xmlns:a14="http://schemas.microsoft.com/office/drawing/2010/main" val="0"/>
              </a:ext>
            </a:extLst>
          </a:blip>
          <a:srcRect l="6000" t="5960" r="14000" b="18542"/>
          <a:stretch>
            <a:fillRect/>
          </a:stretch>
        </p:blipFill>
        <p:spPr bwMode="auto">
          <a:xfrm>
            <a:off x="0" y="0"/>
            <a:ext cx="91979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8514" name="Title 1"/>
          <p:cNvSpPr>
            <a:spLocks noGrp="1"/>
          </p:cNvSpPr>
          <p:nvPr>
            <p:ph type="title"/>
          </p:nvPr>
        </p:nvSpPr>
        <p:spPr>
          <a:ln>
            <a:miter lim="800000"/>
            <a:headEnd/>
            <a:tailEnd/>
          </a:ln>
          <a:extLst/>
        </p:spPr>
        <p:txBody>
          <a:bodyPr/>
          <a:lstStyle/>
          <a:p>
            <a:pPr>
              <a:defRPr/>
            </a:pPr>
            <a:r>
              <a:rPr lang="en-US" altLang="ja-JP">
                <a:effectLst>
                  <a:glow rad="165100">
                    <a:schemeClr val="bg1"/>
                  </a:glow>
                </a:effectLst>
                <a:ea typeface="ＭＳ Ｐゴシック" charset="0"/>
                <a:cs typeface="ＭＳ Ｐゴシック" charset="0"/>
              </a:rPr>
              <a:t>"Beware of the dogs" (2a).</a:t>
            </a:r>
            <a:endParaRPr lang="en-US">
              <a:effectLst>
                <a:glow rad="165100">
                  <a:schemeClr val="bg1"/>
                </a:glow>
              </a:effectLst>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99393" name="Title 1"/>
          <p:cNvSpPr>
            <a:spLocks noGrp="1"/>
          </p:cNvSpPr>
          <p:nvPr>
            <p:ph type="title"/>
          </p:nvPr>
        </p:nvSpPr>
        <p:spPr/>
        <p:txBody>
          <a:bodyPr/>
          <a:lstStyle/>
          <a:p>
            <a:r>
              <a:rPr lang="en-US" altLang="ja-JP">
                <a:latin typeface="Arial Black" charset="0"/>
                <a:ea typeface="MS PGothic" charset="0"/>
              </a:rPr>
              <a:t>"Beware of the dogs" (2a).</a:t>
            </a:r>
            <a:endParaRPr lang="en-US">
              <a:latin typeface="Arial Black" charset="0"/>
              <a:ea typeface="MS PGothic" charset="0"/>
            </a:endParaRPr>
          </a:p>
        </p:txBody>
      </p:sp>
      <p:pic>
        <p:nvPicPr>
          <p:cNvPr id="699394" name="Picture 2" descr="beware-of-dog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447800"/>
            <a:ext cx="4953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99395" name="Group 2"/>
          <p:cNvGrpSpPr>
            <a:grpSpLocks/>
          </p:cNvGrpSpPr>
          <p:nvPr/>
        </p:nvGrpSpPr>
        <p:grpSpPr bwMode="auto">
          <a:xfrm>
            <a:off x="5486400" y="1295400"/>
            <a:ext cx="3471863" cy="5105400"/>
            <a:chOff x="5486400" y="1295400"/>
            <a:chExt cx="3471863" cy="5105400"/>
          </a:xfrm>
        </p:grpSpPr>
        <p:pic>
          <p:nvPicPr>
            <p:cNvPr id="699400" name="Picture 3" descr="Beware-Of-Dog-Sign-K-7166.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1295400"/>
              <a:ext cx="3471863"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9401" name="Rounded Rectangle 1"/>
            <p:cNvSpPr>
              <a:spLocks noChangeArrowheads="1"/>
            </p:cNvSpPr>
            <p:nvPr/>
          </p:nvSpPr>
          <p:spPr bwMode="auto">
            <a:xfrm>
              <a:off x="5796136" y="1628800"/>
              <a:ext cx="2736304" cy="4392488"/>
            </a:xfrm>
            <a:prstGeom prst="roundRect">
              <a:avLst>
                <a:gd name="adj" fmla="val 16667"/>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atin typeface="BONES" charset="0"/>
              </a:endParaRPr>
            </a:p>
          </p:txBody>
        </p:sp>
      </p:grpSp>
      <p:sp>
        <p:nvSpPr>
          <p:cNvPr id="699396" name="Title 1"/>
          <p:cNvSpPr txBox="1">
            <a:spLocks/>
          </p:cNvSpPr>
          <p:nvPr/>
        </p:nvSpPr>
        <p:spPr bwMode="auto">
          <a:xfrm>
            <a:off x="5651500" y="1484313"/>
            <a:ext cx="3024188"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en-US" altLang="ja-JP" sz="4400">
                <a:solidFill>
                  <a:schemeClr val="bg1"/>
                </a:solidFill>
                <a:latin typeface="Arial Black" charset="0"/>
              </a:rPr>
              <a:t>BEWARE OF THE DOG</a:t>
            </a:r>
            <a:endParaRPr lang="en-US" altLang="ja-JP" sz="3600" i="1">
              <a:solidFill>
                <a:schemeClr val="bg1"/>
              </a:solidFill>
              <a:latin typeface="Arial Black" charset="0"/>
            </a:endParaRPr>
          </a:p>
          <a:p>
            <a:pPr algn="ctr"/>
            <a:endParaRPr lang="en-US" sz="3200" i="1">
              <a:solidFill>
                <a:schemeClr val="bg1"/>
              </a:solidFill>
              <a:latin typeface="Arial Black" charset="0"/>
            </a:endParaRPr>
          </a:p>
          <a:p>
            <a:pPr algn="ctr"/>
            <a:r>
              <a:rPr lang="en-US" i="1">
                <a:solidFill>
                  <a:schemeClr val="bg1"/>
                </a:solidFill>
                <a:latin typeface="Arial Black" charset="0"/>
              </a:rPr>
              <a:t>THE CAT IS NOT TRUSTWORTHY EITHER</a:t>
            </a:r>
            <a:endParaRPr lang="en-US" sz="2800" i="1">
              <a:solidFill>
                <a:schemeClr val="bg1"/>
              </a:solidFill>
              <a:latin typeface="Arial Black" charset="0"/>
            </a:endParaRPr>
          </a:p>
        </p:txBody>
      </p:sp>
      <p:sp>
        <p:nvSpPr>
          <p:cNvPr id="699397" name="Title 1"/>
          <p:cNvSpPr txBox="1">
            <a:spLocks/>
          </p:cNvSpPr>
          <p:nvPr/>
        </p:nvSpPr>
        <p:spPr bwMode="auto">
          <a:xfrm>
            <a:off x="773113" y="1700213"/>
            <a:ext cx="3438525" cy="792162"/>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en-US" altLang="ja-JP" sz="3600">
                <a:solidFill>
                  <a:schemeClr val="tx2"/>
                </a:solidFill>
                <a:latin typeface="Arial Black" charset="0"/>
              </a:rPr>
              <a:t>BEWARE OF</a:t>
            </a:r>
            <a:endParaRPr lang="en-US" sz="3600">
              <a:solidFill>
                <a:schemeClr val="tx2"/>
              </a:solidFill>
              <a:latin typeface="Arial Black" charset="0"/>
            </a:endParaRPr>
          </a:p>
        </p:txBody>
      </p:sp>
      <p:sp>
        <p:nvSpPr>
          <p:cNvPr id="699398" name="Title 1"/>
          <p:cNvSpPr txBox="1">
            <a:spLocks/>
          </p:cNvSpPr>
          <p:nvPr/>
        </p:nvSpPr>
        <p:spPr bwMode="auto">
          <a:xfrm>
            <a:off x="844550" y="4652963"/>
            <a:ext cx="3440113" cy="792162"/>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en-US" altLang="ja-JP" sz="3600">
                <a:solidFill>
                  <a:schemeClr val="tx2"/>
                </a:solidFill>
                <a:latin typeface="Arial Black" charset="0"/>
              </a:rPr>
              <a:t>KEEP OUT</a:t>
            </a:r>
            <a:endParaRPr lang="en-US" sz="3600">
              <a:solidFill>
                <a:schemeClr val="tx2"/>
              </a:solidFill>
              <a:latin typeface="Arial Black" charset="0"/>
            </a:endParaRPr>
          </a:p>
        </p:txBody>
      </p:sp>
      <p:sp>
        <p:nvSpPr>
          <p:cNvPr id="699399" name="Title 1"/>
          <p:cNvSpPr txBox="1">
            <a:spLocks/>
          </p:cNvSpPr>
          <p:nvPr/>
        </p:nvSpPr>
        <p:spPr bwMode="auto">
          <a:xfrm>
            <a:off x="0" y="5445125"/>
            <a:ext cx="5292725" cy="7921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en-US" altLang="ja-JP" sz="2000">
                <a:solidFill>
                  <a:schemeClr val="tx2"/>
                </a:solidFill>
                <a:latin typeface="Arial Black" charset="0"/>
              </a:rPr>
              <a:t>NOT REPSONSIBLE FOR INJURIES</a:t>
            </a:r>
            <a:br>
              <a:rPr lang="en-US" altLang="ja-JP" sz="2000">
                <a:solidFill>
                  <a:schemeClr val="tx2"/>
                </a:solidFill>
                <a:latin typeface="Arial Black" charset="0"/>
              </a:rPr>
            </a:br>
            <a:r>
              <a:rPr lang="en-US" altLang="ja-JP" sz="2000">
                <a:solidFill>
                  <a:schemeClr val="tx2"/>
                </a:solidFill>
                <a:latin typeface="Arial Black" charset="0"/>
              </a:rPr>
              <a:t>TRESSPASSERS WILL SUFFER</a:t>
            </a:r>
            <a:endParaRPr lang="en-US" sz="2000">
              <a:solidFill>
                <a:schemeClr val="tx2"/>
              </a:solidFill>
              <a:latin typeface="Arial Black"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459777" name="Picture 110" descr="christ0025.jpg"/>
          <p:cNvPicPr>
            <a:picLocks noChangeAspect="1"/>
          </p:cNvPicPr>
          <p:nvPr/>
        </p:nvPicPr>
        <p:blipFill>
          <a:blip r:embed="rId3">
            <a:extLst>
              <a:ext uri="{28A0092B-C50C-407E-A947-70E740481C1C}">
                <a14:useLocalDpi xmlns:a14="http://schemas.microsoft.com/office/drawing/2010/main" val="0"/>
              </a:ext>
            </a:extLst>
          </a:blip>
          <a:srcRect r="3999" b="2933"/>
          <a:stretch>
            <a:fillRect/>
          </a:stretch>
        </p:blipFill>
        <p:spPr bwMode="auto">
          <a:xfrm>
            <a:off x="-104775" y="0"/>
            <a:ext cx="9285288" cy="702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9778" name="Rectangle 2"/>
          <p:cNvSpPr>
            <a:spLocks noChangeArrowheads="1"/>
          </p:cNvSpPr>
          <p:nvPr/>
        </p:nvSpPr>
        <p:spPr bwMode="auto">
          <a:xfrm>
            <a:off x="2733675" y="2805113"/>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354" tIns="45678" rIns="91354" bIns="45678">
            <a:spAutoFit/>
          </a:bodyPr>
          <a:lstStyle/>
          <a:p>
            <a:endParaRPr lang="en-US"/>
          </a:p>
        </p:txBody>
      </p:sp>
      <p:sp>
        <p:nvSpPr>
          <p:cNvPr id="227331" name="Text Box 5"/>
          <p:cNvSpPr txBox="1">
            <a:spLocks noChangeArrowheads="1"/>
          </p:cNvSpPr>
          <p:nvPr/>
        </p:nvSpPr>
        <p:spPr bwMode="auto">
          <a:xfrm rot="20400000">
            <a:off x="395288" y="1757363"/>
            <a:ext cx="4275137" cy="522287"/>
          </a:xfrm>
          <a:prstGeom prst="rect">
            <a:avLst/>
          </a:prstGeom>
          <a:solidFill>
            <a:schemeClr val="accent4">
              <a:lumMod val="20000"/>
              <a:lumOff val="80000"/>
            </a:schemeClr>
          </a:solidFill>
          <a:ln w="12700" cap="sq">
            <a:solidFill>
              <a:srgbClr val="000000"/>
            </a:solidFill>
            <a:miter lim="800000"/>
            <a:headEnd type="none" w="sm" len="sm"/>
            <a:tailEnd type="none" w="sm" len="sm"/>
          </a:ln>
        </p:spPr>
        <p:txBody>
          <a:bodyPr wrap="none" lIns="91354" tIns="45678" rIns="91354" bIns="4567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2800" b="1" dirty="0">
                <a:solidFill>
                  <a:srgbClr val="000000"/>
                </a:solidFill>
                <a:latin typeface="Arial" charset="0"/>
                <a:ea typeface="SimSun" charset="0"/>
                <a:cs typeface="SimSun" charset="0"/>
              </a:rPr>
              <a:t>Living the Christian Life </a:t>
            </a:r>
            <a:endParaRPr lang="en-US" sz="2800" b="1" dirty="0">
              <a:solidFill>
                <a:srgbClr val="000000"/>
              </a:solidFill>
              <a:latin typeface="Arial" charset="0"/>
              <a:ea typeface="SimSun" charset="0"/>
              <a:cs typeface="SimSun" charset="0"/>
            </a:endParaRPr>
          </a:p>
        </p:txBody>
      </p:sp>
      <p:sp>
        <p:nvSpPr>
          <p:cNvPr id="227332" name="Text Box 6"/>
          <p:cNvSpPr txBox="1">
            <a:spLocks noChangeArrowheads="1"/>
          </p:cNvSpPr>
          <p:nvPr/>
        </p:nvSpPr>
        <p:spPr bwMode="auto">
          <a:xfrm rot="20400000">
            <a:off x="2259013" y="2901950"/>
            <a:ext cx="1600200" cy="522288"/>
          </a:xfrm>
          <a:prstGeom prst="rect">
            <a:avLst/>
          </a:prstGeom>
          <a:solidFill>
            <a:schemeClr val="accent4">
              <a:lumMod val="20000"/>
              <a:lumOff val="80000"/>
            </a:schemeClr>
          </a:solidFill>
          <a:ln w="12700" cap="sq">
            <a:solidFill>
              <a:srgbClr val="000000"/>
            </a:solidFill>
            <a:miter lim="800000"/>
            <a:headEnd type="none" w="sm" len="sm"/>
            <a:tailEnd type="none" w="sm" len="sm"/>
          </a:ln>
        </p:spPr>
        <p:txBody>
          <a:bodyPr wrap="none" lIns="91354" tIns="45678" rIns="91354" bIns="4567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2800" b="1">
                <a:solidFill>
                  <a:srgbClr val="000000"/>
                </a:solidFill>
                <a:latin typeface="Arial" charset="0"/>
                <a:ea typeface="SimSun" charset="0"/>
                <a:cs typeface="SimSun" charset="0"/>
              </a:rPr>
              <a:t>Pastoral </a:t>
            </a:r>
            <a:endParaRPr lang="en-US" sz="2800" b="1">
              <a:solidFill>
                <a:srgbClr val="000000"/>
              </a:solidFill>
              <a:latin typeface="Arial" charset="0"/>
              <a:ea typeface="SimSun" charset="0"/>
              <a:cs typeface="SimSun" charset="0"/>
            </a:endParaRPr>
          </a:p>
        </p:txBody>
      </p:sp>
      <p:sp>
        <p:nvSpPr>
          <p:cNvPr id="227333" name="Text Box 7"/>
          <p:cNvSpPr txBox="1">
            <a:spLocks noChangeArrowheads="1"/>
          </p:cNvSpPr>
          <p:nvPr/>
        </p:nvSpPr>
        <p:spPr bwMode="auto">
          <a:xfrm rot="20400000">
            <a:off x="2052638" y="4727575"/>
            <a:ext cx="825500" cy="522288"/>
          </a:xfrm>
          <a:prstGeom prst="rect">
            <a:avLst/>
          </a:prstGeom>
          <a:solidFill>
            <a:schemeClr val="accent4">
              <a:lumMod val="20000"/>
              <a:lumOff val="80000"/>
            </a:schemeClr>
          </a:solidFill>
          <a:ln w="12700" cap="sq">
            <a:solidFill>
              <a:srgbClr val="000000"/>
            </a:solidFill>
            <a:miter lim="800000"/>
            <a:headEnd type="none" w="sm" len="sm"/>
            <a:tailEnd type="none" w="sm" len="sm"/>
          </a:ln>
        </p:spPr>
        <p:txBody>
          <a:bodyPr wrap="none" lIns="91354" tIns="45678" rIns="91354" bIns="4567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2800" b="1">
                <a:solidFill>
                  <a:srgbClr val="000000"/>
                </a:solidFill>
                <a:latin typeface="Arial" charset="0"/>
                <a:ea typeface="SimSun" charset="0"/>
                <a:cs typeface="SimSun" charset="0"/>
              </a:rPr>
              <a:t>Joy</a:t>
            </a:r>
            <a:endParaRPr lang="en-US" sz="2800" b="1">
              <a:solidFill>
                <a:srgbClr val="000000"/>
              </a:solidFill>
              <a:latin typeface="Arial" charset="0"/>
              <a:ea typeface="SimSun" charset="0"/>
              <a:cs typeface="SimSun" charset="0"/>
            </a:endParaRPr>
          </a:p>
        </p:txBody>
      </p:sp>
      <p:sp>
        <p:nvSpPr>
          <p:cNvPr id="227334" name="Text Box 8"/>
          <p:cNvSpPr txBox="1">
            <a:spLocks noChangeArrowheads="1"/>
          </p:cNvSpPr>
          <p:nvPr/>
        </p:nvSpPr>
        <p:spPr bwMode="auto">
          <a:xfrm rot="1200000">
            <a:off x="5208588" y="2520950"/>
            <a:ext cx="3716337" cy="522288"/>
          </a:xfrm>
          <a:prstGeom prst="rect">
            <a:avLst/>
          </a:prstGeom>
          <a:solidFill>
            <a:schemeClr val="accent4">
              <a:lumMod val="20000"/>
              <a:lumOff val="80000"/>
            </a:schemeClr>
          </a:solidFill>
          <a:ln w="12700" cap="sq">
            <a:solidFill>
              <a:srgbClr val="000000"/>
            </a:solidFill>
            <a:miter lim="800000"/>
            <a:headEnd type="none" w="sm" len="sm"/>
            <a:tailEnd type="none" w="sm" len="sm"/>
          </a:ln>
        </p:spPr>
        <p:txBody>
          <a:bodyPr wrap="none" lIns="91354" tIns="45678" rIns="91354" bIns="4567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2800" b="1">
                <a:solidFill>
                  <a:srgbClr val="000000"/>
                </a:solidFill>
                <a:latin typeface="Arial" charset="0"/>
                <a:ea typeface="SimSun" charset="0"/>
                <a:cs typeface="SimSun" charset="0"/>
              </a:rPr>
              <a:t>The Person of Christ</a:t>
            </a:r>
            <a:endParaRPr lang="en-US" sz="2800" b="1">
              <a:solidFill>
                <a:srgbClr val="000000"/>
              </a:solidFill>
              <a:latin typeface="Arial" charset="0"/>
              <a:ea typeface="SimSun" charset="0"/>
              <a:cs typeface="SimSun" charset="0"/>
            </a:endParaRPr>
          </a:p>
        </p:txBody>
      </p:sp>
      <p:sp>
        <p:nvSpPr>
          <p:cNvPr id="78857" name="Text Box 9"/>
          <p:cNvSpPr txBox="1">
            <a:spLocks noChangeArrowheads="1"/>
          </p:cNvSpPr>
          <p:nvPr/>
        </p:nvSpPr>
        <p:spPr bwMode="auto">
          <a:xfrm rot="1200000">
            <a:off x="4568825" y="5033963"/>
            <a:ext cx="2438400" cy="522287"/>
          </a:xfrm>
          <a:prstGeom prst="rect">
            <a:avLst/>
          </a:prstGeom>
          <a:solidFill>
            <a:schemeClr val="accent4">
              <a:lumMod val="20000"/>
              <a:lumOff val="80000"/>
            </a:schemeClr>
          </a:solidFill>
          <a:ln w="12700" cap="sq">
            <a:solidFill>
              <a:srgbClr val="000000"/>
            </a:solidFill>
            <a:miter lim="800000"/>
            <a:headEnd type="none" w="sm" len="sm"/>
            <a:tailEnd type="none" w="sm" len="sm"/>
          </a:ln>
        </p:spPr>
        <p:txBody>
          <a:bodyPr wrap="none" lIns="91354" tIns="45678" rIns="91354" bIns="4567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2800" b="1">
                <a:solidFill>
                  <a:srgbClr val="000000"/>
                </a:solidFill>
                <a:latin typeface="Arial" charset="0"/>
                <a:ea typeface="SimSun" charset="0"/>
                <a:cs typeface="SimSun" charset="0"/>
              </a:rPr>
              <a:t>Multipurpose</a:t>
            </a:r>
            <a:endParaRPr lang="en-US" sz="2800" b="1">
              <a:solidFill>
                <a:srgbClr val="000000"/>
              </a:solidFill>
              <a:latin typeface="Arial" charset="0"/>
              <a:ea typeface="SimSun" charset="0"/>
              <a:cs typeface="SimSun" charset="0"/>
            </a:endParaRPr>
          </a:p>
        </p:txBody>
      </p:sp>
      <p:sp>
        <p:nvSpPr>
          <p:cNvPr id="78858" name="Text Box 10"/>
          <p:cNvSpPr txBox="1">
            <a:spLocks noChangeArrowheads="1"/>
          </p:cNvSpPr>
          <p:nvPr/>
        </p:nvSpPr>
        <p:spPr bwMode="auto">
          <a:xfrm rot="-1200000">
            <a:off x="477838" y="2552700"/>
            <a:ext cx="7916862" cy="2298700"/>
          </a:xfrm>
          <a:prstGeom prst="rect">
            <a:avLst/>
          </a:prstGeom>
          <a:solidFill>
            <a:schemeClr val="bg2"/>
          </a:solidFill>
          <a:ln w="12700" cap="sq">
            <a:solidFill>
              <a:srgbClr val="000000"/>
            </a:solidFill>
            <a:miter lim="800000"/>
            <a:headEnd type="none" w="sm" len="sm"/>
            <a:tailEnd type="none" w="sm" len="sm"/>
          </a:ln>
        </p:spPr>
        <p:txBody>
          <a:bodyPr wrap="none"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en-US" altLang="zh-CN" sz="7200" b="1">
                <a:solidFill>
                  <a:srgbClr val="FFFFFF"/>
                </a:solidFill>
                <a:latin typeface="Arial" charset="0"/>
                <a:ea typeface="SimSun" charset="0"/>
                <a:cs typeface="SimSun" charset="0"/>
              </a:rPr>
              <a:t>Imitating the </a:t>
            </a:r>
          </a:p>
          <a:p>
            <a:pPr algn="ctr" eaLnBrk="1" hangingPunct="1"/>
            <a:r>
              <a:rPr lang="en-US" altLang="zh-CN" sz="7200" b="1">
                <a:solidFill>
                  <a:srgbClr val="FFFFFF"/>
                </a:solidFill>
                <a:latin typeface="Arial" charset="0"/>
                <a:ea typeface="SimSun" charset="0"/>
                <a:cs typeface="SimSun" charset="0"/>
              </a:rPr>
              <a:t>Attitude of Christ </a:t>
            </a:r>
            <a:endParaRPr lang="en-US" sz="7200" b="1">
              <a:solidFill>
                <a:srgbClr val="FFFFFF"/>
              </a:solidFill>
              <a:latin typeface="Arial" charset="0"/>
              <a:ea typeface="SimSun" charset="0"/>
              <a:cs typeface="SimSun" charset="0"/>
            </a:endParaRPr>
          </a:p>
        </p:txBody>
      </p:sp>
      <p:sp>
        <p:nvSpPr>
          <p:cNvPr id="459785" name="Text Box 4"/>
          <p:cNvSpPr txBox="1">
            <a:spLocks noChangeArrowheads="1"/>
          </p:cNvSpPr>
          <p:nvPr/>
        </p:nvSpPr>
        <p:spPr bwMode="auto">
          <a:xfrm>
            <a:off x="8243888" y="-26988"/>
            <a:ext cx="9001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en-US" b="1">
                <a:latin typeface="Arial" charset="0"/>
                <a:cs typeface="Arial" charset="0"/>
              </a:rPr>
              <a:t>183-184</a:t>
            </a:r>
          </a:p>
        </p:txBody>
      </p:sp>
      <p:sp>
        <p:nvSpPr>
          <p:cNvPr id="2" name="Title 1"/>
          <p:cNvSpPr>
            <a:spLocks noGrp="1"/>
          </p:cNvSpPr>
          <p:nvPr>
            <p:ph type="title" idx="4294967295"/>
          </p:nvPr>
        </p:nvSpPr>
        <p:spPr>
          <a:xfrm>
            <a:off x="2987675" y="142875"/>
            <a:ext cx="3308350" cy="523875"/>
          </a:xfrm>
          <a:solidFill>
            <a:schemeClr val="tx2"/>
          </a:solidFill>
          <a:ln>
            <a:solidFill>
              <a:srgbClr val="000000"/>
            </a:solidFill>
          </a:ln>
        </p:spPr>
        <p:txBody>
          <a:bodyPr>
            <a:spAutoFit/>
          </a:bodyPr>
          <a:lstStyle/>
          <a:p>
            <a:pPr algn="ctr" eaLnBrk="1" hangingPunct="1">
              <a:defRPr/>
            </a:pPr>
            <a:r>
              <a:rPr lang="en-US" sz="2800" b="1" kern="1200" dirty="0">
                <a:solidFill>
                  <a:schemeClr val="bg2"/>
                </a:solidFill>
                <a:latin typeface="Arial" charset="0"/>
                <a:ea typeface="SimSun" charset="0"/>
                <a:cs typeface="SimSun" charset="0"/>
              </a:rPr>
              <a:t>Central Theme</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8857"/>
                                        </p:tgtEl>
                                        <p:attrNameLst>
                                          <p:attrName>style.visibility</p:attrName>
                                        </p:attrNameLst>
                                      </p:cBhvr>
                                      <p:to>
                                        <p:strVal val="visible"/>
                                      </p:to>
                                    </p:set>
                                    <p:anim calcmode="lin" valueType="num">
                                      <p:cBhvr additive="base">
                                        <p:cTn id="7" dur="500" fill="hold"/>
                                        <p:tgtEl>
                                          <p:spTgt spid="78857"/>
                                        </p:tgtEl>
                                        <p:attrNameLst>
                                          <p:attrName>ppt_x</p:attrName>
                                        </p:attrNameLst>
                                      </p:cBhvr>
                                      <p:tavLst>
                                        <p:tav tm="0">
                                          <p:val>
                                            <p:strVal val="#ppt_x"/>
                                          </p:val>
                                        </p:tav>
                                        <p:tav tm="100000">
                                          <p:val>
                                            <p:strVal val="#ppt_x"/>
                                          </p:val>
                                        </p:tav>
                                      </p:tavLst>
                                    </p:anim>
                                    <p:anim calcmode="lin" valueType="num">
                                      <p:cBhvr additive="base">
                                        <p:cTn id="8" dur="500" fill="hold"/>
                                        <p:tgtEl>
                                          <p:spTgt spid="7885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8858"/>
                                        </p:tgtEl>
                                        <p:attrNameLst>
                                          <p:attrName>style.visibility</p:attrName>
                                        </p:attrNameLst>
                                      </p:cBhvr>
                                      <p:to>
                                        <p:strVal val="visible"/>
                                      </p:to>
                                    </p:set>
                                    <p:anim calcmode="lin" valueType="num">
                                      <p:cBhvr additive="base">
                                        <p:cTn id="13" dur="500" fill="hold"/>
                                        <p:tgtEl>
                                          <p:spTgt spid="78858"/>
                                        </p:tgtEl>
                                        <p:attrNameLst>
                                          <p:attrName>ppt_x</p:attrName>
                                        </p:attrNameLst>
                                      </p:cBhvr>
                                      <p:tavLst>
                                        <p:tav tm="0">
                                          <p:val>
                                            <p:strVal val="#ppt_x"/>
                                          </p:val>
                                        </p:tav>
                                        <p:tav tm="100000">
                                          <p:val>
                                            <p:strVal val="#ppt_x"/>
                                          </p:val>
                                        </p:tav>
                                      </p:tavLst>
                                    </p:anim>
                                    <p:anim calcmode="lin" valueType="num">
                                      <p:cBhvr additive="base">
                                        <p:cTn id="14" dur="500" fill="hold"/>
                                        <p:tgtEl>
                                          <p:spTgt spid="788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7" grpId="0" animBg="1"/>
      <p:bldP spid="78858" grpId="0" animBg="1"/>
    </p:bldLst>
  </p:timing>
</p:sld>
</file>

<file path=ppt/slides/slide210.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701442" name="Picture 2" descr="Dog vicious Albert_N._Marti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1100" y="0"/>
            <a:ext cx="6743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0689" name="Title 1"/>
          <p:cNvSpPr>
            <a:spLocks noGrp="1"/>
          </p:cNvSpPr>
          <p:nvPr>
            <p:ph type="title"/>
          </p:nvPr>
        </p:nvSpPr>
        <p:spPr/>
        <p:txBody>
          <a:bodyPr/>
          <a:lstStyle/>
          <a:p>
            <a:pPr>
              <a:defRPr/>
            </a:pPr>
            <a:r>
              <a:rPr lang="en-US" altLang="ja-JP" dirty="0" smtClean="0">
                <a:solidFill>
                  <a:schemeClr val="bg1"/>
                </a:solidFill>
                <a:effectLst>
                  <a:outerShdw blurRad="38100" dist="38100" dir="2700000" algn="tl">
                    <a:srgbClr val="DDDDDD"/>
                  </a:outerShdw>
                </a:effectLst>
                <a:ea typeface="ＭＳ Ｐゴシック" charset="0"/>
                <a:cs typeface="ＭＳ Ｐゴシック" charset="0"/>
              </a:rPr>
              <a:t>"Beware </a:t>
            </a:r>
            <a:r>
              <a:rPr lang="en-US" altLang="ja-JP" dirty="0">
                <a:solidFill>
                  <a:schemeClr val="bg1"/>
                </a:solidFill>
                <a:effectLst>
                  <a:outerShdw blurRad="38100" dist="38100" dir="2700000" algn="tl">
                    <a:srgbClr val="DDDDDD"/>
                  </a:outerShdw>
                </a:effectLst>
                <a:ea typeface="ＭＳ Ｐゴシック" charset="0"/>
                <a:cs typeface="ＭＳ Ｐゴシック" charset="0"/>
              </a:rPr>
              <a:t>of the </a:t>
            </a:r>
            <a:r>
              <a:rPr lang="en-US" altLang="ja-JP" dirty="0" smtClean="0">
                <a:solidFill>
                  <a:schemeClr val="bg1"/>
                </a:solidFill>
                <a:effectLst>
                  <a:outerShdw blurRad="38100" dist="38100" dir="2700000" algn="tl">
                    <a:srgbClr val="DDDDDD"/>
                  </a:outerShdw>
                </a:effectLst>
                <a:ea typeface="ＭＳ Ｐゴシック" charset="0"/>
                <a:cs typeface="ＭＳ Ｐゴシック" charset="0"/>
              </a:rPr>
              <a:t>dogs" </a:t>
            </a:r>
            <a:r>
              <a:rPr lang="en-US" altLang="ja-JP" dirty="0">
                <a:solidFill>
                  <a:schemeClr val="bg1"/>
                </a:solidFill>
                <a:effectLst>
                  <a:outerShdw blurRad="38100" dist="38100" dir="2700000" algn="tl">
                    <a:srgbClr val="DDDDDD"/>
                  </a:outerShdw>
                </a:effectLst>
                <a:ea typeface="ＭＳ Ｐゴシック" charset="0"/>
                <a:cs typeface="ＭＳ Ｐゴシック" charset="0"/>
              </a:rPr>
              <a:t>(2a).</a:t>
            </a:r>
            <a:endParaRPr lang="en-US" dirty="0">
              <a:solidFill>
                <a:schemeClr val="bg1"/>
              </a:solidFill>
              <a:effectLst>
                <a:outerShdw blurRad="38100" dist="38100" dir="2700000" algn="tl">
                  <a:srgbClr val="DDDDDD"/>
                </a:outerShdw>
              </a:effectLst>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03489" name="Title 1"/>
          <p:cNvSpPr>
            <a:spLocks noGrp="1"/>
          </p:cNvSpPr>
          <p:nvPr>
            <p:ph type="title"/>
          </p:nvPr>
        </p:nvSpPr>
        <p:spPr/>
        <p:txBody>
          <a:bodyPr/>
          <a:lstStyle/>
          <a:p>
            <a:r>
              <a:rPr lang="en-US">
                <a:latin typeface="Arial Black" charset="0"/>
                <a:ea typeface="MS PGothic" charset="0"/>
              </a:rPr>
              <a:t>Man with shriveled man</a:t>
            </a:r>
          </a:p>
        </p:txBody>
      </p:sp>
      <p:pic>
        <p:nvPicPr>
          <p:cNvPr id="703490" name="Picture 2" descr="shriveled han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55700"/>
            <a:ext cx="9144000" cy="570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05537" name="Title 1"/>
          <p:cNvSpPr>
            <a:spLocks noGrp="1"/>
          </p:cNvSpPr>
          <p:nvPr>
            <p:ph type="title"/>
          </p:nvPr>
        </p:nvSpPr>
        <p:spPr/>
        <p:txBody>
          <a:bodyPr/>
          <a:lstStyle/>
          <a:p>
            <a:r>
              <a:rPr lang="en-US">
                <a:latin typeface="Arial Black" charset="0"/>
                <a:ea typeface="MS PGothic" charset="0"/>
              </a:rPr>
              <a:t>When a sheep falls into a pit...</a:t>
            </a:r>
          </a:p>
        </p:txBody>
      </p:sp>
      <p:pic>
        <p:nvPicPr>
          <p:cNvPr id="705538" name="Picture 2" descr="pi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314450"/>
            <a:ext cx="9144000" cy="554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07585" name="Title 1"/>
          <p:cNvSpPr>
            <a:spLocks noGrp="1"/>
          </p:cNvSpPr>
          <p:nvPr>
            <p:ph type="title"/>
          </p:nvPr>
        </p:nvSpPr>
        <p:spPr>
          <a:xfrm>
            <a:off x="0" y="0"/>
            <a:ext cx="9144000" cy="793750"/>
          </a:xfrm>
        </p:spPr>
        <p:txBody>
          <a:bodyPr/>
          <a:lstStyle/>
          <a:p>
            <a:r>
              <a:rPr lang="en-US">
                <a:latin typeface="Arial Black" charset="0"/>
                <a:ea typeface="MS PGothic" charset="0"/>
              </a:rPr>
              <a:t>How to get to church?</a:t>
            </a:r>
          </a:p>
        </p:txBody>
      </p:sp>
      <p:pic>
        <p:nvPicPr>
          <p:cNvPr id="707586" name="Picture 2" descr="whoever-is-praying-for-snow-please-stop.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7587" name="Title 1"/>
          <p:cNvSpPr txBox="1">
            <a:spLocks/>
          </p:cNvSpPr>
          <p:nvPr/>
        </p:nvSpPr>
        <p:spPr bwMode="auto">
          <a:xfrm>
            <a:off x="755650" y="2420938"/>
            <a:ext cx="3384550" cy="13684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en-US" sz="2000">
                <a:solidFill>
                  <a:srgbClr val="000000"/>
                </a:solidFill>
                <a:latin typeface="Arial Black" charset="0"/>
              </a:rPr>
              <a:t>WHOEVER IS PRAYING FOR SNOW PLEASE STOP</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Title 1"/>
          <p:cNvSpPr>
            <a:spLocks noGrp="1"/>
          </p:cNvSpPr>
          <p:nvPr>
            <p:ph type="title"/>
          </p:nvPr>
        </p:nvSpPr>
        <p:spPr/>
        <p:txBody>
          <a:bodyPr/>
          <a:lstStyle/>
          <a:p>
            <a:pPr>
              <a:defRPr/>
            </a:pPr>
            <a:r>
              <a:rPr lang="en-US">
                <a:effectLst>
                  <a:outerShdw blurRad="38100" dist="38100" dir="2700000" algn="tl">
                    <a:srgbClr val="FFFFFF"/>
                  </a:outerShdw>
                </a:effectLst>
                <a:latin typeface="Arial Black" charset="0"/>
                <a:ea typeface="MS PGothic" charset="0"/>
              </a:rPr>
              <a:t>Ice Stating Pastor</a:t>
            </a:r>
          </a:p>
        </p:txBody>
      </p:sp>
      <p:pic>
        <p:nvPicPr>
          <p:cNvPr id="709634" name="Picture 3" descr="frozen river be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last-skater.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3400" y="533400"/>
            <a:ext cx="4229100" cy="5638800"/>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11681" name="Picture 2" descr="lent-2010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54000"/>
            <a:ext cx="9144000" cy="71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1682" name="Title 1"/>
          <p:cNvSpPr>
            <a:spLocks noGrp="1"/>
          </p:cNvSpPr>
          <p:nvPr>
            <p:ph type="title"/>
          </p:nvPr>
        </p:nvSpPr>
        <p:spPr>
          <a:xfrm>
            <a:off x="0" y="-1108075"/>
            <a:ext cx="3492500" cy="1143000"/>
          </a:xfrm>
        </p:spPr>
        <p:txBody>
          <a:bodyPr/>
          <a:lstStyle/>
          <a:p>
            <a:r>
              <a:rPr lang="en-US">
                <a:latin typeface="Arial Black" charset="0"/>
                <a:ea typeface="MS PGothic" charset="0"/>
              </a:rPr>
              <a:t>Lent</a:t>
            </a:r>
          </a:p>
        </p:txBody>
      </p:sp>
      <p:sp>
        <p:nvSpPr>
          <p:cNvPr id="711683" name="Title 1"/>
          <p:cNvSpPr txBox="1">
            <a:spLocks/>
          </p:cNvSpPr>
          <p:nvPr/>
        </p:nvSpPr>
        <p:spPr bwMode="auto">
          <a:xfrm>
            <a:off x="55563" y="6308725"/>
            <a:ext cx="8548687" cy="566738"/>
          </a:xfrm>
          <a:prstGeom prst="rect">
            <a:avLst/>
          </a:prstGeom>
          <a:solidFill>
            <a:srgbClr val="1C0137"/>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r"/>
            <a:r>
              <a:rPr lang="en-US" sz="2800" b="1">
                <a:solidFill>
                  <a:schemeClr val="tx2"/>
                </a:solidFill>
                <a:latin typeface="Arial" charset="0"/>
                <a:cs typeface="Arial" charset="0"/>
              </a:rPr>
              <a:t>2 Corinthians 4:6</a:t>
            </a:r>
          </a:p>
        </p:txBody>
      </p:sp>
      <p:sp>
        <p:nvSpPr>
          <p:cNvPr id="711684" name="Title 1"/>
          <p:cNvSpPr txBox="1">
            <a:spLocks/>
          </p:cNvSpPr>
          <p:nvPr/>
        </p:nvSpPr>
        <p:spPr bwMode="auto">
          <a:xfrm>
            <a:off x="0" y="5300663"/>
            <a:ext cx="9144000" cy="1143000"/>
          </a:xfrm>
          <a:prstGeom prst="rect">
            <a:avLst/>
          </a:prstGeom>
          <a:solidFill>
            <a:srgbClr val="1C0137"/>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en-US" sz="4000" b="1" i="1">
                <a:solidFill>
                  <a:srgbClr val="FFD271"/>
                </a:solidFill>
                <a:latin typeface="Arial" charset="0"/>
                <a:cs typeface="Arial" charset="0"/>
              </a:rPr>
              <a:t>Let light shine out of darkness…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13729" name="Picture 7" descr="Court8.jpg"/>
          <p:cNvPicPr>
            <a:picLocks noChangeAspect="1"/>
          </p:cNvPicPr>
          <p:nvPr/>
        </p:nvPicPr>
        <p:blipFill>
          <a:blip r:embed="rId2">
            <a:lum bright="-26000"/>
            <a:extLst>
              <a:ext uri="{28A0092B-C50C-407E-A947-70E740481C1C}">
                <a14:useLocalDpi xmlns:a14="http://schemas.microsoft.com/office/drawing/2010/main" val="0"/>
              </a:ext>
            </a:extLst>
          </a:blip>
          <a:srcRect/>
          <a:stretch>
            <a:fillRect/>
          </a:stretch>
        </p:blipFill>
        <p:spPr bwMode="auto">
          <a:xfrm>
            <a:off x="0" y="762000"/>
            <a:ext cx="9167813"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3730" name="Title 1"/>
          <p:cNvSpPr>
            <a:spLocks noGrp="1"/>
          </p:cNvSpPr>
          <p:nvPr>
            <p:ph type="title"/>
          </p:nvPr>
        </p:nvSpPr>
        <p:spPr>
          <a:xfrm>
            <a:off x="0" y="44450"/>
            <a:ext cx="9144000" cy="793750"/>
          </a:xfrm>
        </p:spPr>
        <p:txBody>
          <a:bodyPr/>
          <a:lstStyle/>
          <a:p>
            <a:r>
              <a:rPr lang="en-US" b="1">
                <a:latin typeface="Arial Black" charset="0"/>
                <a:ea typeface="MS PGothic" charset="0"/>
              </a:rPr>
              <a:t>What are legalists like?</a:t>
            </a:r>
          </a:p>
        </p:txBody>
      </p:sp>
      <p:sp>
        <p:nvSpPr>
          <p:cNvPr id="3" name="Title 1"/>
          <p:cNvSpPr txBox="1">
            <a:spLocks/>
          </p:cNvSpPr>
          <p:nvPr/>
        </p:nvSpPr>
        <p:spPr bwMode="auto">
          <a:xfrm>
            <a:off x="152400" y="914400"/>
            <a:ext cx="8991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en-US" sz="3200" b="1">
                <a:solidFill>
                  <a:srgbClr val="E3EBF1"/>
                </a:solidFill>
                <a:latin typeface="Arial" charset="0"/>
              </a:rPr>
              <a:t>A. They </a:t>
            </a:r>
            <a:r>
              <a:rPr lang="en-US" sz="3200" b="1" i="1">
                <a:solidFill>
                  <a:srgbClr val="FFFF00"/>
                </a:solidFill>
                <a:latin typeface="Arial" charset="0"/>
              </a:rPr>
              <a:t>don</a:t>
            </a:r>
            <a:r>
              <a:rPr lang="fr-FR" sz="3200" b="1" i="1">
                <a:solidFill>
                  <a:srgbClr val="FFFF00"/>
                </a:solidFill>
                <a:latin typeface="Arial" charset="0"/>
              </a:rPr>
              <a:t>'</a:t>
            </a:r>
            <a:r>
              <a:rPr lang="en-US" sz="3200" b="1" i="1">
                <a:solidFill>
                  <a:srgbClr val="FFFF00"/>
                </a:solidFill>
                <a:latin typeface="Arial" charset="0"/>
              </a:rPr>
              <a:t>t care for people </a:t>
            </a:r>
            <a:r>
              <a:rPr lang="en-US" sz="3200" b="1">
                <a:solidFill>
                  <a:srgbClr val="E3EBF1"/>
                </a:solidFill>
                <a:latin typeface="Arial" charset="0"/>
              </a:rPr>
              <a:t>(2a).</a:t>
            </a:r>
          </a:p>
        </p:txBody>
      </p:sp>
      <p:sp>
        <p:nvSpPr>
          <p:cNvPr id="4" name="Title 1"/>
          <p:cNvSpPr txBox="1">
            <a:spLocks/>
          </p:cNvSpPr>
          <p:nvPr/>
        </p:nvSpPr>
        <p:spPr bwMode="auto">
          <a:xfrm>
            <a:off x="152400" y="1803400"/>
            <a:ext cx="8991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en-US" sz="3200" b="1">
                <a:solidFill>
                  <a:srgbClr val="E3EBF1"/>
                </a:solidFill>
                <a:latin typeface="Arial" charset="0"/>
              </a:rPr>
              <a:t>B. They </a:t>
            </a:r>
            <a:r>
              <a:rPr lang="en-US" sz="3200" b="1" i="1">
                <a:solidFill>
                  <a:srgbClr val="FFFF00"/>
                </a:solidFill>
                <a:latin typeface="Arial" charset="0"/>
              </a:rPr>
              <a:t>have evil intent</a:t>
            </a:r>
            <a:r>
              <a:rPr lang="en-US" sz="3200" b="1">
                <a:solidFill>
                  <a:srgbClr val="FFFF00"/>
                </a:solidFill>
                <a:latin typeface="Arial" charset="0"/>
              </a:rPr>
              <a:t> </a:t>
            </a:r>
            <a:r>
              <a:rPr lang="en-US" sz="3200" b="1">
                <a:solidFill>
                  <a:srgbClr val="FFFFFF"/>
                </a:solidFill>
                <a:latin typeface="Arial" charset="0"/>
              </a:rPr>
              <a:t>in their rules (2b).</a:t>
            </a:r>
            <a:endParaRPr lang="en-US" sz="3200" b="1">
              <a:solidFill>
                <a:srgbClr val="E3EBF1"/>
              </a:solidFill>
              <a:latin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14753" name="Picture 2" descr="jordanian wome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19088"/>
            <a:ext cx="9144000" cy="653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0689" name="Title 1"/>
          <p:cNvSpPr>
            <a:spLocks noGrp="1"/>
          </p:cNvSpPr>
          <p:nvPr>
            <p:ph type="title"/>
          </p:nvPr>
        </p:nvSpPr>
        <p:spPr>
          <a:ln>
            <a:miter lim="800000"/>
            <a:headEnd/>
            <a:tailEnd/>
          </a:ln>
          <a:extLst/>
        </p:spPr>
        <p:txBody>
          <a:bodyPr/>
          <a:lstStyle/>
          <a:p>
            <a:pPr>
              <a:defRPr/>
            </a:pPr>
            <a:r>
              <a:rPr lang="en-US">
                <a:effectLst>
                  <a:glow rad="165100">
                    <a:schemeClr val="bg1"/>
                  </a:glow>
                </a:effectLst>
                <a:ea typeface="ＭＳ Ｐゴシック" charset="0"/>
                <a:cs typeface="ＭＳ Ｐゴシック" charset="0"/>
              </a:rPr>
              <a:t>Invited to Church...</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Title 1"/>
          <p:cNvSpPr>
            <a:spLocks noGrp="1"/>
          </p:cNvSpPr>
          <p:nvPr>
            <p:ph type="title"/>
          </p:nvPr>
        </p:nvSpPr>
        <p:spPr/>
        <p:txBody>
          <a:bodyPr/>
          <a:lstStyle/>
          <a:p>
            <a:pPr>
              <a:defRPr/>
            </a:pPr>
            <a:r>
              <a:rPr lang="en-US">
                <a:effectLst>
                  <a:outerShdw blurRad="38100" dist="38100" dir="2700000" algn="tl">
                    <a:srgbClr val="FFFFFF"/>
                  </a:outerShdw>
                </a:effectLst>
                <a:latin typeface="Arial Black" charset="0"/>
                <a:ea typeface="MS PGothic" charset="0"/>
              </a:rPr>
              <a:t>Boy with long hair</a:t>
            </a:r>
          </a:p>
        </p:txBody>
      </p:sp>
      <p:pic>
        <p:nvPicPr>
          <p:cNvPr id="716802" name="Picture 2" descr="emo-boy-hai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18849" name="Picture 7" descr="Court8.jpg"/>
          <p:cNvPicPr>
            <a:picLocks noChangeAspect="1"/>
          </p:cNvPicPr>
          <p:nvPr/>
        </p:nvPicPr>
        <p:blipFill>
          <a:blip r:embed="rId2">
            <a:lum bright="-26000"/>
            <a:extLst>
              <a:ext uri="{28A0092B-C50C-407E-A947-70E740481C1C}">
                <a14:useLocalDpi xmlns:a14="http://schemas.microsoft.com/office/drawing/2010/main" val="0"/>
              </a:ext>
            </a:extLst>
          </a:blip>
          <a:srcRect/>
          <a:stretch>
            <a:fillRect/>
          </a:stretch>
        </p:blipFill>
        <p:spPr bwMode="auto">
          <a:xfrm>
            <a:off x="0" y="762000"/>
            <a:ext cx="9167813"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850" name="Title 1"/>
          <p:cNvSpPr>
            <a:spLocks noGrp="1"/>
          </p:cNvSpPr>
          <p:nvPr>
            <p:ph type="title"/>
          </p:nvPr>
        </p:nvSpPr>
        <p:spPr>
          <a:xfrm>
            <a:off x="0" y="44450"/>
            <a:ext cx="9144000" cy="793750"/>
          </a:xfrm>
        </p:spPr>
        <p:txBody>
          <a:bodyPr/>
          <a:lstStyle/>
          <a:p>
            <a:r>
              <a:rPr lang="en-US" b="1">
                <a:latin typeface="Arial Black" charset="0"/>
                <a:ea typeface="MS PGothic" charset="0"/>
              </a:rPr>
              <a:t>What are legalists like?</a:t>
            </a:r>
          </a:p>
        </p:txBody>
      </p:sp>
      <p:sp>
        <p:nvSpPr>
          <p:cNvPr id="3" name="Title 1"/>
          <p:cNvSpPr txBox="1">
            <a:spLocks/>
          </p:cNvSpPr>
          <p:nvPr/>
        </p:nvSpPr>
        <p:spPr bwMode="auto">
          <a:xfrm>
            <a:off x="152400" y="914400"/>
            <a:ext cx="8991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en-US" sz="3200" b="1">
                <a:solidFill>
                  <a:srgbClr val="E3EBF1"/>
                </a:solidFill>
                <a:latin typeface="Arial" charset="0"/>
              </a:rPr>
              <a:t>A. They </a:t>
            </a:r>
            <a:r>
              <a:rPr lang="en-US" sz="3200" b="1" i="1">
                <a:solidFill>
                  <a:srgbClr val="FFFF00"/>
                </a:solidFill>
                <a:latin typeface="Arial" charset="0"/>
              </a:rPr>
              <a:t>don</a:t>
            </a:r>
            <a:r>
              <a:rPr lang="fr-FR" sz="3200" b="1" i="1">
                <a:solidFill>
                  <a:srgbClr val="FFFF00"/>
                </a:solidFill>
                <a:latin typeface="Arial" charset="0"/>
              </a:rPr>
              <a:t>'</a:t>
            </a:r>
            <a:r>
              <a:rPr lang="en-US" sz="3200" b="1" i="1">
                <a:solidFill>
                  <a:srgbClr val="FFFF00"/>
                </a:solidFill>
                <a:latin typeface="Arial" charset="0"/>
              </a:rPr>
              <a:t>t care for people </a:t>
            </a:r>
            <a:r>
              <a:rPr lang="en-US" sz="3200" b="1">
                <a:solidFill>
                  <a:srgbClr val="E3EBF1"/>
                </a:solidFill>
                <a:latin typeface="Arial" charset="0"/>
              </a:rPr>
              <a:t>(2a).</a:t>
            </a:r>
          </a:p>
        </p:txBody>
      </p:sp>
      <p:sp>
        <p:nvSpPr>
          <p:cNvPr id="4" name="Title 1"/>
          <p:cNvSpPr txBox="1">
            <a:spLocks/>
          </p:cNvSpPr>
          <p:nvPr/>
        </p:nvSpPr>
        <p:spPr bwMode="auto">
          <a:xfrm>
            <a:off x="152400" y="1803400"/>
            <a:ext cx="8991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en-US" sz="3200" b="1">
                <a:solidFill>
                  <a:srgbClr val="E3EBF1"/>
                </a:solidFill>
                <a:latin typeface="Arial" charset="0"/>
              </a:rPr>
              <a:t>B. They </a:t>
            </a:r>
            <a:r>
              <a:rPr lang="en-US" sz="3200" b="1" i="1">
                <a:solidFill>
                  <a:srgbClr val="FFFF00"/>
                </a:solidFill>
                <a:latin typeface="Arial" charset="0"/>
              </a:rPr>
              <a:t>have evil intent</a:t>
            </a:r>
            <a:r>
              <a:rPr lang="en-US" sz="3200" b="1">
                <a:solidFill>
                  <a:srgbClr val="FFFF00"/>
                </a:solidFill>
                <a:latin typeface="Arial" charset="0"/>
              </a:rPr>
              <a:t> </a:t>
            </a:r>
            <a:r>
              <a:rPr lang="en-US" sz="3200" b="1">
                <a:solidFill>
                  <a:srgbClr val="FFFFFF"/>
                </a:solidFill>
                <a:latin typeface="Arial" charset="0"/>
              </a:rPr>
              <a:t>in their rules (2b).</a:t>
            </a:r>
            <a:endParaRPr lang="en-US" sz="3200" b="1">
              <a:solidFill>
                <a:srgbClr val="E3EBF1"/>
              </a:solidFill>
              <a:latin typeface="Arial" charset="0"/>
            </a:endParaRPr>
          </a:p>
        </p:txBody>
      </p:sp>
      <p:sp>
        <p:nvSpPr>
          <p:cNvPr id="5" name="Title 1"/>
          <p:cNvSpPr txBox="1">
            <a:spLocks/>
          </p:cNvSpPr>
          <p:nvPr/>
        </p:nvSpPr>
        <p:spPr bwMode="auto">
          <a:xfrm>
            <a:off x="152400" y="2692400"/>
            <a:ext cx="8991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en-US" sz="3200" b="1">
                <a:solidFill>
                  <a:srgbClr val="E3EBF1"/>
                </a:solidFill>
                <a:latin typeface="Arial" charset="0"/>
              </a:rPr>
              <a:t>C. They </a:t>
            </a:r>
            <a:r>
              <a:rPr lang="en-US" sz="3200" b="1" i="1">
                <a:solidFill>
                  <a:srgbClr val="FFFF00"/>
                </a:solidFill>
                <a:latin typeface="Arial" charset="0"/>
              </a:rPr>
              <a:t>go way beyond the Law</a:t>
            </a:r>
            <a:r>
              <a:rPr lang="fr-FR" sz="3200" b="1" i="1">
                <a:solidFill>
                  <a:srgbClr val="FFFF00"/>
                </a:solidFill>
                <a:latin typeface="Arial" charset="0"/>
              </a:rPr>
              <a:t>'</a:t>
            </a:r>
            <a:r>
              <a:rPr lang="en-US" sz="3200" b="1" i="1">
                <a:solidFill>
                  <a:srgbClr val="FFFF00"/>
                </a:solidFill>
                <a:latin typeface="Arial" charset="0"/>
              </a:rPr>
              <a:t>s intent</a:t>
            </a:r>
            <a:r>
              <a:rPr lang="en-US" sz="3200" b="1" i="1">
                <a:solidFill>
                  <a:srgbClr val="FFFFFF"/>
                </a:solidFill>
                <a:latin typeface="Arial" charset="0"/>
              </a:rPr>
              <a:t> </a:t>
            </a:r>
            <a:r>
              <a:rPr lang="en-US" sz="3200" b="1">
                <a:solidFill>
                  <a:srgbClr val="FFFFFF"/>
                </a:solidFill>
                <a:latin typeface="Arial" charset="0"/>
              </a:rPr>
              <a:t>(2c).</a:t>
            </a:r>
            <a:endParaRPr lang="en-US" sz="3200" b="1">
              <a:solidFill>
                <a:srgbClr val="E3EBF1"/>
              </a:solidFill>
              <a:latin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23000" b="-23000"/>
          </a:stretch>
        </a:blipFill>
        <a:effectLst/>
      </p:bgPr>
    </p:bg>
    <p:spTree>
      <p:nvGrpSpPr>
        <p:cNvPr id="1" name=""/>
        <p:cNvGrpSpPr/>
        <p:nvPr/>
      </p:nvGrpSpPr>
      <p:grpSpPr>
        <a:xfrm>
          <a:off x="0" y="0"/>
          <a:ext cx="0" cy="0"/>
          <a:chOff x="0" y="0"/>
          <a:chExt cx="0" cy="0"/>
        </a:xfrm>
      </p:grpSpPr>
      <p:sp>
        <p:nvSpPr>
          <p:cNvPr id="164866" name="Rectangle 2"/>
          <p:cNvSpPr>
            <a:spLocks noChangeArrowheads="1"/>
          </p:cNvSpPr>
          <p:nvPr/>
        </p:nvSpPr>
        <p:spPr bwMode="auto">
          <a:xfrm>
            <a:off x="1905000" y="0"/>
            <a:ext cx="9144000" cy="369888"/>
          </a:xfrm>
          <a:prstGeom prst="rect">
            <a:avLst/>
          </a:prstGeom>
          <a:noFill/>
          <a:ln w="12700" cap="sq">
            <a:noFill/>
            <a:miter lim="800000"/>
            <a:headEnd type="none" w="sm" len="sm"/>
            <a:tailEnd type="none" w="sm" len="sm"/>
          </a:ln>
        </p:spPr>
        <p:txBody>
          <a:bodyPr lIns="91354" tIns="45678" rIns="91354" bIns="45678">
            <a:spAutoFit/>
          </a:bodyPr>
          <a:lstStyle/>
          <a:p>
            <a:pPr fontAlgn="auto">
              <a:spcBef>
                <a:spcPts val="0"/>
              </a:spcBef>
              <a:spcAft>
                <a:spcPts val="0"/>
              </a:spcAft>
              <a:defRPr/>
            </a:pPr>
            <a:endParaRPr lang="en-US" sz="1800">
              <a:solidFill>
                <a:prstClr val="black"/>
              </a:solidFill>
              <a:latin typeface="Calibri"/>
              <a:ea typeface="+mn-ea"/>
              <a:cs typeface="+mn-cs"/>
            </a:endParaRPr>
          </a:p>
        </p:txBody>
      </p:sp>
      <p:sp>
        <p:nvSpPr>
          <p:cNvPr id="164867" name="Rectangle 3"/>
          <p:cNvSpPr>
            <a:spLocks noChangeArrowheads="1"/>
          </p:cNvSpPr>
          <p:nvPr/>
        </p:nvSpPr>
        <p:spPr bwMode="auto">
          <a:xfrm>
            <a:off x="2733675" y="2805113"/>
            <a:ext cx="9144000" cy="369887"/>
          </a:xfrm>
          <a:prstGeom prst="rect">
            <a:avLst/>
          </a:prstGeom>
          <a:noFill/>
          <a:ln w="12700" cap="sq">
            <a:noFill/>
            <a:miter lim="800000"/>
            <a:headEnd type="none" w="sm" len="sm"/>
            <a:tailEnd type="none" w="sm" len="sm"/>
          </a:ln>
        </p:spPr>
        <p:txBody>
          <a:bodyPr lIns="91354" tIns="45678" rIns="91354" bIns="45678">
            <a:spAutoFit/>
          </a:bodyPr>
          <a:lstStyle/>
          <a:p>
            <a:pPr fontAlgn="auto">
              <a:spcBef>
                <a:spcPts val="0"/>
              </a:spcBef>
              <a:spcAft>
                <a:spcPts val="0"/>
              </a:spcAft>
              <a:defRPr/>
            </a:pPr>
            <a:endParaRPr lang="en-US" sz="1800">
              <a:solidFill>
                <a:prstClr val="black"/>
              </a:solidFill>
              <a:latin typeface="Calibri"/>
              <a:ea typeface="+mn-ea"/>
              <a:cs typeface="+mn-cs"/>
            </a:endParaRPr>
          </a:p>
        </p:txBody>
      </p:sp>
      <p:sp>
        <p:nvSpPr>
          <p:cNvPr id="164868" name="Text Box 4"/>
          <p:cNvSpPr txBox="1">
            <a:spLocks noChangeArrowheads="1"/>
          </p:cNvSpPr>
          <p:nvPr/>
        </p:nvSpPr>
        <p:spPr bwMode="auto">
          <a:xfrm>
            <a:off x="8450263" y="92075"/>
            <a:ext cx="568325" cy="369888"/>
          </a:xfrm>
          <a:prstGeom prst="rect">
            <a:avLst/>
          </a:prstGeom>
          <a:noFill/>
          <a:ln w="9525">
            <a:noFill/>
            <a:miter lim="800000"/>
            <a:headEnd/>
            <a:tailEnd/>
          </a:ln>
        </p:spPr>
        <p:txBody>
          <a:bodyPr wrap="none" lIns="91354" tIns="45678" rIns="91354" bIns="45678">
            <a:spAutoFit/>
          </a:bodyPr>
          <a:lstStyle/>
          <a:p>
            <a:pPr algn="ctr" fontAlgn="auto">
              <a:spcBef>
                <a:spcPts val="0"/>
              </a:spcBef>
              <a:spcAft>
                <a:spcPts val="0"/>
              </a:spcAft>
              <a:defRPr/>
            </a:pPr>
            <a:r>
              <a:rPr lang="en-US" sz="1800" b="1">
                <a:solidFill>
                  <a:prstClr val="black"/>
                </a:solidFill>
                <a:latin typeface="Arial" pitchFamily="34" charset="0"/>
                <a:ea typeface="+mn-ea"/>
                <a:cs typeface="+mn-cs"/>
              </a:rPr>
              <a:t>181</a:t>
            </a:r>
          </a:p>
        </p:txBody>
      </p:sp>
      <p:sp>
        <p:nvSpPr>
          <p:cNvPr id="461829" name="Text Box 5"/>
          <p:cNvSpPr txBox="1">
            <a:spLocks noChangeArrowheads="1"/>
          </p:cNvSpPr>
          <p:nvPr/>
        </p:nvSpPr>
        <p:spPr bwMode="auto">
          <a:xfrm>
            <a:off x="3352800" y="228600"/>
            <a:ext cx="2687638" cy="7699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en-US" altLang="zh-CN" sz="4400" b="1">
                <a:solidFill>
                  <a:srgbClr val="FFFFFF"/>
                </a:solidFill>
                <a:latin typeface="Arial" charset="0"/>
                <a:ea typeface="SimSun" charset="0"/>
                <a:cs typeface="SimSun" charset="0"/>
              </a:rPr>
              <a:t>Philip</a:t>
            </a:r>
            <a:endParaRPr lang="en-US" sz="4400" b="1">
              <a:solidFill>
                <a:srgbClr val="FFFFFF"/>
              </a:solidFill>
              <a:latin typeface="Arial" charset="0"/>
              <a:ea typeface="SimSun" charset="0"/>
              <a:cs typeface="SimSun" charset="0"/>
            </a:endParaRPr>
          </a:p>
        </p:txBody>
      </p:sp>
      <p:sp>
        <p:nvSpPr>
          <p:cNvPr id="12394" name="Text Box 106"/>
          <p:cNvSpPr txBox="1">
            <a:spLocks noChangeArrowheads="1"/>
          </p:cNvSpPr>
          <p:nvPr/>
        </p:nvSpPr>
        <p:spPr bwMode="auto">
          <a:xfrm>
            <a:off x="381000" y="1752600"/>
            <a:ext cx="2682875" cy="954088"/>
          </a:xfrm>
          <a:prstGeom prst="rect">
            <a:avLst/>
          </a:prstGeom>
          <a:solidFill>
            <a:schemeClr val="accent6">
              <a:lumMod val="40000"/>
              <a:lumOff val="60000"/>
            </a:schemeClr>
          </a:solidFill>
          <a:ln w="9525">
            <a:solidFill>
              <a:schemeClr val="tx1"/>
            </a:solidFill>
            <a:miter lim="800000"/>
            <a:headEnd/>
            <a:tailEnd/>
          </a:ln>
        </p:spPr>
        <p:txBody>
          <a:bodyPr wrap="none"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defRPr/>
            </a:pPr>
            <a:r>
              <a:rPr lang="en-US" altLang="zh-CN" sz="2800" b="1" u="sng">
                <a:solidFill>
                  <a:srgbClr val="000000"/>
                </a:solidFill>
                <a:latin typeface="Arial" charset="0"/>
                <a:ea typeface="SimSun" charset="0"/>
                <a:cs typeface="SimSun" charset="0"/>
              </a:rPr>
              <a:t>Chữ chìa khóa</a:t>
            </a:r>
            <a:endParaRPr lang="en-US" altLang="zh-CN" sz="2800" b="1">
              <a:solidFill>
                <a:srgbClr val="000000"/>
              </a:solidFill>
              <a:latin typeface="Arial" charset="0"/>
              <a:ea typeface="SimSun" charset="0"/>
              <a:cs typeface="SimSun" charset="0"/>
            </a:endParaRPr>
          </a:p>
          <a:p>
            <a:pPr algn="ctr" eaLnBrk="1" hangingPunct="1">
              <a:defRPr/>
            </a:pPr>
            <a:r>
              <a:rPr lang="en-US" altLang="zh-CN" sz="2800" b="1">
                <a:solidFill>
                  <a:srgbClr val="000000"/>
                </a:solidFill>
                <a:latin typeface="Arial" charset="0"/>
                <a:ea typeface="SimSun" charset="0"/>
                <a:cs typeface="SimSun" charset="0"/>
              </a:rPr>
              <a:t>Thái độ </a:t>
            </a:r>
          </a:p>
        </p:txBody>
      </p:sp>
      <p:sp>
        <p:nvSpPr>
          <p:cNvPr id="12395" name="Text Box 107"/>
          <p:cNvSpPr txBox="1">
            <a:spLocks noChangeArrowheads="1"/>
          </p:cNvSpPr>
          <p:nvPr/>
        </p:nvSpPr>
        <p:spPr bwMode="auto">
          <a:xfrm>
            <a:off x="990600" y="3981450"/>
            <a:ext cx="7086600" cy="1816100"/>
          </a:xfrm>
          <a:prstGeom prst="rect">
            <a:avLst/>
          </a:prstGeom>
          <a:solidFill>
            <a:schemeClr val="accent6">
              <a:lumMod val="40000"/>
              <a:lumOff val="60000"/>
            </a:schemeClr>
          </a:solidFill>
          <a:ln w="9525">
            <a:solidFill>
              <a:schemeClr val="tx1"/>
            </a:solidFill>
            <a:miter lim="800000"/>
            <a:headEnd/>
            <a:tailEnd/>
          </a:ln>
        </p:spPr>
        <p:txBody>
          <a:bodyPr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defRPr/>
            </a:pPr>
            <a:r>
              <a:rPr lang="en-US" altLang="zh-CN" sz="2800" b="1" u="sng">
                <a:solidFill>
                  <a:srgbClr val="000000"/>
                </a:solidFill>
                <a:latin typeface="Arial" charset="0"/>
                <a:ea typeface="SimSun" charset="0"/>
                <a:cs typeface="SimSun" charset="0"/>
              </a:rPr>
              <a:t>Câu chìa khóa:</a:t>
            </a:r>
            <a:endParaRPr lang="en-US" altLang="zh-CN" sz="2800" b="1">
              <a:solidFill>
                <a:srgbClr val="000000"/>
              </a:solidFill>
              <a:latin typeface="Arial" charset="0"/>
              <a:ea typeface="SimSun" charset="0"/>
              <a:cs typeface="SimSun" charset="0"/>
            </a:endParaRPr>
          </a:p>
          <a:p>
            <a:pPr algn="ctr" eaLnBrk="1" hangingPunct="1">
              <a:defRPr/>
            </a:pPr>
            <a:r>
              <a:rPr lang="en-US" altLang="zh-CN" sz="2800" b="1">
                <a:solidFill>
                  <a:srgbClr val="000000"/>
                </a:solidFill>
                <a:latin typeface="Arial" charset="0"/>
                <a:ea typeface="SimSun" charset="0"/>
                <a:cs typeface="SimSun" charset="0"/>
              </a:rPr>
              <a:t>"</a:t>
            </a:r>
            <a:r>
              <a:rPr lang="vi-VN" sz="2800">
                <a:solidFill>
                  <a:srgbClr val="000000"/>
                </a:solidFill>
                <a:latin typeface="Arial" charset="0"/>
              </a:rPr>
              <a:t>Hãy có đồng một tâm trí như Đấng Cơ Đốc Giê-xu đã có</a:t>
            </a:r>
            <a:r>
              <a:rPr lang="en-US" altLang="zh-CN" sz="2800" b="1">
                <a:solidFill>
                  <a:srgbClr val="000000"/>
                </a:solidFill>
                <a:latin typeface="Arial" charset="0"/>
                <a:ea typeface="SimSun" charset="0"/>
                <a:cs typeface="SimSun" charset="0"/>
              </a:rPr>
              <a:t>"</a:t>
            </a:r>
            <a:br>
              <a:rPr lang="en-US" altLang="zh-CN" sz="2800" b="1">
                <a:solidFill>
                  <a:srgbClr val="000000"/>
                </a:solidFill>
                <a:latin typeface="Arial" charset="0"/>
                <a:ea typeface="SimSun" charset="0"/>
                <a:cs typeface="SimSun" charset="0"/>
              </a:rPr>
            </a:br>
            <a:r>
              <a:rPr lang="en-US" altLang="zh-CN" sz="2800" b="1">
                <a:solidFill>
                  <a:srgbClr val="000000"/>
                </a:solidFill>
                <a:latin typeface="Arial" charset="0"/>
                <a:ea typeface="SimSun" charset="0"/>
                <a:cs typeface="SimSun" charset="0"/>
              </a:rPr>
              <a:t>(Philip 2:5).</a:t>
            </a:r>
          </a:p>
        </p:txBody>
      </p:sp>
      <p:pic>
        <p:nvPicPr>
          <p:cNvPr id="12397" name="Picture 109" descr="j0282744"/>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495300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8" name="Picture 110" descr="j031239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1219200"/>
            <a:ext cx="1176338"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834" name="Picture 12"/>
          <p:cNvPicPr>
            <a:picLocks noChangeAspect="1"/>
          </p:cNvPicPr>
          <p:nvPr/>
        </p:nvPicPr>
        <p:blipFill>
          <a:blip r:embed="rId6">
            <a:extLst>
              <a:ext uri="{28A0092B-C50C-407E-A947-70E740481C1C}">
                <a14:useLocalDpi xmlns:a14="http://schemas.microsoft.com/office/drawing/2010/main" val="0"/>
              </a:ext>
            </a:extLst>
          </a:blip>
          <a:srcRect l="15637" r="15430"/>
          <a:stretch>
            <a:fillRect/>
          </a:stretch>
        </p:blipFill>
        <p:spPr bwMode="auto">
          <a:xfrm>
            <a:off x="4067175" y="977900"/>
            <a:ext cx="4295775"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2394"/>
                                        </p:tgtEl>
                                        <p:attrNameLst>
                                          <p:attrName>style.visibility</p:attrName>
                                        </p:attrNameLst>
                                      </p:cBhvr>
                                      <p:to>
                                        <p:strVal val="visible"/>
                                      </p:to>
                                    </p:set>
                                    <p:anim calcmode="lin" valueType="num">
                                      <p:cBhvr additive="base">
                                        <p:cTn id="7" dur="500" fill="hold"/>
                                        <p:tgtEl>
                                          <p:spTgt spid="12394"/>
                                        </p:tgtEl>
                                        <p:attrNameLst>
                                          <p:attrName>ppt_x</p:attrName>
                                        </p:attrNameLst>
                                      </p:cBhvr>
                                      <p:tavLst>
                                        <p:tav tm="0">
                                          <p:val>
                                            <p:strVal val="#ppt_x"/>
                                          </p:val>
                                        </p:tav>
                                        <p:tav tm="100000">
                                          <p:val>
                                            <p:strVal val="#ppt_x"/>
                                          </p:val>
                                        </p:tav>
                                      </p:tavLst>
                                    </p:anim>
                                    <p:anim calcmode="lin" valueType="num">
                                      <p:cBhvr additive="base">
                                        <p:cTn id="8" dur="500" fill="hold"/>
                                        <p:tgtEl>
                                          <p:spTgt spid="12394"/>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15" presetClass="entr" presetSubtype="0" fill="hold" nodeType="afterEffect">
                                  <p:stCondLst>
                                    <p:cond delay="0"/>
                                  </p:stCondLst>
                                  <p:childTnLst>
                                    <p:set>
                                      <p:cBhvr>
                                        <p:cTn id="11" dur="1" fill="hold">
                                          <p:stCondLst>
                                            <p:cond delay="0"/>
                                          </p:stCondLst>
                                        </p:cTn>
                                        <p:tgtEl>
                                          <p:spTgt spid="12398"/>
                                        </p:tgtEl>
                                        <p:attrNameLst>
                                          <p:attrName>style.visibility</p:attrName>
                                        </p:attrNameLst>
                                      </p:cBhvr>
                                      <p:to>
                                        <p:strVal val="visible"/>
                                      </p:to>
                                    </p:set>
                                    <p:anim calcmode="lin" valueType="num">
                                      <p:cBhvr>
                                        <p:cTn id="12" dur="1000" fill="hold"/>
                                        <p:tgtEl>
                                          <p:spTgt spid="12398"/>
                                        </p:tgtEl>
                                        <p:attrNameLst>
                                          <p:attrName>ppt_w</p:attrName>
                                        </p:attrNameLst>
                                      </p:cBhvr>
                                      <p:tavLst>
                                        <p:tav tm="0">
                                          <p:val>
                                            <p:fltVal val="0"/>
                                          </p:val>
                                        </p:tav>
                                        <p:tav tm="100000">
                                          <p:val>
                                            <p:strVal val="#ppt_w"/>
                                          </p:val>
                                        </p:tav>
                                      </p:tavLst>
                                    </p:anim>
                                    <p:anim calcmode="lin" valueType="num">
                                      <p:cBhvr>
                                        <p:cTn id="13" dur="1000" fill="hold"/>
                                        <p:tgtEl>
                                          <p:spTgt spid="12398"/>
                                        </p:tgtEl>
                                        <p:attrNameLst>
                                          <p:attrName>ppt_h</p:attrName>
                                        </p:attrNameLst>
                                      </p:cBhvr>
                                      <p:tavLst>
                                        <p:tav tm="0">
                                          <p:val>
                                            <p:fltVal val="0"/>
                                          </p:val>
                                        </p:tav>
                                        <p:tav tm="100000">
                                          <p:val>
                                            <p:strVal val="#ppt_h"/>
                                          </p:val>
                                        </p:tav>
                                      </p:tavLst>
                                    </p:anim>
                                    <p:anim calcmode="lin" valueType="num">
                                      <p:cBhvr>
                                        <p:cTn id="14" dur="1000" fill="hold"/>
                                        <p:tgtEl>
                                          <p:spTgt spid="12398"/>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1239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2395"/>
                                        </p:tgtEl>
                                        <p:attrNameLst>
                                          <p:attrName>style.visibility</p:attrName>
                                        </p:attrNameLst>
                                      </p:cBhvr>
                                      <p:to>
                                        <p:strVal val="visible"/>
                                      </p:to>
                                    </p:set>
                                    <p:anim calcmode="lin" valueType="num">
                                      <p:cBhvr additive="base">
                                        <p:cTn id="20" dur="500" fill="hold"/>
                                        <p:tgtEl>
                                          <p:spTgt spid="12395"/>
                                        </p:tgtEl>
                                        <p:attrNameLst>
                                          <p:attrName>ppt_x</p:attrName>
                                        </p:attrNameLst>
                                      </p:cBhvr>
                                      <p:tavLst>
                                        <p:tav tm="0">
                                          <p:val>
                                            <p:strVal val="#ppt_x"/>
                                          </p:val>
                                        </p:tav>
                                        <p:tav tm="100000">
                                          <p:val>
                                            <p:strVal val="#ppt_x"/>
                                          </p:val>
                                        </p:tav>
                                      </p:tavLst>
                                    </p:anim>
                                    <p:anim calcmode="lin" valueType="num">
                                      <p:cBhvr additive="base">
                                        <p:cTn id="21" dur="500" fill="hold"/>
                                        <p:tgtEl>
                                          <p:spTgt spid="12395"/>
                                        </p:tgtEl>
                                        <p:attrNameLst>
                                          <p:attrName>ppt_y</p:attrName>
                                        </p:attrNameLst>
                                      </p:cBhvr>
                                      <p:tavLst>
                                        <p:tav tm="0">
                                          <p:val>
                                            <p:strVal val="1+#ppt_h/2"/>
                                          </p:val>
                                        </p:tav>
                                        <p:tav tm="100000">
                                          <p:val>
                                            <p:strVal val="#ppt_y"/>
                                          </p:val>
                                        </p:tav>
                                      </p:tavLst>
                                    </p:anim>
                                  </p:childTnLst>
                                </p:cTn>
                              </p:par>
                              <p:par>
                                <p:cTn id="22" presetID="30" presetClass="entr" presetSubtype="0" fill="hold" nodeType="withEffect">
                                  <p:stCondLst>
                                    <p:cond delay="0"/>
                                  </p:stCondLst>
                                  <p:childTnLst>
                                    <p:set>
                                      <p:cBhvr>
                                        <p:cTn id="23" dur="1" fill="hold">
                                          <p:stCondLst>
                                            <p:cond delay="0"/>
                                          </p:stCondLst>
                                        </p:cTn>
                                        <p:tgtEl>
                                          <p:spTgt spid="12397"/>
                                        </p:tgtEl>
                                        <p:attrNameLst>
                                          <p:attrName>style.visibility</p:attrName>
                                        </p:attrNameLst>
                                      </p:cBhvr>
                                      <p:to>
                                        <p:strVal val="visible"/>
                                      </p:to>
                                    </p:set>
                                    <p:animEffect transition="in" filter="fade">
                                      <p:cBhvr>
                                        <p:cTn id="24" dur="800" decel="100000"/>
                                        <p:tgtEl>
                                          <p:spTgt spid="12397"/>
                                        </p:tgtEl>
                                      </p:cBhvr>
                                    </p:animEffect>
                                    <p:anim calcmode="lin" valueType="num">
                                      <p:cBhvr>
                                        <p:cTn id="25" dur="800" decel="100000" fill="hold"/>
                                        <p:tgtEl>
                                          <p:spTgt spid="12397"/>
                                        </p:tgtEl>
                                        <p:attrNameLst>
                                          <p:attrName>style.rotation</p:attrName>
                                        </p:attrNameLst>
                                      </p:cBhvr>
                                      <p:tavLst>
                                        <p:tav tm="0">
                                          <p:val>
                                            <p:fltVal val="-90"/>
                                          </p:val>
                                        </p:tav>
                                        <p:tav tm="100000">
                                          <p:val>
                                            <p:fltVal val="0"/>
                                          </p:val>
                                        </p:tav>
                                      </p:tavLst>
                                    </p:anim>
                                    <p:anim calcmode="lin" valueType="num">
                                      <p:cBhvr>
                                        <p:cTn id="26" dur="800" decel="100000" fill="hold"/>
                                        <p:tgtEl>
                                          <p:spTgt spid="12397"/>
                                        </p:tgtEl>
                                        <p:attrNameLst>
                                          <p:attrName>ppt_x</p:attrName>
                                        </p:attrNameLst>
                                      </p:cBhvr>
                                      <p:tavLst>
                                        <p:tav tm="0">
                                          <p:val>
                                            <p:strVal val="#ppt_x+0.4"/>
                                          </p:val>
                                        </p:tav>
                                        <p:tav tm="100000">
                                          <p:val>
                                            <p:strVal val="#ppt_x-0.05"/>
                                          </p:val>
                                        </p:tav>
                                      </p:tavLst>
                                    </p:anim>
                                    <p:anim calcmode="lin" valueType="num">
                                      <p:cBhvr>
                                        <p:cTn id="27" dur="800" decel="100000" fill="hold"/>
                                        <p:tgtEl>
                                          <p:spTgt spid="12397"/>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12397"/>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1239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4" grpId="0" animBg="1" autoUpdateAnimBg="0"/>
      <p:bldP spid="12395" grpId="0" animBg="1" autoUpdateAnimBg="0"/>
    </p:bldLst>
  </p:timing>
</p:sld>
</file>

<file path=ppt/slides/slide2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719873" name="Group 2"/>
          <p:cNvGrpSpPr>
            <a:grpSpLocks/>
          </p:cNvGrpSpPr>
          <p:nvPr/>
        </p:nvGrpSpPr>
        <p:grpSpPr bwMode="auto">
          <a:xfrm>
            <a:off x="304800" y="914400"/>
            <a:ext cx="8610600" cy="5732463"/>
            <a:chOff x="304800" y="914400"/>
            <a:chExt cx="8610600" cy="5732463"/>
          </a:xfrm>
        </p:grpSpPr>
        <p:pic>
          <p:nvPicPr>
            <p:cNvPr id="719879" name="Picture 2" descr="vitamin K circumcision prothro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14400"/>
              <a:ext cx="8610600" cy="573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9880" name="Rectangle 1"/>
            <p:cNvSpPr>
              <a:spLocks noChangeArrowheads="1"/>
            </p:cNvSpPr>
            <p:nvPr/>
          </p:nvSpPr>
          <p:spPr bwMode="auto">
            <a:xfrm rot="-2618613">
              <a:off x="3932645" y="2665823"/>
              <a:ext cx="3555650" cy="360040"/>
            </a:xfrm>
            <a:prstGeom prst="rect">
              <a:avLst/>
            </a:prstGeom>
            <a:solidFill>
              <a:srgbClr val="FFFFFF"/>
            </a:solidFill>
            <a:ln w="9525">
              <a:solidFill>
                <a:schemeClr val="tx1"/>
              </a:solidFill>
              <a:round/>
              <a:headEnd/>
              <a:tailEnd/>
            </a:ln>
          </p:spPr>
          <p:txBody>
            <a:bodyPr/>
            <a:lstStyle/>
            <a:p>
              <a:pPr eaLnBrk="0" hangingPunct="0"/>
              <a:endParaRPr lang="en-US">
                <a:latin typeface="BONES" charset="0"/>
              </a:endParaRPr>
            </a:p>
          </p:txBody>
        </p:sp>
        <p:sp>
          <p:nvSpPr>
            <p:cNvPr id="719881" name="Rectangle 8"/>
            <p:cNvSpPr>
              <a:spLocks noChangeArrowheads="1"/>
            </p:cNvSpPr>
            <p:nvPr/>
          </p:nvSpPr>
          <p:spPr bwMode="auto">
            <a:xfrm rot="-654820">
              <a:off x="4564977" y="3959756"/>
              <a:ext cx="3555650" cy="360040"/>
            </a:xfrm>
            <a:prstGeom prst="rect">
              <a:avLst/>
            </a:prstGeom>
            <a:solidFill>
              <a:srgbClr val="FFFFFF"/>
            </a:solidFill>
            <a:ln w="9525">
              <a:solidFill>
                <a:schemeClr val="tx1"/>
              </a:solidFill>
              <a:round/>
              <a:headEnd/>
              <a:tailEnd/>
            </a:ln>
          </p:spPr>
          <p:txBody>
            <a:bodyPr/>
            <a:lstStyle/>
            <a:p>
              <a:pPr eaLnBrk="0" hangingPunct="0"/>
              <a:endParaRPr lang="en-US">
                <a:latin typeface="BONES" charset="0"/>
              </a:endParaRPr>
            </a:p>
          </p:txBody>
        </p:sp>
        <p:sp>
          <p:nvSpPr>
            <p:cNvPr id="719882" name="Rectangle 9"/>
            <p:cNvSpPr>
              <a:spLocks noChangeArrowheads="1"/>
            </p:cNvSpPr>
            <p:nvPr/>
          </p:nvSpPr>
          <p:spPr bwMode="auto">
            <a:xfrm rot="207027">
              <a:off x="6118350" y="3649348"/>
              <a:ext cx="2547382" cy="360040"/>
            </a:xfrm>
            <a:prstGeom prst="rect">
              <a:avLst/>
            </a:prstGeom>
            <a:solidFill>
              <a:srgbClr val="FFFFFF"/>
            </a:solidFill>
            <a:ln w="9525">
              <a:solidFill>
                <a:schemeClr val="tx1"/>
              </a:solidFill>
              <a:round/>
              <a:headEnd/>
              <a:tailEnd/>
            </a:ln>
          </p:spPr>
          <p:txBody>
            <a:bodyPr/>
            <a:lstStyle/>
            <a:p>
              <a:pPr eaLnBrk="0" hangingPunct="0"/>
              <a:endParaRPr lang="en-US">
                <a:latin typeface="BONES" charset="0"/>
              </a:endParaRPr>
            </a:p>
          </p:txBody>
        </p:sp>
      </p:grpSp>
      <p:sp>
        <p:nvSpPr>
          <p:cNvPr id="719874" name="Title 1"/>
          <p:cNvSpPr>
            <a:spLocks noGrp="1"/>
          </p:cNvSpPr>
          <p:nvPr>
            <p:ph type="title"/>
          </p:nvPr>
        </p:nvSpPr>
        <p:spPr>
          <a:xfrm>
            <a:off x="0" y="44450"/>
            <a:ext cx="9144000" cy="793750"/>
          </a:xfrm>
        </p:spPr>
        <p:txBody>
          <a:bodyPr/>
          <a:lstStyle/>
          <a:p>
            <a:r>
              <a:rPr lang="en-US" sz="3200">
                <a:solidFill>
                  <a:schemeClr val="tx1"/>
                </a:solidFill>
                <a:latin typeface="Arial Black" charset="0"/>
                <a:ea typeface="MS PGothic" charset="0"/>
              </a:rPr>
              <a:t>Circumcision, Vitamin K &amp; Prothrombin</a:t>
            </a:r>
          </a:p>
        </p:txBody>
      </p:sp>
      <p:sp>
        <p:nvSpPr>
          <p:cNvPr id="719875" name="Title 1"/>
          <p:cNvSpPr txBox="1">
            <a:spLocks/>
          </p:cNvSpPr>
          <p:nvPr/>
        </p:nvSpPr>
        <p:spPr bwMode="auto">
          <a:xfrm>
            <a:off x="323850" y="6164263"/>
            <a:ext cx="8532813" cy="5048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en-US" sz="2800">
                <a:solidFill>
                  <a:schemeClr val="bg1"/>
                </a:solidFill>
                <a:latin typeface="Arial Black" charset="0"/>
              </a:rPr>
              <a:t>Days</a:t>
            </a:r>
            <a:endParaRPr lang="en-US" sz="3200">
              <a:solidFill>
                <a:schemeClr val="bg1"/>
              </a:solidFill>
              <a:latin typeface="Arial Black" charset="0"/>
            </a:endParaRPr>
          </a:p>
        </p:txBody>
      </p:sp>
      <p:sp>
        <p:nvSpPr>
          <p:cNvPr id="719876" name="Title 1"/>
          <p:cNvSpPr txBox="1">
            <a:spLocks/>
          </p:cNvSpPr>
          <p:nvPr/>
        </p:nvSpPr>
        <p:spPr bwMode="auto">
          <a:xfrm rot="-5400000">
            <a:off x="-1979612" y="3284537"/>
            <a:ext cx="5111750" cy="5048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en-US">
                <a:solidFill>
                  <a:schemeClr val="bg1"/>
                </a:solidFill>
                <a:latin typeface="Arial Black" charset="0"/>
              </a:rPr>
              <a:t>Prothrombin (% of Normal)</a:t>
            </a:r>
          </a:p>
        </p:txBody>
      </p:sp>
      <p:sp>
        <p:nvSpPr>
          <p:cNvPr id="719877" name="Title 1"/>
          <p:cNvSpPr txBox="1">
            <a:spLocks/>
          </p:cNvSpPr>
          <p:nvPr/>
        </p:nvSpPr>
        <p:spPr bwMode="auto">
          <a:xfrm rot="-550980">
            <a:off x="2371725" y="4545013"/>
            <a:ext cx="68040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en-US" sz="2800">
                <a:solidFill>
                  <a:schemeClr val="bg1"/>
                </a:solidFill>
                <a:latin typeface="Arial Black" charset="0"/>
              </a:rPr>
              <a:t>prothrombin concentration</a:t>
            </a:r>
            <a:endParaRPr lang="en-US" sz="3200">
              <a:solidFill>
                <a:schemeClr val="bg1"/>
              </a:solidFill>
              <a:latin typeface="Arial Black" charset="0"/>
            </a:endParaRPr>
          </a:p>
        </p:txBody>
      </p:sp>
      <p:sp>
        <p:nvSpPr>
          <p:cNvPr id="719878" name="Title 1"/>
          <p:cNvSpPr txBox="1">
            <a:spLocks/>
          </p:cNvSpPr>
          <p:nvPr/>
        </p:nvSpPr>
        <p:spPr bwMode="auto">
          <a:xfrm rot="-2069498">
            <a:off x="3259138" y="2189163"/>
            <a:ext cx="5545137"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en-US" sz="2800">
                <a:solidFill>
                  <a:schemeClr val="bg1"/>
                </a:solidFill>
                <a:latin typeface="Arial Black" charset="0"/>
              </a:rPr>
              <a:t>available prothrombin</a:t>
            </a:r>
            <a:endParaRPr lang="en-US" sz="3200">
              <a:solidFill>
                <a:schemeClr val="bg1"/>
              </a:solidFill>
              <a:latin typeface="Arial Black"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21921" name="Title 1"/>
          <p:cNvSpPr>
            <a:spLocks noGrp="1"/>
          </p:cNvSpPr>
          <p:nvPr>
            <p:ph type="title"/>
          </p:nvPr>
        </p:nvSpPr>
        <p:spPr>
          <a:xfrm>
            <a:off x="0" y="44450"/>
            <a:ext cx="9144000" cy="1860550"/>
          </a:xfrm>
        </p:spPr>
        <p:txBody>
          <a:bodyPr/>
          <a:lstStyle/>
          <a:p>
            <a:r>
              <a:rPr lang="en-US" sz="6000">
                <a:latin typeface="Arial Black" charset="0"/>
                <a:ea typeface="MS PGothic" charset="0"/>
              </a:rPr>
              <a:t>Beware of the </a:t>
            </a:r>
            <a:r>
              <a:rPr lang="en-US" sz="3600">
                <a:latin typeface="Arial Black" charset="0"/>
                <a:ea typeface="MS PGothic" charset="0"/>
              </a:rPr>
              <a:t/>
            </a:r>
            <a:br>
              <a:rPr lang="en-US" sz="3600">
                <a:latin typeface="Arial Black" charset="0"/>
                <a:ea typeface="MS PGothic" charset="0"/>
              </a:rPr>
            </a:br>
            <a:r>
              <a:rPr lang="en-US" altLang="ja-JP" sz="3600">
                <a:latin typeface="Arial Black" charset="0"/>
                <a:ea typeface="MS PGothic" charset="0"/>
              </a:rPr>
              <a:t>"mutilators of the flesh" (NIV) or the "false circumcision" (NAU)</a:t>
            </a:r>
            <a:endParaRPr lang="en-US" sz="3600">
              <a:latin typeface="Arial Black" charset="0"/>
              <a:ea typeface="MS PGothic" charset="0"/>
            </a:endParaRPr>
          </a:p>
        </p:txBody>
      </p:sp>
      <p:sp>
        <p:nvSpPr>
          <p:cNvPr id="3" name="Title 1"/>
          <p:cNvSpPr txBox="1">
            <a:spLocks/>
          </p:cNvSpPr>
          <p:nvPr/>
        </p:nvSpPr>
        <p:spPr bwMode="auto">
          <a:xfrm>
            <a:off x="0" y="4876800"/>
            <a:ext cx="9144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en-US" altLang="ja-JP" sz="3600">
                <a:solidFill>
                  <a:srgbClr val="E3EBF1"/>
                </a:solidFill>
                <a:latin typeface="Arial Black" charset="0"/>
              </a:rPr>
              <a:t>"those mutilators who say you must be circumcised to be saved" (NLT)</a:t>
            </a:r>
            <a:endParaRPr lang="en-US" sz="3600">
              <a:solidFill>
                <a:srgbClr val="E3EBF1"/>
              </a:solidFill>
              <a:latin typeface="Arial Black" charset="0"/>
            </a:endParaRPr>
          </a:p>
        </p:txBody>
      </p:sp>
      <p:pic>
        <p:nvPicPr>
          <p:cNvPr id="4" name="Picture 3" descr="circumcis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2074863"/>
            <a:ext cx="4157663" cy="295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23969" name="Title 1"/>
          <p:cNvSpPr>
            <a:spLocks noGrp="1"/>
          </p:cNvSpPr>
          <p:nvPr>
            <p:ph type="title"/>
          </p:nvPr>
        </p:nvSpPr>
        <p:spPr/>
        <p:txBody>
          <a:bodyPr/>
          <a:lstStyle/>
          <a:p>
            <a:r>
              <a:rPr lang="en-US">
                <a:latin typeface="Arial Black" charset="0"/>
                <a:ea typeface="MS PGothic" charset="0"/>
              </a:rPr>
              <a:t>Hebrew Writing</a:t>
            </a:r>
          </a:p>
        </p:txBody>
      </p:sp>
      <p:pic>
        <p:nvPicPr>
          <p:cNvPr id="723970" name="Picture 2" descr="Hebrew Letter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990600"/>
            <a:ext cx="6350000"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26017" name="Title 1"/>
          <p:cNvSpPr>
            <a:spLocks noGrp="1"/>
          </p:cNvSpPr>
          <p:nvPr>
            <p:ph type="title"/>
          </p:nvPr>
        </p:nvSpPr>
        <p:spPr/>
        <p:txBody>
          <a:bodyPr/>
          <a:lstStyle/>
          <a:p>
            <a:r>
              <a:rPr lang="en-US">
                <a:latin typeface="Arial Black" charset="0"/>
                <a:ea typeface="MS PGothic" charset="0"/>
              </a:rPr>
              <a:t>The Pilot Light</a:t>
            </a:r>
          </a:p>
        </p:txBody>
      </p:sp>
      <p:pic>
        <p:nvPicPr>
          <p:cNvPr id="726018" name="Picture 2" descr="pilot ligh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219200"/>
            <a:ext cx="76962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370689" name="Title 1"/>
          <p:cNvSpPr>
            <a:spLocks noGrp="1"/>
          </p:cNvSpPr>
          <p:nvPr>
            <p:ph type="title"/>
          </p:nvPr>
        </p:nvSpPr>
        <p:spPr>
          <a:xfrm>
            <a:off x="2514600" y="44450"/>
            <a:ext cx="6629400" cy="1022350"/>
          </a:xfrm>
        </p:spPr>
        <p:txBody>
          <a:bodyPr/>
          <a:lstStyle/>
          <a:p>
            <a:pPr>
              <a:defRPr/>
            </a:pPr>
            <a:r>
              <a:rPr lang="en-US">
                <a:solidFill>
                  <a:srgbClr val="FF0000"/>
                </a:solidFill>
                <a:effectLst>
                  <a:outerShdw blurRad="38100" dist="38100" dir="2700000" algn="tl">
                    <a:srgbClr val="DDDDDD"/>
                  </a:outerShdw>
                </a:effectLst>
                <a:latin typeface="Arial Black" charset="0"/>
                <a:ea typeface="MS PGothic" charset="0"/>
              </a:rPr>
              <a:t>Christian Legalists</a:t>
            </a:r>
          </a:p>
        </p:txBody>
      </p:sp>
      <p:pic>
        <p:nvPicPr>
          <p:cNvPr id="728067" name="Picture 2" descr="Legalis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20775"/>
            <a:ext cx="9144000" cy="573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8068" name="Picture 3" descr="legalistic church_lady.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501900" cy="379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30113" name="Picture 7" descr="Court8.jpg"/>
          <p:cNvPicPr>
            <a:picLocks noChangeAspect="1"/>
          </p:cNvPicPr>
          <p:nvPr/>
        </p:nvPicPr>
        <p:blipFill>
          <a:blip r:embed="rId2">
            <a:lum bright="-26000"/>
            <a:extLst>
              <a:ext uri="{28A0092B-C50C-407E-A947-70E740481C1C}">
                <a14:useLocalDpi xmlns:a14="http://schemas.microsoft.com/office/drawing/2010/main" val="0"/>
              </a:ext>
            </a:extLst>
          </a:blip>
          <a:srcRect/>
          <a:stretch>
            <a:fillRect/>
          </a:stretch>
        </p:blipFill>
        <p:spPr bwMode="auto">
          <a:xfrm>
            <a:off x="0" y="762000"/>
            <a:ext cx="9167813"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0114" name="Title 1"/>
          <p:cNvSpPr>
            <a:spLocks noGrp="1"/>
          </p:cNvSpPr>
          <p:nvPr>
            <p:ph type="title"/>
          </p:nvPr>
        </p:nvSpPr>
        <p:spPr>
          <a:xfrm>
            <a:off x="0" y="44450"/>
            <a:ext cx="9144000" cy="793750"/>
          </a:xfrm>
        </p:spPr>
        <p:txBody>
          <a:bodyPr/>
          <a:lstStyle/>
          <a:p>
            <a:r>
              <a:rPr lang="en-US" b="1">
                <a:latin typeface="Arial Black" charset="0"/>
                <a:ea typeface="MS PGothic" charset="0"/>
              </a:rPr>
              <a:t>What are legalists like?</a:t>
            </a:r>
          </a:p>
        </p:txBody>
      </p:sp>
      <p:sp>
        <p:nvSpPr>
          <p:cNvPr id="3" name="Title 1"/>
          <p:cNvSpPr txBox="1">
            <a:spLocks/>
          </p:cNvSpPr>
          <p:nvPr/>
        </p:nvSpPr>
        <p:spPr bwMode="auto">
          <a:xfrm>
            <a:off x="152400" y="914400"/>
            <a:ext cx="8991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en-US" sz="3200" b="1">
                <a:solidFill>
                  <a:srgbClr val="E3EBF1"/>
                </a:solidFill>
                <a:latin typeface="Arial" charset="0"/>
              </a:rPr>
              <a:t>A. They </a:t>
            </a:r>
            <a:r>
              <a:rPr lang="en-US" sz="3200" b="1" i="1">
                <a:solidFill>
                  <a:srgbClr val="FFFF00"/>
                </a:solidFill>
                <a:latin typeface="Arial" charset="0"/>
              </a:rPr>
              <a:t>don</a:t>
            </a:r>
            <a:r>
              <a:rPr lang="fr-FR" sz="3200" b="1" i="1">
                <a:solidFill>
                  <a:srgbClr val="FFFF00"/>
                </a:solidFill>
                <a:latin typeface="Arial" charset="0"/>
              </a:rPr>
              <a:t>'</a:t>
            </a:r>
            <a:r>
              <a:rPr lang="en-US" sz="3200" b="1" i="1">
                <a:solidFill>
                  <a:srgbClr val="FFFF00"/>
                </a:solidFill>
                <a:latin typeface="Arial" charset="0"/>
              </a:rPr>
              <a:t>t care for people </a:t>
            </a:r>
            <a:r>
              <a:rPr lang="en-US" sz="3200" b="1">
                <a:solidFill>
                  <a:srgbClr val="E3EBF1"/>
                </a:solidFill>
                <a:latin typeface="Arial" charset="0"/>
              </a:rPr>
              <a:t>(2a).</a:t>
            </a:r>
          </a:p>
        </p:txBody>
      </p:sp>
      <p:sp>
        <p:nvSpPr>
          <p:cNvPr id="4" name="Title 1"/>
          <p:cNvSpPr txBox="1">
            <a:spLocks/>
          </p:cNvSpPr>
          <p:nvPr/>
        </p:nvSpPr>
        <p:spPr bwMode="auto">
          <a:xfrm>
            <a:off x="152400" y="1803400"/>
            <a:ext cx="8991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en-US" sz="3200" b="1">
                <a:solidFill>
                  <a:srgbClr val="E3EBF1"/>
                </a:solidFill>
                <a:latin typeface="Arial" charset="0"/>
              </a:rPr>
              <a:t>B. They </a:t>
            </a:r>
            <a:r>
              <a:rPr lang="en-US" sz="3200" b="1" i="1">
                <a:solidFill>
                  <a:srgbClr val="FFFF00"/>
                </a:solidFill>
                <a:latin typeface="Arial" charset="0"/>
              </a:rPr>
              <a:t>have evil intent</a:t>
            </a:r>
            <a:r>
              <a:rPr lang="en-US" sz="3200" b="1">
                <a:solidFill>
                  <a:srgbClr val="FFFF00"/>
                </a:solidFill>
                <a:latin typeface="Arial" charset="0"/>
              </a:rPr>
              <a:t> </a:t>
            </a:r>
            <a:r>
              <a:rPr lang="en-US" sz="3200" b="1">
                <a:solidFill>
                  <a:srgbClr val="FFFFFF"/>
                </a:solidFill>
                <a:latin typeface="Arial" charset="0"/>
              </a:rPr>
              <a:t>in their rules (2b).</a:t>
            </a:r>
            <a:endParaRPr lang="en-US" sz="3200" b="1">
              <a:solidFill>
                <a:srgbClr val="E3EBF1"/>
              </a:solidFill>
              <a:latin typeface="Arial" charset="0"/>
            </a:endParaRPr>
          </a:p>
        </p:txBody>
      </p:sp>
      <p:sp>
        <p:nvSpPr>
          <p:cNvPr id="5" name="Title 1"/>
          <p:cNvSpPr txBox="1">
            <a:spLocks/>
          </p:cNvSpPr>
          <p:nvPr/>
        </p:nvSpPr>
        <p:spPr bwMode="auto">
          <a:xfrm>
            <a:off x="152400" y="2692400"/>
            <a:ext cx="8991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en-US" sz="3200" b="1">
                <a:solidFill>
                  <a:srgbClr val="E3EBF1"/>
                </a:solidFill>
                <a:latin typeface="Arial" charset="0"/>
              </a:rPr>
              <a:t>C. They </a:t>
            </a:r>
            <a:r>
              <a:rPr lang="en-US" sz="3200" b="1" i="1">
                <a:solidFill>
                  <a:srgbClr val="FFFF00"/>
                </a:solidFill>
                <a:latin typeface="Arial" charset="0"/>
              </a:rPr>
              <a:t>go way beyond the Law</a:t>
            </a:r>
            <a:r>
              <a:rPr lang="fr-FR" sz="3200" b="1" i="1">
                <a:solidFill>
                  <a:srgbClr val="FFFF00"/>
                </a:solidFill>
                <a:latin typeface="Arial" charset="0"/>
              </a:rPr>
              <a:t>'</a:t>
            </a:r>
            <a:r>
              <a:rPr lang="en-US" sz="3200" b="1" i="1">
                <a:solidFill>
                  <a:srgbClr val="FFFF00"/>
                </a:solidFill>
                <a:latin typeface="Arial" charset="0"/>
              </a:rPr>
              <a:t>s intent</a:t>
            </a:r>
            <a:r>
              <a:rPr lang="en-US" sz="3200" b="1" i="1">
                <a:solidFill>
                  <a:srgbClr val="FFFFFF"/>
                </a:solidFill>
                <a:latin typeface="Arial" charset="0"/>
              </a:rPr>
              <a:t> </a:t>
            </a:r>
            <a:r>
              <a:rPr lang="en-US" sz="3200" b="1">
                <a:solidFill>
                  <a:srgbClr val="FFFFFF"/>
                </a:solidFill>
                <a:latin typeface="Arial" charset="0"/>
              </a:rPr>
              <a:t>(2c).</a:t>
            </a:r>
            <a:endParaRPr lang="en-US" sz="3200" b="1">
              <a:solidFill>
                <a:srgbClr val="E3EBF1"/>
              </a:solidFill>
              <a:latin typeface="Arial" charset="0"/>
            </a:endParaRPr>
          </a:p>
        </p:txBody>
      </p:sp>
      <p:sp>
        <p:nvSpPr>
          <p:cNvPr id="6" name="Title 1"/>
          <p:cNvSpPr txBox="1">
            <a:spLocks/>
          </p:cNvSpPr>
          <p:nvPr/>
        </p:nvSpPr>
        <p:spPr bwMode="auto">
          <a:xfrm>
            <a:off x="152400" y="3581400"/>
            <a:ext cx="8991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en-US" sz="3200" b="1">
                <a:solidFill>
                  <a:srgbClr val="E3EBF1"/>
                </a:solidFill>
                <a:latin typeface="Arial" charset="0"/>
              </a:rPr>
              <a:t>D. They </a:t>
            </a:r>
            <a:r>
              <a:rPr lang="en-US" sz="3200" b="1" i="1">
                <a:solidFill>
                  <a:srgbClr val="FFFF00"/>
                </a:solidFill>
                <a:latin typeface="Arial" charset="0"/>
              </a:rPr>
              <a:t>put confidence in the flesh</a:t>
            </a:r>
            <a:r>
              <a:rPr lang="en-US" sz="3200" b="1">
                <a:solidFill>
                  <a:srgbClr val="FFFF00"/>
                </a:solidFill>
                <a:latin typeface="Arial" charset="0"/>
              </a:rPr>
              <a:t> </a:t>
            </a:r>
            <a:r>
              <a:rPr lang="en-US" sz="3200" b="1">
                <a:solidFill>
                  <a:srgbClr val="FFFFFF"/>
                </a:solidFill>
                <a:latin typeface="Arial" charset="0"/>
              </a:rPr>
              <a:t>(3). </a:t>
            </a:r>
            <a:endParaRPr lang="en-US" sz="3200" b="1">
              <a:solidFill>
                <a:srgbClr val="E3EBF1"/>
              </a:solidFill>
              <a:latin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2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31137" name="Picture 2" descr="truejesuschurchadamroa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83688"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0" y="0"/>
            <a:ext cx="9144000" cy="762000"/>
          </a:xfrm>
          <a:solidFill>
            <a:schemeClr val="accent1">
              <a:lumMod val="50000"/>
            </a:schemeClr>
          </a:solidFill>
        </p:spPr>
        <p:txBody>
          <a:bodyPr/>
          <a:lstStyle/>
          <a:p>
            <a:pPr eaLnBrk="1" hangingPunct="1">
              <a:defRPr/>
            </a:pPr>
            <a:r>
              <a:rPr lang="en-US" sz="3600">
                <a:solidFill>
                  <a:srgbClr val="FFFFFF"/>
                </a:solidFill>
                <a:latin typeface="Bank Gothic" pitchFamily="-111" charset="0"/>
                <a:ea typeface="Bank Gothic" pitchFamily="-111" charset="0"/>
                <a:cs typeface="Bank Gothic" pitchFamily="-111" charset="0"/>
              </a:rPr>
              <a:t>True Jesus Church, Adam Road</a:t>
            </a:r>
          </a:p>
        </p:txBody>
      </p:sp>
      <p:sp>
        <p:nvSpPr>
          <p:cNvPr id="731139" name="Text Box 2"/>
          <p:cNvSpPr txBox="1">
            <a:spLocks noChangeArrowheads="1"/>
          </p:cNvSpPr>
          <p:nvPr/>
        </p:nvSpPr>
        <p:spPr bwMode="auto">
          <a:xfrm>
            <a:off x="8502650" y="0"/>
            <a:ext cx="6461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5" tIns="45683" rIns="91365" bIns="45683">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en-US">
                <a:solidFill>
                  <a:srgbClr val="FFFFFF"/>
                </a:solidFill>
              </a:rPr>
              <a:t>200</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32161" name="Picture 3" descr="frostroadcopy2hu.jpg"/>
          <p:cNvPicPr>
            <a:picLocks noChangeAspect="1"/>
          </p:cNvPicPr>
          <p:nvPr/>
        </p:nvPicPr>
        <p:blipFill>
          <a:blip r:embed="rId2">
            <a:lum bright="-1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381000" y="0"/>
            <a:ext cx="2362200" cy="4876800"/>
          </a:xfrm>
        </p:spPr>
        <p:txBody>
          <a:bodyPr/>
          <a:lstStyle/>
          <a:p>
            <a:pPr eaLnBrk="1" hangingPunct="1">
              <a:defRPr/>
            </a:pPr>
            <a:r>
              <a:rPr lang="en-US" sz="3600">
                <a:solidFill>
                  <a:srgbClr val="FFFFFF"/>
                </a:solidFill>
                <a:effectLst>
                  <a:outerShdw blurRad="38100" dist="38100" dir="2700000" algn="tl">
                    <a:srgbClr val="000000"/>
                  </a:outerShdw>
                </a:effectLst>
                <a:latin typeface="Bank Gothic" charset="0"/>
                <a:ea typeface="MS PGothic" charset="0"/>
                <a:cs typeface="Arial" charset="0"/>
              </a:rPr>
              <a:t>What Does the True Jesus Church Believe?</a:t>
            </a:r>
          </a:p>
        </p:txBody>
      </p:sp>
      <p:sp>
        <p:nvSpPr>
          <p:cNvPr id="5" name="Title 1"/>
          <p:cNvSpPr txBox="1">
            <a:spLocks/>
          </p:cNvSpPr>
          <p:nvPr/>
        </p:nvSpPr>
        <p:spPr bwMode="auto">
          <a:xfrm>
            <a:off x="2438400" y="0"/>
            <a:ext cx="6705600" cy="685800"/>
          </a:xfrm>
          <a:prstGeom prst="rect">
            <a:avLst/>
          </a:prstGeom>
          <a:noFill/>
          <a:ln w="9525">
            <a:noFill/>
            <a:miter lim="800000"/>
            <a:headEnd/>
            <a:tailEnd/>
          </a:ln>
          <a:effectLst/>
        </p:spPr>
        <p:txBody>
          <a:bodyPr lIns="92000" tIns="46000" rIns="92000" bIns="46000"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defRPr/>
            </a:pPr>
            <a:r>
              <a:rPr lang="en-US" sz="3200" b="1">
                <a:solidFill>
                  <a:srgbClr val="FFFFFF"/>
                </a:solidFill>
                <a:effectLst>
                  <a:outerShdw blurRad="38100" dist="38100" dir="2700000" algn="tl">
                    <a:srgbClr val="000000"/>
                  </a:outerShdw>
                </a:effectLst>
                <a:latin typeface="Geneva" charset="0"/>
              </a:rPr>
              <a:t>Identification with TJC</a:t>
            </a:r>
          </a:p>
        </p:txBody>
      </p:sp>
      <p:grpSp>
        <p:nvGrpSpPr>
          <p:cNvPr id="3" name="Group 7"/>
          <p:cNvGrpSpPr>
            <a:grpSpLocks/>
          </p:cNvGrpSpPr>
          <p:nvPr/>
        </p:nvGrpSpPr>
        <p:grpSpPr bwMode="auto">
          <a:xfrm>
            <a:off x="2438400" y="304800"/>
            <a:ext cx="6705600" cy="1219200"/>
            <a:chOff x="2438400" y="533400"/>
            <a:chExt cx="6705600" cy="1219200"/>
          </a:xfrm>
        </p:grpSpPr>
        <p:sp>
          <p:nvSpPr>
            <p:cNvPr id="6"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defRPr/>
              </a:pPr>
              <a:r>
                <a:rPr lang="en-US" sz="5400" b="1">
                  <a:solidFill>
                    <a:srgbClr val="FFFFFF"/>
                  </a:solidFill>
                  <a:effectLst>
                    <a:outerShdw blurRad="38100" dist="38100" dir="2700000" algn="tl">
                      <a:srgbClr val="000000"/>
                    </a:outerShdw>
                  </a:effectLst>
                  <a:latin typeface="Geneva" charset="0"/>
                </a:rPr>
                <a:t>+</a:t>
              </a:r>
            </a:p>
          </p:txBody>
        </p:sp>
        <p:sp>
          <p:nvSpPr>
            <p:cNvPr id="7"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defRPr/>
              </a:pPr>
              <a:r>
                <a:rPr lang="en-US" sz="3200" b="1">
                  <a:solidFill>
                    <a:srgbClr val="FFFFFF"/>
                  </a:solidFill>
                  <a:effectLst>
                    <a:outerShdw blurRad="38100" dist="38100" dir="2700000" algn="tl">
                      <a:srgbClr val="000000"/>
                    </a:outerShdw>
                  </a:effectLst>
                  <a:latin typeface="Geneva" charset="0"/>
                </a:rPr>
                <a:t>Baptism in TJC (Head Bowed)</a:t>
              </a:r>
            </a:p>
          </p:txBody>
        </p:sp>
      </p:grpSp>
      <p:grpSp>
        <p:nvGrpSpPr>
          <p:cNvPr id="4" name="Group 8"/>
          <p:cNvGrpSpPr>
            <a:grpSpLocks/>
          </p:cNvGrpSpPr>
          <p:nvPr/>
        </p:nvGrpSpPr>
        <p:grpSpPr bwMode="auto">
          <a:xfrm>
            <a:off x="2438400" y="1143000"/>
            <a:ext cx="6705600" cy="1219200"/>
            <a:chOff x="2438400" y="533400"/>
            <a:chExt cx="6705600" cy="1219200"/>
          </a:xfrm>
        </p:grpSpPr>
        <p:sp>
          <p:nvSpPr>
            <p:cNvPr id="10"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defRPr/>
              </a:pPr>
              <a:r>
                <a:rPr lang="en-US" sz="5400" b="1">
                  <a:solidFill>
                    <a:srgbClr val="FFFFFF"/>
                  </a:solidFill>
                  <a:effectLst>
                    <a:outerShdw blurRad="38100" dist="38100" dir="2700000" algn="tl">
                      <a:srgbClr val="000000"/>
                    </a:outerShdw>
                  </a:effectLst>
                  <a:latin typeface="Geneva" charset="0"/>
                </a:rPr>
                <a:t>+</a:t>
              </a:r>
            </a:p>
          </p:txBody>
        </p:sp>
        <p:sp>
          <p:nvSpPr>
            <p:cNvPr id="11"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defRPr/>
              </a:pPr>
              <a:r>
                <a:rPr lang="en-US" sz="3200" b="1">
                  <a:solidFill>
                    <a:srgbClr val="FFFFFF"/>
                  </a:solidFill>
                  <a:effectLst>
                    <a:outerShdw blurRad="38100" dist="38100" dir="2700000" algn="tl">
                      <a:srgbClr val="000000"/>
                    </a:outerShdw>
                  </a:effectLst>
                  <a:latin typeface="Geneva" charset="0"/>
                </a:rPr>
                <a:t>Footwashing by TJC Minister</a:t>
              </a:r>
            </a:p>
          </p:txBody>
        </p:sp>
      </p:grpSp>
      <p:grpSp>
        <p:nvGrpSpPr>
          <p:cNvPr id="8" name="Group 11"/>
          <p:cNvGrpSpPr>
            <a:grpSpLocks/>
          </p:cNvGrpSpPr>
          <p:nvPr/>
        </p:nvGrpSpPr>
        <p:grpSpPr bwMode="auto">
          <a:xfrm>
            <a:off x="2438400" y="1981200"/>
            <a:ext cx="6705600" cy="1219200"/>
            <a:chOff x="2438400" y="533400"/>
            <a:chExt cx="6705600" cy="1219200"/>
          </a:xfrm>
        </p:grpSpPr>
        <p:sp>
          <p:nvSpPr>
            <p:cNvPr id="13"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defRPr/>
              </a:pPr>
              <a:r>
                <a:rPr lang="en-US" sz="5400" b="1">
                  <a:solidFill>
                    <a:srgbClr val="FFFFFF"/>
                  </a:solidFill>
                  <a:effectLst>
                    <a:outerShdw blurRad="38100" dist="38100" dir="2700000" algn="tl">
                      <a:srgbClr val="000000"/>
                    </a:outerShdw>
                  </a:effectLst>
                  <a:latin typeface="Geneva" charset="0"/>
                </a:rPr>
                <a:t>+</a:t>
              </a:r>
            </a:p>
          </p:txBody>
        </p:sp>
        <p:sp>
          <p:nvSpPr>
            <p:cNvPr id="14"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defRPr/>
              </a:pPr>
              <a:r>
                <a:rPr lang="en-US" sz="3200" b="1">
                  <a:solidFill>
                    <a:srgbClr val="FFFFFF"/>
                  </a:solidFill>
                  <a:effectLst>
                    <a:outerShdw blurRad="38100" dist="38100" dir="2700000" algn="tl">
                      <a:srgbClr val="000000"/>
                    </a:outerShdw>
                  </a:effectLst>
                  <a:latin typeface="Geneva" charset="0"/>
                </a:rPr>
                <a:t>Communion (Transubstantiation)</a:t>
              </a:r>
            </a:p>
          </p:txBody>
        </p:sp>
      </p:grpSp>
      <p:grpSp>
        <p:nvGrpSpPr>
          <p:cNvPr id="9" name="Group 14"/>
          <p:cNvGrpSpPr>
            <a:grpSpLocks/>
          </p:cNvGrpSpPr>
          <p:nvPr/>
        </p:nvGrpSpPr>
        <p:grpSpPr bwMode="auto">
          <a:xfrm>
            <a:off x="2438400" y="2819400"/>
            <a:ext cx="6705600" cy="1219200"/>
            <a:chOff x="2438400" y="533400"/>
            <a:chExt cx="6705600" cy="1219200"/>
          </a:xfrm>
        </p:grpSpPr>
        <p:sp>
          <p:nvSpPr>
            <p:cNvPr id="16"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defRPr/>
              </a:pPr>
              <a:r>
                <a:rPr lang="en-US" sz="5400" b="1">
                  <a:solidFill>
                    <a:srgbClr val="FFFFFF"/>
                  </a:solidFill>
                  <a:effectLst>
                    <a:outerShdw blurRad="38100" dist="38100" dir="2700000" algn="tl">
                      <a:srgbClr val="000000"/>
                    </a:outerShdw>
                  </a:effectLst>
                  <a:latin typeface="Geneva" charset="0"/>
                </a:rPr>
                <a:t>+</a:t>
              </a:r>
            </a:p>
          </p:txBody>
        </p:sp>
        <p:sp>
          <p:nvSpPr>
            <p:cNvPr id="17"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defRPr/>
              </a:pPr>
              <a:r>
                <a:rPr lang="en-US" sz="3200" b="1">
                  <a:solidFill>
                    <a:srgbClr val="FFFFFF"/>
                  </a:solidFill>
                  <a:effectLst>
                    <a:outerShdw blurRad="38100" dist="38100" dir="2700000" algn="tl">
                      <a:srgbClr val="000000"/>
                    </a:outerShdw>
                  </a:effectLst>
                  <a:latin typeface="Geneva" charset="0"/>
                </a:rPr>
                <a:t>Reception of the Holy Spirit</a:t>
              </a:r>
            </a:p>
          </p:txBody>
        </p:sp>
      </p:grpSp>
      <p:grpSp>
        <p:nvGrpSpPr>
          <p:cNvPr id="12" name="Group 17"/>
          <p:cNvGrpSpPr>
            <a:grpSpLocks/>
          </p:cNvGrpSpPr>
          <p:nvPr/>
        </p:nvGrpSpPr>
        <p:grpSpPr bwMode="auto">
          <a:xfrm>
            <a:off x="2438400" y="3657600"/>
            <a:ext cx="6705600" cy="1219200"/>
            <a:chOff x="2438400" y="533400"/>
            <a:chExt cx="6705600" cy="1219200"/>
          </a:xfrm>
        </p:grpSpPr>
        <p:sp>
          <p:nvSpPr>
            <p:cNvPr id="19"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defRPr/>
              </a:pPr>
              <a:r>
                <a:rPr lang="en-US" sz="5400" b="1">
                  <a:solidFill>
                    <a:srgbClr val="FFFFFF"/>
                  </a:solidFill>
                  <a:effectLst>
                    <a:outerShdw blurRad="38100" dist="38100" dir="2700000" algn="tl">
                      <a:srgbClr val="000000"/>
                    </a:outerShdw>
                  </a:effectLst>
                  <a:latin typeface="Geneva" charset="0"/>
                </a:rPr>
                <a:t>+</a:t>
              </a:r>
            </a:p>
          </p:txBody>
        </p:sp>
        <p:sp>
          <p:nvSpPr>
            <p:cNvPr id="20"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defRPr/>
              </a:pPr>
              <a:r>
                <a:rPr lang="en-US" sz="3200" b="1">
                  <a:solidFill>
                    <a:srgbClr val="FFFFFF"/>
                  </a:solidFill>
                  <a:effectLst>
                    <a:outerShdw blurRad="38100" dist="38100" dir="2700000" algn="tl">
                      <a:srgbClr val="000000"/>
                    </a:outerShdw>
                  </a:effectLst>
                  <a:latin typeface="Geneva" charset="0"/>
                </a:rPr>
                <a:t>Speaking in Tongues</a:t>
              </a:r>
            </a:p>
          </p:txBody>
        </p:sp>
      </p:grpSp>
      <p:grpSp>
        <p:nvGrpSpPr>
          <p:cNvPr id="15" name="Group 20"/>
          <p:cNvGrpSpPr>
            <a:grpSpLocks/>
          </p:cNvGrpSpPr>
          <p:nvPr/>
        </p:nvGrpSpPr>
        <p:grpSpPr bwMode="auto">
          <a:xfrm>
            <a:off x="2438400" y="4495800"/>
            <a:ext cx="6705600" cy="1219200"/>
            <a:chOff x="2438400" y="533400"/>
            <a:chExt cx="6705600" cy="1219200"/>
          </a:xfrm>
        </p:grpSpPr>
        <p:sp>
          <p:nvSpPr>
            <p:cNvPr id="22"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defRPr/>
              </a:pPr>
              <a:r>
                <a:rPr lang="en-US" sz="5400" b="1">
                  <a:solidFill>
                    <a:srgbClr val="FFFFFF"/>
                  </a:solidFill>
                  <a:effectLst>
                    <a:outerShdw blurRad="38100" dist="38100" dir="2700000" algn="tl">
                      <a:srgbClr val="000000"/>
                    </a:outerShdw>
                  </a:effectLst>
                  <a:latin typeface="Geneva" charset="0"/>
                </a:rPr>
                <a:t>+</a:t>
              </a:r>
            </a:p>
          </p:txBody>
        </p:sp>
        <p:sp>
          <p:nvSpPr>
            <p:cNvPr id="23"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defRPr/>
              </a:pPr>
              <a:r>
                <a:rPr lang="en-US" sz="3200" b="1">
                  <a:solidFill>
                    <a:srgbClr val="FFFFFF"/>
                  </a:solidFill>
                  <a:effectLst>
                    <a:outerShdw blurRad="38100" dist="38100" dir="2700000" algn="tl">
                      <a:srgbClr val="000000"/>
                    </a:outerShdw>
                  </a:effectLst>
                  <a:latin typeface="Geneva" charset="0"/>
                </a:rPr>
                <a:t>(Faith in Christ?  No!)</a:t>
              </a:r>
            </a:p>
          </p:txBody>
        </p:sp>
      </p:grpSp>
      <p:grpSp>
        <p:nvGrpSpPr>
          <p:cNvPr id="18" name="Group 23"/>
          <p:cNvGrpSpPr>
            <a:grpSpLocks/>
          </p:cNvGrpSpPr>
          <p:nvPr/>
        </p:nvGrpSpPr>
        <p:grpSpPr bwMode="auto">
          <a:xfrm>
            <a:off x="2438400" y="5410200"/>
            <a:ext cx="6705600" cy="1219200"/>
            <a:chOff x="2438400" y="533400"/>
            <a:chExt cx="6705600" cy="1219200"/>
          </a:xfrm>
        </p:grpSpPr>
        <p:sp>
          <p:nvSpPr>
            <p:cNvPr id="25"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defRPr/>
              </a:pPr>
              <a:r>
                <a:rPr lang="en-US" sz="5400" b="1">
                  <a:solidFill>
                    <a:srgbClr val="FFFFFF"/>
                  </a:solidFill>
                  <a:effectLst>
                    <a:outerShdw blurRad="38100" dist="38100" dir="2700000" algn="tl">
                      <a:srgbClr val="000000"/>
                    </a:outerShdw>
                  </a:effectLst>
                  <a:latin typeface="Geneva" charset="0"/>
                </a:rPr>
                <a:t>=</a:t>
              </a:r>
            </a:p>
          </p:txBody>
        </p:sp>
        <p:sp>
          <p:nvSpPr>
            <p:cNvPr id="26"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defRPr/>
              </a:pPr>
              <a:r>
                <a:rPr lang="en-US" sz="3200" b="1">
                  <a:solidFill>
                    <a:srgbClr val="FFFFFF"/>
                  </a:solidFill>
                  <a:effectLst>
                    <a:outerShdw blurRad="38100" dist="38100" dir="2700000" algn="tl">
                      <a:srgbClr val="000000"/>
                    </a:outerShdw>
                  </a:effectLst>
                  <a:latin typeface="Geneva" charset="0"/>
                </a:rPr>
                <a:t>Salvation ! ? ! ?</a:t>
              </a:r>
            </a:p>
          </p:txBody>
        </p:sp>
      </p:grpSp>
      <p:sp>
        <p:nvSpPr>
          <p:cNvPr id="732171" name="Text Box 2"/>
          <p:cNvSpPr txBox="1">
            <a:spLocks noChangeArrowheads="1"/>
          </p:cNvSpPr>
          <p:nvPr/>
        </p:nvSpPr>
        <p:spPr bwMode="auto">
          <a:xfrm>
            <a:off x="8502650" y="0"/>
            <a:ext cx="6461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5" tIns="45683" rIns="91365" bIns="45683">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en-US">
                <a:solidFill>
                  <a:srgbClr val="FFFFFF"/>
                </a:solidFill>
              </a:rPr>
              <a:t>200</a:t>
            </a:r>
          </a:p>
        </p:txBody>
      </p:sp>
      <p:pic>
        <p:nvPicPr>
          <p:cNvPr id="732172" name="Picture 27" descr="welcome-to-glcc1.jpg"/>
          <p:cNvPicPr>
            <a:picLocks noChangeAspect="1"/>
          </p:cNvPicPr>
          <p:nvPr/>
        </p:nvPicPr>
        <p:blipFill>
          <a:blip r:embed="rId3">
            <a:extLst>
              <a:ext uri="{28A0092B-C50C-407E-A947-70E740481C1C}">
                <a14:useLocalDpi xmlns:a14="http://schemas.microsoft.com/office/drawing/2010/main" val="0"/>
              </a:ext>
            </a:extLst>
          </a:blip>
          <a:srcRect r="3847" b="5502"/>
          <a:stretch>
            <a:fillRect/>
          </a:stretch>
        </p:blipFill>
        <p:spPr bwMode="auto">
          <a:xfrm>
            <a:off x="76200" y="4419600"/>
            <a:ext cx="3352800" cy="2346325"/>
          </a:xfrm>
          <a:prstGeom prst="rect">
            <a:avLst/>
          </a:prstGeom>
          <a:noFill/>
          <a:ln w="57150">
            <a:solidFill>
              <a:srgbClr val="000000"/>
            </a:solidFill>
            <a:round/>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33185" name="Title 1"/>
          <p:cNvSpPr>
            <a:spLocks noGrp="1"/>
          </p:cNvSpPr>
          <p:nvPr>
            <p:ph type="title"/>
          </p:nvPr>
        </p:nvSpPr>
        <p:spPr>
          <a:xfrm>
            <a:off x="0" y="0"/>
            <a:ext cx="9144000" cy="946150"/>
          </a:xfrm>
        </p:spPr>
        <p:txBody>
          <a:bodyPr/>
          <a:lstStyle/>
          <a:p>
            <a:r>
              <a:rPr lang="en-US">
                <a:latin typeface="Arial Black" charset="0"/>
                <a:ea typeface="MS PGothic" charset="0"/>
              </a:rPr>
              <a:t>Why do people like legalism?</a:t>
            </a:r>
          </a:p>
        </p:txBody>
      </p:sp>
      <p:pic>
        <p:nvPicPr>
          <p:cNvPr id="733186" name="Picture 2" descr="stop no g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7813" y="1084263"/>
            <a:ext cx="1485900"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1828800" y="1143000"/>
            <a:ext cx="73152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nchor="ctr"/>
          <a:lstStyle>
            <a:lvl1pPr marL="534988" indent="-534988"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buFont typeface="Arial" charset="0"/>
              <a:buChar char="•"/>
            </a:pPr>
            <a:r>
              <a:rPr lang="en-US" sz="3200">
                <a:solidFill>
                  <a:srgbClr val="E3EBF1"/>
                </a:solidFill>
                <a:latin typeface="Arial Black" charset="0"/>
              </a:rPr>
              <a:t>It gives us a </a:t>
            </a:r>
            <a:r>
              <a:rPr lang="en-US" sz="3200">
                <a:solidFill>
                  <a:srgbClr val="FFFF00"/>
                </a:solidFill>
                <a:latin typeface="Arial Black" charset="0"/>
              </a:rPr>
              <a:t>tangible measure</a:t>
            </a:r>
            <a:r>
              <a:rPr lang="en-US" sz="3200">
                <a:solidFill>
                  <a:srgbClr val="E3EBF1"/>
                </a:solidFill>
                <a:latin typeface="Arial Black" charset="0"/>
              </a:rPr>
              <a:t> of where we stand.</a:t>
            </a:r>
          </a:p>
          <a:p>
            <a:pPr>
              <a:buFont typeface="Arial" charset="0"/>
              <a:buChar char="•"/>
            </a:pPr>
            <a:endParaRPr lang="en-US" sz="3200">
              <a:solidFill>
                <a:srgbClr val="E3EBF1"/>
              </a:solidFill>
              <a:latin typeface="Arial Black" charset="0"/>
            </a:endParaRPr>
          </a:p>
          <a:p>
            <a:pPr>
              <a:buFont typeface="Arial" charset="0"/>
              <a:buChar char="•"/>
            </a:pPr>
            <a:r>
              <a:rPr lang="en-US" sz="3200">
                <a:solidFill>
                  <a:srgbClr val="E3EBF1"/>
                </a:solidFill>
                <a:latin typeface="Arial Black" charset="0"/>
              </a:rPr>
              <a:t>It puts confidence into our hands so </a:t>
            </a:r>
            <a:r>
              <a:rPr lang="en-US" sz="3200">
                <a:solidFill>
                  <a:srgbClr val="FFFF00"/>
                </a:solidFill>
                <a:latin typeface="Arial Black" charset="0"/>
              </a:rPr>
              <a:t>we can get credit </a:t>
            </a:r>
            <a:r>
              <a:rPr lang="en-US" sz="3200">
                <a:solidFill>
                  <a:srgbClr val="E3EBF1"/>
                </a:solidFill>
                <a:latin typeface="Arial Black" charset="0"/>
              </a:rPr>
              <a:t>for our deeds.</a:t>
            </a:r>
          </a:p>
          <a:p>
            <a:pPr>
              <a:buFont typeface="Arial" charset="0"/>
              <a:buChar char="•"/>
            </a:pPr>
            <a:endParaRPr lang="en-US" sz="3200">
              <a:solidFill>
                <a:srgbClr val="E3EBF1"/>
              </a:solidFill>
              <a:latin typeface="Arial Black" charset="0"/>
            </a:endParaRPr>
          </a:p>
          <a:p>
            <a:pPr>
              <a:buFont typeface="Arial" charset="0"/>
              <a:buChar char="•"/>
            </a:pPr>
            <a:r>
              <a:rPr lang="en-US" sz="3200">
                <a:solidFill>
                  <a:srgbClr val="E3EBF1"/>
                </a:solidFill>
                <a:latin typeface="Arial Black" charset="0"/>
              </a:rPr>
              <a:t>It </a:t>
            </a:r>
            <a:r>
              <a:rPr lang="en-US" sz="3200">
                <a:solidFill>
                  <a:srgbClr val="FFFF00"/>
                </a:solidFill>
                <a:latin typeface="Arial Black" charset="0"/>
              </a:rPr>
              <a:t>makes decision-making easier</a:t>
            </a:r>
            <a:r>
              <a:rPr lang="en-US" sz="3200">
                <a:solidFill>
                  <a:srgbClr val="E3EBF1"/>
                </a:solidFill>
                <a:latin typeface="Arial Black" charset="0"/>
              </a:rPr>
              <a:t> with nearly everything being right or wrong.</a:t>
            </a:r>
            <a:endParaRPr lang="en-US" sz="5400">
              <a:solidFill>
                <a:srgbClr val="E3EBF1"/>
              </a:solidFill>
              <a:latin typeface="Arial Black"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29.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734210" name="Picture 2" descr="pharisees self righteou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153988"/>
            <a:ext cx="4437063" cy="670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4211" name="Title 1"/>
          <p:cNvSpPr>
            <a:spLocks noGrp="1"/>
          </p:cNvSpPr>
          <p:nvPr>
            <p:ph type="title"/>
          </p:nvPr>
        </p:nvSpPr>
        <p:spPr>
          <a:xfrm>
            <a:off x="4267200" y="44450"/>
            <a:ext cx="4648200" cy="4679950"/>
          </a:xfrm>
        </p:spPr>
        <p:txBody>
          <a:bodyPr/>
          <a:lstStyle/>
          <a:p>
            <a:pPr marL="808038" indent="-808038" algn="l"/>
            <a:r>
              <a:rPr lang="en-US" sz="4400">
                <a:solidFill>
                  <a:schemeClr val="bg1"/>
                </a:solidFill>
                <a:latin typeface="Arial Black" charset="0"/>
                <a:ea typeface="MS PGothic" charset="0"/>
              </a:rPr>
              <a:t>II. Paul used to put confidence in his </a:t>
            </a:r>
            <a:r>
              <a:rPr lang="en-US" sz="4400">
                <a:solidFill>
                  <a:srgbClr val="0000FF"/>
                </a:solidFill>
                <a:latin typeface="Arial Black" charset="0"/>
                <a:ea typeface="MS PGothic" charset="0"/>
              </a:rPr>
              <a:t>pedigree </a:t>
            </a:r>
            <a:r>
              <a:rPr lang="en-US" sz="4400">
                <a:solidFill>
                  <a:schemeClr val="bg1"/>
                </a:solidFill>
                <a:latin typeface="Arial Black" charset="0"/>
                <a:ea typeface="MS PGothic" charset="0"/>
              </a:rPr>
              <a:t>(3:4-6).</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3873" name="Rectangle 2"/>
          <p:cNvSpPr>
            <a:spLocks noGrp="1" noChangeArrowheads="1"/>
          </p:cNvSpPr>
          <p:nvPr>
            <p:ph type="title" idx="4294967295"/>
          </p:nvPr>
        </p:nvSpPr>
        <p:spPr>
          <a:xfrm>
            <a:off x="1152525" y="0"/>
            <a:ext cx="7991475" cy="981075"/>
          </a:xfrm>
          <a:solidFill>
            <a:srgbClr val="000000"/>
          </a:solidFill>
        </p:spPr>
        <p:txBody>
          <a:bodyPr/>
          <a:lstStyle/>
          <a:p>
            <a:pPr eaLnBrk="1" hangingPunct="1"/>
            <a:r>
              <a:rPr lang="en-US" sz="4000" b="1">
                <a:latin typeface="Arial" charset="0"/>
                <a:ea typeface="MS PGothic" charset="0"/>
              </a:rPr>
              <a:t>4 Greek Words for Attitude</a:t>
            </a:r>
            <a:endParaRPr lang="en-US" sz="3600">
              <a:latin typeface="Arial" charset="0"/>
              <a:ea typeface="MS PGothic" charset="0"/>
            </a:endParaRPr>
          </a:p>
        </p:txBody>
      </p:sp>
      <p:sp>
        <p:nvSpPr>
          <p:cNvPr id="27650" name="Text Box 3"/>
          <p:cNvSpPr txBox="1">
            <a:spLocks noChangeArrowheads="1"/>
          </p:cNvSpPr>
          <p:nvPr/>
        </p:nvSpPr>
        <p:spPr bwMode="auto">
          <a:xfrm>
            <a:off x="1259637" y="968680"/>
            <a:ext cx="7884367" cy="4178067"/>
          </a:xfrm>
          <a:prstGeom prst="rect">
            <a:avLst/>
          </a:prstGeom>
          <a:noFill/>
          <a:ln>
            <a:noFill/>
          </a:ln>
        </p:spPr>
        <p:txBody>
          <a:bodyPr lIns="91354" tIns="45678" rIns="91354" bIns="45678">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363196" lvl="5" indent="-363196" defTabSz="456774">
              <a:spcBef>
                <a:spcPts val="1200"/>
              </a:spcBef>
              <a:spcAft>
                <a:spcPts val="300"/>
              </a:spcAft>
              <a:buFont typeface="Arial"/>
              <a:buChar char="•"/>
              <a:defRPr/>
            </a:pPr>
            <a:r>
              <a:rPr lang="en-US" sz="3600" b="1" dirty="0">
                <a:effectLst>
                  <a:glow rad="139700">
                    <a:srgbClr val="000000"/>
                  </a:glow>
                </a:effectLst>
                <a:latin typeface="Bwgrkl"/>
                <a:cs typeface="ＭＳ Ｐゴシック" charset="0"/>
              </a:rPr>
              <a:t>frone,w</a:t>
            </a:r>
            <a:r>
              <a:rPr lang="en-US" sz="3600" b="1" dirty="0">
                <a:effectLst>
                  <a:glow rad="139700">
                    <a:srgbClr val="000000"/>
                  </a:glow>
                </a:effectLst>
                <a:latin typeface="Times"/>
                <a:cs typeface="ＭＳ Ｐゴシック" charset="0"/>
              </a:rPr>
              <a:t> </a:t>
            </a:r>
            <a:r>
              <a:rPr lang="en-US" sz="2800" b="1" dirty="0">
                <a:effectLst>
                  <a:glow rad="139700">
                    <a:srgbClr val="000000"/>
                  </a:glow>
                </a:effectLst>
                <a:latin typeface="Arial"/>
                <a:cs typeface="Arial"/>
              </a:rPr>
              <a:t>"think, form opinion, set one</a:t>
            </a:r>
            <a:r>
              <a:rPr lang="fr-FR" sz="2800" b="1" dirty="0">
                <a:effectLst>
                  <a:glow rad="139700">
                    <a:srgbClr val="000000"/>
                  </a:glow>
                </a:effectLst>
                <a:latin typeface="Arial"/>
                <a:cs typeface="Arial"/>
              </a:rPr>
              <a:t>'</a:t>
            </a:r>
            <a:r>
              <a:rPr lang="en-US" sz="2800" b="1" dirty="0">
                <a:effectLst>
                  <a:glow rad="139700">
                    <a:srgbClr val="000000"/>
                  </a:glow>
                </a:effectLst>
                <a:latin typeface="Arial"/>
                <a:cs typeface="Arial"/>
              </a:rPr>
              <a:t>s mind on…" [BAGD] 1:7; 2:2a, 2b, 5; 3:15a, 15b, 16 [</a:t>
            </a:r>
            <a:r>
              <a:rPr lang="en-US" sz="2800" b="1" i="1" dirty="0">
                <a:effectLst>
                  <a:glow rad="139700">
                    <a:srgbClr val="000000"/>
                  </a:glow>
                </a:effectLst>
                <a:latin typeface="Arial"/>
                <a:cs typeface="Arial"/>
              </a:rPr>
              <a:t>Byz.</a:t>
            </a:r>
            <a:r>
              <a:rPr lang="en-US" sz="2800" b="1" dirty="0">
                <a:effectLst>
                  <a:glow rad="139700">
                    <a:srgbClr val="000000"/>
                  </a:glow>
                </a:effectLst>
                <a:latin typeface="Arial"/>
                <a:cs typeface="Arial"/>
              </a:rPr>
              <a:t>], 19; 4:2, 10a, 10b</a:t>
            </a:r>
          </a:p>
          <a:p>
            <a:pPr marL="363196" lvl="5" indent="-363196" defTabSz="456774">
              <a:spcBef>
                <a:spcPts val="1200"/>
              </a:spcBef>
              <a:spcAft>
                <a:spcPts val="300"/>
              </a:spcAft>
              <a:buFont typeface="Arial"/>
              <a:buChar char="•"/>
              <a:defRPr/>
            </a:pPr>
            <a:r>
              <a:rPr lang="en-US" sz="3600" b="1" dirty="0">
                <a:effectLst>
                  <a:glow rad="139700">
                    <a:srgbClr val="000000"/>
                  </a:glow>
                </a:effectLst>
                <a:latin typeface="Bwgrkl"/>
                <a:cs typeface="ＭＳ Ｐゴシック" charset="0"/>
              </a:rPr>
              <a:t>h`ge,omai</a:t>
            </a:r>
            <a:r>
              <a:rPr lang="en-US" sz="3600" b="1" dirty="0">
                <a:effectLst>
                  <a:glow rad="139700">
                    <a:srgbClr val="000000"/>
                  </a:glow>
                </a:effectLst>
                <a:latin typeface="Times"/>
                <a:cs typeface="ＭＳ Ｐゴシック" charset="0"/>
              </a:rPr>
              <a:t> </a:t>
            </a:r>
            <a:r>
              <a:rPr lang="en-US" sz="2800" b="1" dirty="0">
                <a:effectLst>
                  <a:glow rad="139700">
                    <a:srgbClr val="000000"/>
                  </a:glow>
                </a:effectLst>
                <a:latin typeface="Arial"/>
                <a:cs typeface="Arial"/>
              </a:rPr>
              <a:t>"think, consider, regard, lead, guide" [BAGD] 2:3, 6, 25; 3:7, 8a, 8b</a:t>
            </a:r>
          </a:p>
          <a:p>
            <a:pPr marL="363196" lvl="5" indent="-363196" defTabSz="456774">
              <a:spcBef>
                <a:spcPts val="1200"/>
              </a:spcBef>
              <a:spcAft>
                <a:spcPts val="300"/>
              </a:spcAft>
              <a:buFont typeface="Arial"/>
              <a:buChar char="•"/>
              <a:defRPr/>
            </a:pPr>
            <a:r>
              <a:rPr lang="en-US" sz="3600" b="1" dirty="0">
                <a:effectLst>
                  <a:glow rad="139700">
                    <a:srgbClr val="000000"/>
                  </a:glow>
                </a:effectLst>
                <a:latin typeface="Bwgrkl"/>
                <a:cs typeface="ＭＳ Ｐゴシック" charset="0"/>
              </a:rPr>
              <a:t>skope,w</a:t>
            </a:r>
            <a:r>
              <a:rPr lang="en-US" sz="3600" b="1" dirty="0">
                <a:effectLst>
                  <a:glow rad="139700">
                    <a:srgbClr val="000000"/>
                  </a:glow>
                </a:effectLst>
                <a:latin typeface="Times"/>
                <a:cs typeface="ＭＳ Ｐゴシック" charset="0"/>
              </a:rPr>
              <a:t> </a:t>
            </a:r>
            <a:r>
              <a:rPr lang="en-US" sz="2800" b="1" dirty="0">
                <a:effectLst>
                  <a:glow rad="139700">
                    <a:srgbClr val="000000"/>
                  </a:glow>
                </a:effectLst>
                <a:latin typeface="Arial"/>
                <a:cs typeface="Arial"/>
              </a:rPr>
              <a:t>"notice, consider" 2:4; 3:17 </a:t>
            </a:r>
          </a:p>
          <a:p>
            <a:pPr marL="363196" lvl="5" indent="-363196" defTabSz="456774">
              <a:spcBef>
                <a:spcPts val="1200"/>
              </a:spcBef>
              <a:spcAft>
                <a:spcPts val="300"/>
              </a:spcAft>
              <a:buFont typeface="Arial"/>
              <a:buChar char="•"/>
              <a:defRPr/>
            </a:pPr>
            <a:r>
              <a:rPr lang="en-US" sz="3600" b="1" dirty="0">
                <a:effectLst>
                  <a:glow rad="139700">
                    <a:srgbClr val="000000"/>
                  </a:glow>
                </a:effectLst>
                <a:latin typeface="Bwgrkl"/>
                <a:cs typeface="ＭＳ Ｐゴシック" charset="0"/>
              </a:rPr>
              <a:t>logi,zomai</a:t>
            </a:r>
            <a:r>
              <a:rPr lang="en-US" sz="3600" b="1" dirty="0">
                <a:effectLst>
                  <a:glow rad="139700">
                    <a:srgbClr val="000000"/>
                  </a:glow>
                </a:effectLst>
                <a:latin typeface="Times"/>
                <a:cs typeface="ＭＳ Ｐゴシック" charset="0"/>
              </a:rPr>
              <a:t> </a:t>
            </a:r>
            <a:r>
              <a:rPr lang="en-US" sz="2800" b="1" dirty="0">
                <a:effectLst>
                  <a:glow rad="139700">
                    <a:srgbClr val="000000"/>
                  </a:glow>
                </a:effectLst>
                <a:latin typeface="Arial"/>
                <a:cs typeface="Arial"/>
              </a:rPr>
              <a:t>"reckon, consider" 3:13; 4:8</a:t>
            </a:r>
          </a:p>
        </p:txBody>
      </p:sp>
      <p:sp>
        <p:nvSpPr>
          <p:cNvPr id="4" name="Text Box 3"/>
          <p:cNvSpPr txBox="1">
            <a:spLocks noChangeArrowheads="1"/>
          </p:cNvSpPr>
          <p:nvPr/>
        </p:nvSpPr>
        <p:spPr bwMode="auto">
          <a:xfrm>
            <a:off x="1331640" y="7245424"/>
            <a:ext cx="7560840" cy="1815882"/>
          </a:xfrm>
          <a:prstGeom prst="rect">
            <a:avLst/>
          </a:prstGeom>
          <a:noFill/>
          <a:ln>
            <a:noFill/>
          </a:ln>
          <a:extLst/>
        </p:spPr>
        <p:txBody>
          <a:bodyPr lIns="91354" tIns="45678" rIns="91354" bIns="45678">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lvl="5" indent="0" defTabSz="456774">
              <a:spcBef>
                <a:spcPts val="1200"/>
              </a:spcBef>
              <a:spcAft>
                <a:spcPts val="300"/>
              </a:spcAft>
              <a:defRPr/>
            </a:pPr>
            <a:r>
              <a:rPr lang="en-US" sz="2800" b="1" dirty="0">
                <a:latin typeface="Arial"/>
                <a:cs typeface="Arial"/>
              </a:rPr>
              <a:t>This is supported with many "knowledge" terms (esp. 1:9-11; 3:8-10) "which include, but are not restricted to, purely intellectual concerns" (</a:t>
            </a:r>
            <a:r>
              <a:rPr lang="en-US" sz="2800" b="1" dirty="0" err="1">
                <a:latin typeface="Arial"/>
                <a:cs typeface="Arial"/>
              </a:rPr>
              <a:t>Moises</a:t>
            </a:r>
            <a:r>
              <a:rPr lang="en-US" sz="2800" b="1" dirty="0">
                <a:latin typeface="Arial"/>
                <a:cs typeface="Arial"/>
              </a:rPr>
              <a:t> Silva, </a:t>
            </a:r>
            <a:r>
              <a:rPr lang="en-US" sz="2800" b="1" i="1" dirty="0">
                <a:latin typeface="Arial"/>
                <a:cs typeface="Arial"/>
              </a:rPr>
              <a:t>Philippians, </a:t>
            </a:r>
            <a:r>
              <a:rPr lang="en-US" sz="2800" b="1" dirty="0">
                <a:latin typeface="Arial"/>
                <a:cs typeface="Arial"/>
              </a:rPr>
              <a:t>20)</a:t>
            </a:r>
          </a:p>
        </p:txBody>
      </p:sp>
      <p:sp>
        <p:nvSpPr>
          <p:cNvPr id="463876" name="Text Box 6"/>
          <p:cNvSpPr txBox="1">
            <a:spLocks noChangeArrowheads="1"/>
          </p:cNvSpPr>
          <p:nvPr/>
        </p:nvSpPr>
        <p:spPr bwMode="auto">
          <a:xfrm>
            <a:off x="8496300" y="-26988"/>
            <a:ext cx="612775"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en-US" sz="2000" b="1">
                <a:solidFill>
                  <a:srgbClr val="EAEAEA"/>
                </a:solidFill>
                <a:latin typeface="Arial" charset="0"/>
              </a:rPr>
              <a:t>184</a:t>
            </a:r>
          </a:p>
        </p:txBody>
      </p:sp>
      <p:sp>
        <p:nvSpPr>
          <p:cNvPr id="463877" name="Text Box 6"/>
          <p:cNvSpPr txBox="1">
            <a:spLocks noChangeArrowheads="1"/>
          </p:cNvSpPr>
          <p:nvPr/>
        </p:nvSpPr>
        <p:spPr bwMode="auto">
          <a:xfrm>
            <a:off x="1116013" y="6381750"/>
            <a:ext cx="80279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en-US" sz="2000" b="1">
                <a:solidFill>
                  <a:srgbClr val="EAEAEA"/>
                </a:solidFill>
                <a:latin typeface="Arial" charset="0"/>
              </a:rPr>
              <a:t>Moisés Silva, </a:t>
            </a:r>
            <a:r>
              <a:rPr lang="en-US" sz="2000" b="1" i="1">
                <a:solidFill>
                  <a:srgbClr val="EAEAEA"/>
                </a:solidFill>
                <a:latin typeface="Arial" charset="0"/>
              </a:rPr>
              <a:t>Philippians, </a:t>
            </a:r>
            <a:r>
              <a:rPr lang="en-US" sz="2000" b="1">
                <a:solidFill>
                  <a:srgbClr val="EAEAEA"/>
                </a:solidFill>
                <a:latin typeface="Arial" charset="0"/>
              </a:rPr>
              <a:t>Wycliffe Exegetical Commentary, 20</a:t>
            </a:r>
          </a:p>
        </p:txBody>
      </p:sp>
      <p:pic>
        <p:nvPicPr>
          <p:cNvPr id="463878" name="Picture 1" descr="Screen Shot 2014-03-07 at 11.06.15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3860800"/>
            <a:ext cx="1366838"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3879" name="Picture 2" descr="Screen Shot 2014-03-07 at 11.06.06 a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19250" y="2611438"/>
            <a:ext cx="1584325"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3880" name="Picture 4" descr="Screen Shot 2014-03-07 at 11.05.48 a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19250" y="1052513"/>
            <a:ext cx="151923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3881" name="Picture 5" descr="Screen Shot 2014-03-07 at 11.06.23 a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619250" y="4537075"/>
            <a:ext cx="199072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65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65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65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0.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735233" name="Text Box 2"/>
          <p:cNvSpPr txBox="1">
            <a:spLocks noChangeArrowheads="1"/>
          </p:cNvSpPr>
          <p:nvPr/>
        </p:nvSpPr>
        <p:spPr bwMode="auto">
          <a:xfrm>
            <a:off x="8172450" y="158750"/>
            <a:ext cx="885825" cy="4619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en-US" b="1">
                <a:solidFill>
                  <a:srgbClr val="EAEAEA"/>
                </a:solidFill>
                <a:latin typeface="Arial" charset="0"/>
                <a:ea typeface="ＭＳ Ｐゴシック" charset="0"/>
                <a:cs typeface="ＭＳ Ｐゴシック" charset="0"/>
              </a:rPr>
              <a:t>186h</a:t>
            </a:r>
          </a:p>
        </p:txBody>
      </p:sp>
      <p:sp>
        <p:nvSpPr>
          <p:cNvPr id="735234" name="Rectangle 80"/>
          <p:cNvSpPr>
            <a:spLocks noChangeArrowheads="1"/>
          </p:cNvSpPr>
          <p:nvPr/>
        </p:nvSpPr>
        <p:spPr bwMode="auto">
          <a:xfrm>
            <a:off x="98425" y="685800"/>
            <a:ext cx="3633788" cy="1098550"/>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a:endParaRPr lang="en-US" altLang="zh-CN" b="1">
              <a:solidFill>
                <a:srgbClr val="FFFFFF"/>
              </a:solidFill>
              <a:latin typeface="Arial" charset="0"/>
              <a:ea typeface="SimSun" charset="0"/>
              <a:cs typeface="SimSun" charset="0"/>
            </a:endParaRPr>
          </a:p>
        </p:txBody>
      </p:sp>
      <p:sp>
        <p:nvSpPr>
          <p:cNvPr id="735235" name="Rectangle 81"/>
          <p:cNvSpPr>
            <a:spLocks noChangeArrowheads="1"/>
          </p:cNvSpPr>
          <p:nvPr/>
        </p:nvSpPr>
        <p:spPr bwMode="auto">
          <a:xfrm>
            <a:off x="3732213" y="685800"/>
            <a:ext cx="5353050" cy="1098550"/>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a:r>
              <a:rPr lang="en-US" altLang="zh-CN" sz="2000">
                <a:solidFill>
                  <a:srgbClr val="FFFFFF"/>
                </a:solidFill>
                <a:latin typeface="Arial Narrow" charset="0"/>
                <a:ea typeface="SimSun" charset="0"/>
                <a:cs typeface="SimSun" charset="0"/>
              </a:rPr>
              <a:t> This sign of participation in the Abrahamic Covenant separated Paul from pagans and was performed on him the exact day the OT prescribed (Gen. 17:11-12)</a:t>
            </a:r>
          </a:p>
        </p:txBody>
      </p:sp>
      <p:sp>
        <p:nvSpPr>
          <p:cNvPr id="735236" name="Rectangle 82"/>
          <p:cNvSpPr>
            <a:spLocks noChangeArrowheads="1"/>
          </p:cNvSpPr>
          <p:nvPr/>
        </p:nvSpPr>
        <p:spPr bwMode="auto">
          <a:xfrm>
            <a:off x="98425" y="1784350"/>
            <a:ext cx="3633788" cy="94773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a:r>
              <a:rPr lang="en-US" altLang="zh-CN" b="1">
                <a:solidFill>
                  <a:srgbClr val="FFFFFF"/>
                </a:solidFill>
                <a:latin typeface="Arial" charset="0"/>
                <a:ea typeface="SimSun" charset="0"/>
                <a:cs typeface="SimSun" charset="0"/>
              </a:rPr>
              <a:t>Of the people of Israel</a:t>
            </a:r>
          </a:p>
        </p:txBody>
      </p:sp>
      <p:sp>
        <p:nvSpPr>
          <p:cNvPr id="735237" name="Rectangle 83"/>
          <p:cNvSpPr>
            <a:spLocks noChangeArrowheads="1"/>
          </p:cNvSpPr>
          <p:nvPr/>
        </p:nvSpPr>
        <p:spPr bwMode="auto">
          <a:xfrm>
            <a:off x="3732213" y="1784350"/>
            <a:ext cx="5353050" cy="94773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a:r>
              <a:rPr lang="en-US" altLang="zh-CN" sz="2000">
                <a:solidFill>
                  <a:srgbClr val="FFFFFF"/>
                </a:solidFill>
                <a:latin typeface="Arial Narrow" charset="0"/>
                <a:ea typeface="SimSun" charset="0"/>
                <a:cs typeface="SimSun" charset="0"/>
              </a:rPr>
              <a:t>Paul was a pure-blooded member of this race chosen by God himself (not even a proselyte, who were often viewed as "second class")</a:t>
            </a:r>
          </a:p>
        </p:txBody>
      </p:sp>
      <p:sp>
        <p:nvSpPr>
          <p:cNvPr id="735238" name="Rectangle 84"/>
          <p:cNvSpPr>
            <a:spLocks noChangeArrowheads="1"/>
          </p:cNvSpPr>
          <p:nvPr/>
        </p:nvSpPr>
        <p:spPr bwMode="auto">
          <a:xfrm>
            <a:off x="98425" y="2732088"/>
            <a:ext cx="3633788" cy="946150"/>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a:r>
              <a:rPr lang="en-US" altLang="zh-CN" b="1">
                <a:solidFill>
                  <a:srgbClr val="FFFFFF"/>
                </a:solidFill>
                <a:latin typeface="Arial" charset="0"/>
                <a:ea typeface="SimSun" charset="0"/>
                <a:cs typeface="SimSun" charset="0"/>
              </a:rPr>
              <a:t>Of the tribe of Benjamin</a:t>
            </a:r>
          </a:p>
        </p:txBody>
      </p:sp>
      <p:sp>
        <p:nvSpPr>
          <p:cNvPr id="735239" name="Rectangle 85"/>
          <p:cNvSpPr>
            <a:spLocks noChangeArrowheads="1"/>
          </p:cNvSpPr>
          <p:nvPr/>
        </p:nvSpPr>
        <p:spPr bwMode="auto">
          <a:xfrm>
            <a:off x="3732213" y="2732088"/>
            <a:ext cx="5353050" cy="946150"/>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a:r>
              <a:rPr lang="en-US" altLang="zh-CN" sz="2000">
                <a:solidFill>
                  <a:srgbClr val="FFFFFF"/>
                </a:solidFill>
                <a:latin typeface="Arial Narrow" charset="0"/>
                <a:ea typeface="SimSun" charset="0"/>
                <a:cs typeface="SimSun" charset="0"/>
              </a:rPr>
              <a:t>This tribe was one of the smallest, yet it boasted Israel</a:t>
            </a:r>
            <a:r>
              <a:rPr lang="fr-FR" altLang="zh-CN" sz="2000">
                <a:solidFill>
                  <a:srgbClr val="FFFFFF"/>
                </a:solidFill>
                <a:latin typeface="Arial Narrow" charset="0"/>
                <a:ea typeface="SimSun" charset="0"/>
                <a:cs typeface="SimSun" charset="0"/>
              </a:rPr>
              <a:t>'</a:t>
            </a:r>
            <a:r>
              <a:rPr lang="en-US" altLang="zh-CN" sz="2000">
                <a:solidFill>
                  <a:srgbClr val="FFFFFF"/>
                </a:solidFill>
                <a:latin typeface="Arial Narrow" charset="0"/>
                <a:ea typeface="SimSun" charset="0"/>
                <a:cs typeface="SimSun" charset="0"/>
              </a:rPr>
              <a:t>s first king (Saul)—so Paul was not from a disreputable tribe like Dan, Reuben, etc.</a:t>
            </a:r>
          </a:p>
        </p:txBody>
      </p:sp>
      <p:sp>
        <p:nvSpPr>
          <p:cNvPr id="735240" name="Rectangle 86"/>
          <p:cNvSpPr>
            <a:spLocks noChangeArrowheads="1"/>
          </p:cNvSpPr>
          <p:nvPr/>
        </p:nvSpPr>
        <p:spPr bwMode="auto">
          <a:xfrm>
            <a:off x="98425" y="3678238"/>
            <a:ext cx="3633788" cy="795337"/>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a:r>
              <a:rPr lang="en-US" altLang="zh-CN" b="1">
                <a:solidFill>
                  <a:srgbClr val="FFFFFF"/>
                </a:solidFill>
                <a:latin typeface="Arial" charset="0"/>
                <a:ea typeface="SimSun" charset="0"/>
                <a:cs typeface="SimSun" charset="0"/>
              </a:rPr>
              <a:t>A Hebrew of Hebrews</a:t>
            </a:r>
          </a:p>
        </p:txBody>
      </p:sp>
      <p:sp>
        <p:nvSpPr>
          <p:cNvPr id="735241" name="Rectangle 87"/>
          <p:cNvSpPr>
            <a:spLocks noChangeArrowheads="1"/>
          </p:cNvSpPr>
          <p:nvPr/>
        </p:nvSpPr>
        <p:spPr bwMode="auto">
          <a:xfrm>
            <a:off x="3732213" y="3678238"/>
            <a:ext cx="5353050" cy="795337"/>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a:r>
              <a:rPr lang="en-US" altLang="zh-CN" sz="2000">
                <a:solidFill>
                  <a:srgbClr val="FFFFFF"/>
                </a:solidFill>
                <a:latin typeface="Arial Narrow" charset="0"/>
                <a:ea typeface="SimSun" charset="0"/>
                <a:cs typeface="SimSun" charset="0"/>
              </a:rPr>
              <a:t>Paul did not adopt Greek ways even though he grew up in a Greek city (Tarsus)</a:t>
            </a:r>
          </a:p>
        </p:txBody>
      </p:sp>
      <p:sp>
        <p:nvSpPr>
          <p:cNvPr id="735242" name="Rectangle 88"/>
          <p:cNvSpPr>
            <a:spLocks noChangeArrowheads="1"/>
          </p:cNvSpPr>
          <p:nvPr/>
        </p:nvSpPr>
        <p:spPr bwMode="auto">
          <a:xfrm>
            <a:off x="98425" y="4473575"/>
            <a:ext cx="3633788" cy="79533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a:r>
              <a:rPr lang="en-US" altLang="zh-CN" b="1">
                <a:solidFill>
                  <a:srgbClr val="FFFFFF"/>
                </a:solidFill>
                <a:latin typeface="Arial" charset="0"/>
                <a:ea typeface="SimSun" charset="0"/>
                <a:cs typeface="SimSun" charset="0"/>
              </a:rPr>
              <a:t>In regard to the law, </a:t>
            </a:r>
            <a:br>
              <a:rPr lang="en-US" altLang="zh-CN" b="1">
                <a:solidFill>
                  <a:srgbClr val="FFFFFF"/>
                </a:solidFill>
                <a:latin typeface="Arial" charset="0"/>
                <a:ea typeface="SimSun" charset="0"/>
                <a:cs typeface="SimSun" charset="0"/>
              </a:rPr>
            </a:br>
            <a:r>
              <a:rPr lang="en-US" altLang="zh-CN" b="1">
                <a:solidFill>
                  <a:srgbClr val="FFFFFF"/>
                </a:solidFill>
                <a:latin typeface="Arial" charset="0"/>
                <a:ea typeface="SimSun" charset="0"/>
                <a:cs typeface="SimSun" charset="0"/>
              </a:rPr>
              <a:t>a Pharisee</a:t>
            </a:r>
          </a:p>
        </p:txBody>
      </p:sp>
      <p:sp>
        <p:nvSpPr>
          <p:cNvPr id="735243" name="Rectangle 89"/>
          <p:cNvSpPr>
            <a:spLocks noChangeArrowheads="1"/>
          </p:cNvSpPr>
          <p:nvPr/>
        </p:nvSpPr>
        <p:spPr bwMode="auto">
          <a:xfrm>
            <a:off x="3732213" y="4473575"/>
            <a:ext cx="5353050" cy="79533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a:r>
              <a:rPr lang="en-US" altLang="zh-CN" sz="2000">
                <a:solidFill>
                  <a:srgbClr val="FFFFFF"/>
                </a:solidFill>
                <a:latin typeface="Arial Narrow" charset="0"/>
                <a:ea typeface="SimSun" charset="0"/>
                <a:cs typeface="SimSun" charset="0"/>
              </a:rPr>
              <a:t>This sect adhered more strictly to the Mosaic law than any sect in mainstream society</a:t>
            </a:r>
          </a:p>
        </p:txBody>
      </p:sp>
      <p:sp>
        <p:nvSpPr>
          <p:cNvPr id="735244" name="Rectangle 90"/>
          <p:cNvSpPr>
            <a:spLocks noChangeArrowheads="1"/>
          </p:cNvSpPr>
          <p:nvPr/>
        </p:nvSpPr>
        <p:spPr bwMode="auto">
          <a:xfrm>
            <a:off x="98425" y="5268913"/>
            <a:ext cx="3633788" cy="793750"/>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a:r>
              <a:rPr lang="en-US" altLang="zh-CN" b="1">
                <a:solidFill>
                  <a:srgbClr val="FFFFFF"/>
                </a:solidFill>
                <a:latin typeface="Arial" charset="0"/>
                <a:ea typeface="SimSun" charset="0"/>
                <a:cs typeface="SimSun" charset="0"/>
              </a:rPr>
              <a:t>As for zeal, </a:t>
            </a:r>
            <a:br>
              <a:rPr lang="en-US" altLang="zh-CN" b="1">
                <a:solidFill>
                  <a:srgbClr val="FFFFFF"/>
                </a:solidFill>
                <a:latin typeface="Arial" charset="0"/>
                <a:ea typeface="SimSun" charset="0"/>
                <a:cs typeface="SimSun" charset="0"/>
              </a:rPr>
            </a:br>
            <a:r>
              <a:rPr lang="en-US" altLang="zh-CN" b="1">
                <a:solidFill>
                  <a:srgbClr val="FFFFFF"/>
                </a:solidFill>
                <a:latin typeface="Arial" charset="0"/>
                <a:ea typeface="SimSun" charset="0"/>
                <a:cs typeface="SimSun" charset="0"/>
              </a:rPr>
              <a:t>persecuting the church</a:t>
            </a:r>
          </a:p>
        </p:txBody>
      </p:sp>
      <p:sp>
        <p:nvSpPr>
          <p:cNvPr id="735245" name="Rectangle 91"/>
          <p:cNvSpPr>
            <a:spLocks noChangeArrowheads="1"/>
          </p:cNvSpPr>
          <p:nvPr/>
        </p:nvSpPr>
        <p:spPr bwMode="auto">
          <a:xfrm>
            <a:off x="3732213" y="5268913"/>
            <a:ext cx="5353050" cy="793750"/>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a:r>
              <a:rPr lang="en-US" altLang="zh-CN" sz="2000">
                <a:solidFill>
                  <a:srgbClr val="FFFFFF"/>
                </a:solidFill>
                <a:latin typeface="Arial Narrow" charset="0"/>
                <a:ea typeface="SimSun" charset="0"/>
                <a:cs typeface="SimSun" charset="0"/>
              </a:rPr>
              <a:t>Even most Pharisees did not actively seek to do away with Messianic believers</a:t>
            </a:r>
          </a:p>
        </p:txBody>
      </p:sp>
      <p:sp>
        <p:nvSpPr>
          <p:cNvPr id="735246" name="Rectangle 92"/>
          <p:cNvSpPr>
            <a:spLocks noChangeArrowheads="1"/>
          </p:cNvSpPr>
          <p:nvPr/>
        </p:nvSpPr>
        <p:spPr bwMode="auto">
          <a:xfrm>
            <a:off x="98425" y="6062663"/>
            <a:ext cx="3635375" cy="79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FFFFFF"/>
                </a:solidFill>
                <a:latin typeface="Arial" charset="0"/>
                <a:ea typeface="SimSun" charset="0"/>
                <a:cs typeface="SimSun" charset="0"/>
              </a:rPr>
              <a:t>As for legalistic righteousness, faultless</a:t>
            </a:r>
          </a:p>
        </p:txBody>
      </p:sp>
      <p:sp>
        <p:nvSpPr>
          <p:cNvPr id="735247" name="Rectangle 94"/>
          <p:cNvSpPr>
            <a:spLocks noChangeArrowheads="1"/>
          </p:cNvSpPr>
          <p:nvPr/>
        </p:nvSpPr>
        <p:spPr bwMode="auto">
          <a:xfrm>
            <a:off x="152400" y="6062663"/>
            <a:ext cx="3581400" cy="795337"/>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AEA"/>
              </a:solidFill>
            </a:endParaRPr>
          </a:p>
        </p:txBody>
      </p:sp>
      <p:sp>
        <p:nvSpPr>
          <p:cNvPr id="735248" name="Rectangle 93"/>
          <p:cNvSpPr>
            <a:spLocks noChangeArrowheads="1"/>
          </p:cNvSpPr>
          <p:nvPr/>
        </p:nvSpPr>
        <p:spPr bwMode="auto">
          <a:xfrm>
            <a:off x="3829050" y="6096000"/>
            <a:ext cx="5219700"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a:solidFill>
                  <a:srgbClr val="FFFFFF"/>
                </a:solidFill>
                <a:latin typeface="Arial Narrow" charset="0"/>
                <a:ea typeface="SimSun" charset="0"/>
                <a:cs typeface="SimSun" charset="0"/>
              </a:rPr>
              <a:t>Paul followed all 613 Pharisaical laws without exception</a:t>
            </a:r>
          </a:p>
        </p:txBody>
      </p:sp>
      <p:sp>
        <p:nvSpPr>
          <p:cNvPr id="735249" name="Rectangle 96"/>
          <p:cNvSpPr>
            <a:spLocks noChangeArrowheads="1"/>
          </p:cNvSpPr>
          <p:nvPr/>
        </p:nvSpPr>
        <p:spPr bwMode="auto">
          <a:xfrm>
            <a:off x="3733800" y="6062663"/>
            <a:ext cx="5410200" cy="795337"/>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en-US">
              <a:solidFill>
                <a:srgbClr val="EAEAEA"/>
              </a:solidFill>
            </a:endParaRPr>
          </a:p>
        </p:txBody>
      </p:sp>
      <p:sp>
        <p:nvSpPr>
          <p:cNvPr id="735250" name="Title 1"/>
          <p:cNvSpPr>
            <a:spLocks noGrp="1"/>
          </p:cNvSpPr>
          <p:nvPr>
            <p:ph type="title" idx="4294967295"/>
          </p:nvPr>
        </p:nvSpPr>
        <p:spPr>
          <a:xfrm>
            <a:off x="1363663" y="44450"/>
            <a:ext cx="5945187" cy="576263"/>
          </a:xfrm>
          <a:solidFill>
            <a:srgbClr val="000000"/>
          </a:solidFill>
        </p:spPr>
        <p:txBody>
          <a:bodyPr/>
          <a:lstStyle/>
          <a:p>
            <a:pPr algn="ctr" eaLnBrk="1" hangingPunct="1"/>
            <a:r>
              <a:rPr lang="en-US" sz="2800" b="1">
                <a:solidFill>
                  <a:srgbClr val="FFFFFF"/>
                </a:solidFill>
                <a:latin typeface="Arial" charset="0"/>
                <a:ea typeface="SimSun" charset="0"/>
                <a:cs typeface="SimSun" charset="0"/>
              </a:rPr>
              <a:t>Paul</a:t>
            </a:r>
            <a:r>
              <a:rPr lang="fr-FR" sz="2800" b="1">
                <a:solidFill>
                  <a:srgbClr val="FFFFFF"/>
                </a:solidFill>
                <a:latin typeface="Arial" charset="0"/>
                <a:ea typeface="SimSun" charset="0"/>
                <a:cs typeface="SimSun" charset="0"/>
              </a:rPr>
              <a:t>'</a:t>
            </a:r>
            <a:r>
              <a:rPr lang="en-US" sz="2800" b="1">
                <a:solidFill>
                  <a:srgbClr val="FFFFFF"/>
                </a:solidFill>
                <a:latin typeface="Arial" charset="0"/>
                <a:ea typeface="SimSun" charset="0"/>
                <a:cs typeface="SimSun" charset="0"/>
              </a:rPr>
              <a:t>s Pedigree (Phil. 3:4-6)</a:t>
            </a:r>
            <a:endParaRPr lang="en-US">
              <a:latin typeface="Arial" charset="0"/>
              <a:ea typeface="MS PGothic" charset="0"/>
            </a:endParaRPr>
          </a:p>
        </p:txBody>
      </p:sp>
      <p:sp>
        <p:nvSpPr>
          <p:cNvPr id="735251" name="Rectangle 82"/>
          <p:cNvSpPr>
            <a:spLocks noChangeArrowheads="1"/>
          </p:cNvSpPr>
          <p:nvPr/>
        </p:nvSpPr>
        <p:spPr bwMode="auto">
          <a:xfrm>
            <a:off x="100013" y="728663"/>
            <a:ext cx="3633787" cy="94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FFFFFF"/>
                </a:solidFill>
                <a:latin typeface="Arial" charset="0"/>
                <a:ea typeface="SimSun" charset="0"/>
                <a:cs typeface="SimSun" charset="0"/>
              </a:rPr>
              <a:t>Circumcised the 8</a:t>
            </a:r>
            <a:r>
              <a:rPr lang="en-US" altLang="zh-CN" b="1" baseline="30000">
                <a:solidFill>
                  <a:srgbClr val="FFFFFF"/>
                </a:solidFill>
                <a:latin typeface="Arial" charset="0"/>
                <a:ea typeface="SimSun" charset="0"/>
                <a:cs typeface="SimSun" charset="0"/>
              </a:rPr>
              <a:t>th</a:t>
            </a:r>
            <a:r>
              <a:rPr lang="en-US" altLang="zh-CN" b="1">
                <a:solidFill>
                  <a:srgbClr val="FFFFFF"/>
                </a:solidFill>
                <a:latin typeface="Arial" charset="0"/>
                <a:ea typeface="SimSun" charset="0"/>
                <a:cs typeface="SimSun" charset="0"/>
              </a:rPr>
              <a:t> day</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37281" name="Picture 2" descr="DSS"/>
          <p:cNvPicPr>
            <a:picLocks noChangeAspect="1" noChangeArrowheads="1"/>
          </p:cNvPicPr>
          <p:nvPr/>
        </p:nvPicPr>
        <p:blipFill>
          <a:blip r:embed="rId3">
            <a:lum bright="-36000"/>
            <a:extLst>
              <a:ext uri="{28A0092B-C50C-407E-A947-70E740481C1C}">
                <a14:useLocalDpi xmlns:a14="http://schemas.microsoft.com/office/drawing/2010/main" val="0"/>
              </a:ext>
            </a:extLst>
          </a:blip>
          <a:srcRect/>
          <a:stretch>
            <a:fillRect/>
          </a:stretch>
        </p:blipFill>
        <p:spPr bwMode="auto">
          <a:xfrm>
            <a:off x="-228600" y="-42863"/>
            <a:ext cx="9372600"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 Box 3"/>
          <p:cNvSpPr txBox="1">
            <a:spLocks noChangeArrowheads="1"/>
          </p:cNvSpPr>
          <p:nvPr/>
        </p:nvSpPr>
        <p:spPr bwMode="auto">
          <a:xfrm>
            <a:off x="304800" y="1203325"/>
            <a:ext cx="3810000" cy="7016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5" tIns="45683" rIns="91365" bIns="45683">
            <a:spAutoFit/>
          </a:bodyPr>
          <a:lstStyle>
            <a:lvl1pPr marL="914400" indent="-9144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4000" b="1" u="sng">
                <a:solidFill>
                  <a:srgbClr val="FFFFFF"/>
                </a:solidFill>
                <a:latin typeface="Arial" charset="0"/>
              </a:rPr>
              <a:t>Text</a:t>
            </a:r>
            <a:endParaRPr lang="en-US" sz="3200" b="1" i="1" u="sng">
              <a:solidFill>
                <a:srgbClr val="FFFFFF"/>
              </a:solidFill>
              <a:latin typeface="Arial" charset="0"/>
            </a:endParaRPr>
          </a:p>
        </p:txBody>
      </p:sp>
      <p:sp>
        <p:nvSpPr>
          <p:cNvPr id="21508" name="Rectangle 4"/>
          <p:cNvSpPr>
            <a:spLocks noGrp="1" noChangeArrowheads="1"/>
          </p:cNvSpPr>
          <p:nvPr>
            <p:ph type="title" idx="4294967295"/>
          </p:nvPr>
        </p:nvSpPr>
        <p:spPr>
          <a:xfrm>
            <a:off x="304800" y="228600"/>
            <a:ext cx="7848600" cy="914400"/>
          </a:xfrm>
          <a:solidFill>
            <a:schemeClr val="tx1"/>
          </a:solidFill>
          <a:effectLst>
            <a:outerShdw blurRad="63500" dist="35921" dir="2700000" algn="ctr" rotWithShape="0">
              <a:schemeClr val="tx2">
                <a:alpha val="74997"/>
              </a:schemeClr>
            </a:outerShdw>
          </a:effectLst>
        </p:spPr>
        <p:txBody>
          <a:bodyPr/>
          <a:lstStyle/>
          <a:p>
            <a:pPr eaLnBrk="1" hangingPunct="1">
              <a:defRPr/>
            </a:pPr>
            <a:r>
              <a:rPr lang="en-US" b="1" dirty="0" smtClean="0">
                <a:solidFill>
                  <a:schemeClr val="bg1"/>
                </a:solidFill>
                <a:ea typeface="ＭＳ Ｐゴシック" charset="0"/>
                <a:cs typeface="Arial" charset="0"/>
              </a:rPr>
              <a:t>Paul</a:t>
            </a:r>
            <a:r>
              <a:rPr lang="fr-FR" b="1" dirty="0" smtClean="0">
                <a:solidFill>
                  <a:schemeClr val="bg1"/>
                </a:solidFill>
                <a:ea typeface="ＭＳ Ｐゴシック" charset="0"/>
                <a:cs typeface="Arial" charset="0"/>
              </a:rPr>
              <a:t>'</a:t>
            </a:r>
            <a:r>
              <a:rPr lang="en-US" b="1" dirty="0" smtClean="0">
                <a:solidFill>
                  <a:schemeClr val="bg1"/>
                </a:solidFill>
                <a:ea typeface="ＭＳ Ｐゴシック" charset="0"/>
                <a:cs typeface="Arial" charset="0"/>
              </a:rPr>
              <a:t>s </a:t>
            </a:r>
            <a:r>
              <a:rPr lang="en-US" b="1" dirty="0">
                <a:solidFill>
                  <a:schemeClr val="bg1"/>
                </a:solidFill>
                <a:ea typeface="ＭＳ Ｐゴシック" charset="0"/>
                <a:cs typeface="Arial" charset="0"/>
              </a:rPr>
              <a:t>Pedigree</a:t>
            </a:r>
            <a:endParaRPr lang="en-US" dirty="0">
              <a:ea typeface="ＭＳ Ｐゴシック" charset="0"/>
              <a:cs typeface="Arial" charset="0"/>
            </a:endParaRPr>
          </a:p>
        </p:txBody>
      </p:sp>
      <p:sp>
        <p:nvSpPr>
          <p:cNvPr id="21509" name="Text Box 5"/>
          <p:cNvSpPr txBox="1">
            <a:spLocks noChangeArrowheads="1"/>
          </p:cNvSpPr>
          <p:nvPr/>
        </p:nvSpPr>
        <p:spPr bwMode="auto">
          <a:xfrm>
            <a:off x="4572000" y="1203325"/>
            <a:ext cx="3657600" cy="7016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5" tIns="45683" rIns="91365" bIns="45683">
            <a:spAutoFit/>
          </a:bodyPr>
          <a:lstStyle>
            <a:lvl1pPr marL="914400" indent="-9144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4000" b="1" u="sng">
                <a:solidFill>
                  <a:srgbClr val="FFFFFF"/>
                </a:solidFill>
                <a:latin typeface="Arial" charset="0"/>
              </a:rPr>
              <a:t>Meaning</a:t>
            </a:r>
            <a:endParaRPr lang="en-US" sz="3200" b="1" i="1" u="sng">
              <a:solidFill>
                <a:srgbClr val="FFFFFF"/>
              </a:solidFill>
              <a:latin typeface="Arial" charset="0"/>
            </a:endParaRPr>
          </a:p>
        </p:txBody>
      </p:sp>
      <p:sp>
        <p:nvSpPr>
          <p:cNvPr id="21510" name="Text Box 6"/>
          <p:cNvSpPr txBox="1">
            <a:spLocks noChangeArrowheads="1"/>
          </p:cNvSpPr>
          <p:nvPr/>
        </p:nvSpPr>
        <p:spPr bwMode="auto">
          <a:xfrm>
            <a:off x="304800" y="2209800"/>
            <a:ext cx="4343400" cy="10779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5" tIns="45683" rIns="91365" bIns="45683">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altLang="zh-CN" sz="3600" b="1">
                <a:solidFill>
                  <a:srgbClr val="FFFFFF"/>
                </a:solidFill>
                <a:latin typeface="Arial" charset="0"/>
                <a:ea typeface="SimSun" charset="0"/>
                <a:cs typeface="SimSun" charset="0"/>
              </a:rPr>
              <a:t>Circumcised day 8</a:t>
            </a:r>
          </a:p>
          <a:p>
            <a:pPr eaLnBrk="1" hangingPunct="1">
              <a:defRPr/>
            </a:pPr>
            <a:endParaRPr lang="en-US" sz="2800" b="1" i="1">
              <a:solidFill>
                <a:srgbClr val="FFFFFF"/>
              </a:solidFill>
              <a:latin typeface="Arial" charset="0"/>
            </a:endParaRPr>
          </a:p>
        </p:txBody>
      </p:sp>
      <p:sp>
        <p:nvSpPr>
          <p:cNvPr id="21511" name="Text Box 7"/>
          <p:cNvSpPr txBox="1">
            <a:spLocks noChangeArrowheads="1"/>
          </p:cNvSpPr>
          <p:nvPr/>
        </p:nvSpPr>
        <p:spPr bwMode="auto">
          <a:xfrm>
            <a:off x="4572000" y="2209800"/>
            <a:ext cx="4572000" cy="6461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5" tIns="45683" rIns="91365" bIns="45683">
            <a:spAutoFit/>
          </a:bodyPr>
          <a:lstStyle>
            <a:lvl1pPr marL="914400" indent="-9144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3600" b="1">
                <a:solidFill>
                  <a:srgbClr val="FFFFFF"/>
                </a:solidFill>
                <a:latin typeface="Arial" charset="0"/>
              </a:rPr>
              <a:t>Separated, exact</a:t>
            </a:r>
            <a:endParaRPr lang="en-US" sz="2800" b="1" i="1">
              <a:solidFill>
                <a:srgbClr val="FFFFFF"/>
              </a:solidFill>
              <a:latin typeface="Arial" charset="0"/>
            </a:endParaRPr>
          </a:p>
        </p:txBody>
      </p:sp>
      <p:sp>
        <p:nvSpPr>
          <p:cNvPr id="21512" name="Text Box 8"/>
          <p:cNvSpPr txBox="1">
            <a:spLocks noChangeArrowheads="1"/>
          </p:cNvSpPr>
          <p:nvPr/>
        </p:nvSpPr>
        <p:spPr bwMode="auto">
          <a:xfrm>
            <a:off x="304800" y="3200400"/>
            <a:ext cx="3810000" cy="6413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5" tIns="45683" rIns="91365" bIns="45683">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3600" b="1">
                <a:solidFill>
                  <a:srgbClr val="FFFFFF"/>
                </a:solidFill>
                <a:latin typeface="Arial" charset="0"/>
              </a:rPr>
              <a:t>Of Israel</a:t>
            </a:r>
            <a:endParaRPr lang="en-US" sz="2800" b="1" i="1">
              <a:solidFill>
                <a:srgbClr val="FFFFFF"/>
              </a:solidFill>
              <a:latin typeface="Arial" charset="0"/>
            </a:endParaRPr>
          </a:p>
        </p:txBody>
      </p:sp>
      <p:sp>
        <p:nvSpPr>
          <p:cNvPr id="21513" name="Text Box 9"/>
          <p:cNvSpPr txBox="1">
            <a:spLocks noChangeArrowheads="1"/>
          </p:cNvSpPr>
          <p:nvPr/>
        </p:nvSpPr>
        <p:spPr bwMode="auto">
          <a:xfrm>
            <a:off x="4572000" y="3200400"/>
            <a:ext cx="4572000" cy="6413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5" tIns="45683" rIns="91365" bIns="45683">
            <a:spAutoFit/>
          </a:bodyPr>
          <a:lstStyle>
            <a:lvl1pPr marL="914400" indent="-9144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3600" b="1">
                <a:solidFill>
                  <a:srgbClr val="FFFFFF"/>
                </a:solidFill>
                <a:latin typeface="Arial" charset="0"/>
              </a:rPr>
              <a:t>Chosen of God</a:t>
            </a:r>
            <a:endParaRPr lang="en-US" sz="2800" b="1" i="1">
              <a:solidFill>
                <a:srgbClr val="FFFFFF"/>
              </a:solidFill>
              <a:latin typeface="Arial" charset="0"/>
            </a:endParaRPr>
          </a:p>
        </p:txBody>
      </p:sp>
      <p:sp>
        <p:nvSpPr>
          <p:cNvPr id="21514" name="Text Box 10"/>
          <p:cNvSpPr txBox="1">
            <a:spLocks noChangeArrowheads="1"/>
          </p:cNvSpPr>
          <p:nvPr/>
        </p:nvSpPr>
        <p:spPr bwMode="auto">
          <a:xfrm>
            <a:off x="304800" y="4191000"/>
            <a:ext cx="3810000" cy="6461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5" tIns="45683" rIns="91365" bIns="45683">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altLang="zh-CN" sz="3600" b="1">
                <a:solidFill>
                  <a:srgbClr val="FFFFFF"/>
                </a:solidFill>
                <a:latin typeface="Arial" charset="0"/>
                <a:ea typeface="SimSun" charset="0"/>
                <a:cs typeface="SimSun" charset="0"/>
              </a:rPr>
              <a:t>Of Benjamin</a:t>
            </a:r>
            <a:endParaRPr lang="en-US" sz="2800" b="1" i="1">
              <a:solidFill>
                <a:srgbClr val="FFFFFF"/>
              </a:solidFill>
              <a:latin typeface="Arial" charset="0"/>
            </a:endParaRPr>
          </a:p>
        </p:txBody>
      </p:sp>
      <p:sp>
        <p:nvSpPr>
          <p:cNvPr id="21515" name="Text Box 11"/>
          <p:cNvSpPr txBox="1">
            <a:spLocks noChangeArrowheads="1"/>
          </p:cNvSpPr>
          <p:nvPr/>
        </p:nvSpPr>
        <p:spPr bwMode="auto">
          <a:xfrm>
            <a:off x="4572000" y="4191000"/>
            <a:ext cx="4572000" cy="12001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5" tIns="45683" rIns="91365" bIns="45683">
            <a:spAutoFit/>
          </a:bodyPr>
          <a:lstStyle>
            <a:lvl1pPr marL="914400" indent="-9144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3600" b="1">
                <a:solidFill>
                  <a:srgbClr val="FFFFFF"/>
                </a:solidFill>
                <a:latin typeface="Arial" charset="0"/>
              </a:rPr>
              <a:t>Smallest tribe but still first king</a:t>
            </a:r>
            <a:endParaRPr lang="en-US" sz="2800" b="1" i="1">
              <a:solidFill>
                <a:srgbClr val="FFFFFF"/>
              </a:solidFill>
              <a:latin typeface="Arial" charset="0"/>
            </a:endParaRPr>
          </a:p>
        </p:txBody>
      </p:sp>
      <p:sp>
        <p:nvSpPr>
          <p:cNvPr id="21516" name="Text Box 12"/>
          <p:cNvSpPr txBox="1">
            <a:spLocks noChangeArrowheads="1"/>
          </p:cNvSpPr>
          <p:nvPr/>
        </p:nvSpPr>
        <p:spPr bwMode="auto">
          <a:xfrm>
            <a:off x="304800" y="5505450"/>
            <a:ext cx="3810000" cy="12001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5" tIns="45683" rIns="91365" bIns="45683">
            <a:spAutoFit/>
          </a:bodyPr>
          <a:lstStyle/>
          <a:p>
            <a:pPr marL="913651" indent="-913651">
              <a:defRPr/>
            </a:pPr>
            <a:r>
              <a:rPr lang="en-US" altLang="zh-CN" sz="3600" b="1" dirty="0">
                <a:solidFill>
                  <a:srgbClr val="FFFFFF"/>
                </a:solidFill>
                <a:latin typeface="Arial" charset="0"/>
                <a:ea typeface="SimSun" pitchFamily="2" charset="-122"/>
                <a:cs typeface="SimSun" pitchFamily="2" charset="-122"/>
              </a:rPr>
              <a:t>A Hebrew of Hebrews</a:t>
            </a:r>
          </a:p>
        </p:txBody>
      </p:sp>
      <p:sp>
        <p:nvSpPr>
          <p:cNvPr id="21517" name="Text Box 13"/>
          <p:cNvSpPr txBox="1">
            <a:spLocks noChangeArrowheads="1"/>
          </p:cNvSpPr>
          <p:nvPr/>
        </p:nvSpPr>
        <p:spPr bwMode="auto">
          <a:xfrm>
            <a:off x="4572000" y="5505450"/>
            <a:ext cx="4572000" cy="12001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5" tIns="45683" rIns="91365" bIns="45683">
            <a:spAutoFit/>
          </a:bodyPr>
          <a:lstStyle>
            <a:lvl1pPr marL="622300" indent="-6223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3600" b="1">
                <a:solidFill>
                  <a:srgbClr val="FFFFFF"/>
                </a:solidFill>
                <a:latin typeface="Arial" charset="0"/>
              </a:rPr>
              <a:t>No pagan leanings (even in Tarsus)</a:t>
            </a:r>
            <a:endParaRPr lang="en-US" sz="2800" b="1" i="1">
              <a:solidFill>
                <a:srgbClr val="FFFFFF"/>
              </a:solidFill>
              <a:latin typeface="Arial" charset="0"/>
            </a:endParaRPr>
          </a:p>
        </p:txBody>
      </p:sp>
      <p:sp>
        <p:nvSpPr>
          <p:cNvPr id="21518" name="Text Box 14"/>
          <p:cNvSpPr txBox="1">
            <a:spLocks noChangeArrowheads="1"/>
          </p:cNvSpPr>
          <p:nvPr/>
        </p:nvSpPr>
        <p:spPr bwMode="auto">
          <a:xfrm>
            <a:off x="8229600" y="71438"/>
            <a:ext cx="914400" cy="461962"/>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5" tIns="45683" rIns="91365" bIns="45683">
            <a:spAutoFit/>
          </a:bodyPr>
          <a:lstStyle>
            <a:lvl1pPr marL="914400" indent="-9144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smtClean="0">
                <a:solidFill>
                  <a:srgbClr val="FFFFFF"/>
                </a:solidFill>
                <a:latin typeface="Arial" charset="0"/>
              </a:rPr>
              <a:t>186h</a:t>
            </a:r>
            <a:endParaRPr lang="en-US" b="1" i="1" smtClean="0">
              <a:solidFill>
                <a:srgbClr val="FFFFFF"/>
              </a:solidFill>
              <a:latin typeface="Arial"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1510"/>
                                        </p:tgtEl>
                                        <p:attrNameLst>
                                          <p:attrName>style.visibility</p:attrName>
                                        </p:attrNameLst>
                                      </p:cBhvr>
                                      <p:to>
                                        <p:strVal val="visible"/>
                                      </p:to>
                                    </p:set>
                                    <p:anim calcmode="lin" valueType="num">
                                      <p:cBhvr>
                                        <p:cTn id="7" dur="1000" fill="hold"/>
                                        <p:tgtEl>
                                          <p:spTgt spid="21510"/>
                                        </p:tgtEl>
                                        <p:attrNameLst>
                                          <p:attrName>ppt_w</p:attrName>
                                        </p:attrNameLst>
                                      </p:cBhvr>
                                      <p:tavLst>
                                        <p:tav tm="0">
                                          <p:val>
                                            <p:fltVal val="0"/>
                                          </p:val>
                                        </p:tav>
                                        <p:tav tm="100000">
                                          <p:val>
                                            <p:strVal val="#ppt_w"/>
                                          </p:val>
                                        </p:tav>
                                      </p:tavLst>
                                    </p:anim>
                                    <p:anim calcmode="lin" valueType="num">
                                      <p:cBhvr>
                                        <p:cTn id="8" dur="1000" fill="hold"/>
                                        <p:tgtEl>
                                          <p:spTgt spid="21510"/>
                                        </p:tgtEl>
                                        <p:attrNameLst>
                                          <p:attrName>ppt_h</p:attrName>
                                        </p:attrNameLst>
                                      </p:cBhvr>
                                      <p:tavLst>
                                        <p:tav tm="0">
                                          <p:val>
                                            <p:fltVal val="0"/>
                                          </p:val>
                                        </p:tav>
                                        <p:tav tm="100000">
                                          <p:val>
                                            <p:strVal val="#ppt_h"/>
                                          </p:val>
                                        </p:tav>
                                      </p:tavLst>
                                    </p:anim>
                                    <p:anim calcmode="lin" valueType="num">
                                      <p:cBhvr>
                                        <p:cTn id="9" dur="1000" fill="hold"/>
                                        <p:tgtEl>
                                          <p:spTgt spid="2151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15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1511"/>
                                        </p:tgtEl>
                                        <p:attrNameLst>
                                          <p:attrName>style.visibility</p:attrName>
                                        </p:attrNameLst>
                                      </p:cBhvr>
                                      <p:to>
                                        <p:strVal val="visible"/>
                                      </p:to>
                                    </p:set>
                                    <p:anim calcmode="lin" valueType="num">
                                      <p:cBhvr>
                                        <p:cTn id="15" dur="1000" fill="hold"/>
                                        <p:tgtEl>
                                          <p:spTgt spid="21511"/>
                                        </p:tgtEl>
                                        <p:attrNameLst>
                                          <p:attrName>ppt_w</p:attrName>
                                        </p:attrNameLst>
                                      </p:cBhvr>
                                      <p:tavLst>
                                        <p:tav tm="0">
                                          <p:val>
                                            <p:fltVal val="0"/>
                                          </p:val>
                                        </p:tav>
                                        <p:tav tm="100000">
                                          <p:val>
                                            <p:strVal val="#ppt_w"/>
                                          </p:val>
                                        </p:tav>
                                      </p:tavLst>
                                    </p:anim>
                                    <p:anim calcmode="lin" valueType="num">
                                      <p:cBhvr>
                                        <p:cTn id="16" dur="1000" fill="hold"/>
                                        <p:tgtEl>
                                          <p:spTgt spid="21511"/>
                                        </p:tgtEl>
                                        <p:attrNameLst>
                                          <p:attrName>ppt_h</p:attrName>
                                        </p:attrNameLst>
                                      </p:cBhvr>
                                      <p:tavLst>
                                        <p:tav tm="0">
                                          <p:val>
                                            <p:fltVal val="0"/>
                                          </p:val>
                                        </p:tav>
                                        <p:tav tm="100000">
                                          <p:val>
                                            <p:strVal val="#ppt_h"/>
                                          </p:val>
                                        </p:tav>
                                      </p:tavLst>
                                    </p:anim>
                                    <p:anim calcmode="lin" valueType="num">
                                      <p:cBhvr>
                                        <p:cTn id="17" dur="1000" fill="hold"/>
                                        <p:tgtEl>
                                          <p:spTgt spid="21511"/>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15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1512"/>
                                        </p:tgtEl>
                                        <p:attrNameLst>
                                          <p:attrName>style.visibility</p:attrName>
                                        </p:attrNameLst>
                                      </p:cBhvr>
                                      <p:to>
                                        <p:strVal val="visible"/>
                                      </p:to>
                                    </p:set>
                                    <p:anim calcmode="lin" valueType="num">
                                      <p:cBhvr>
                                        <p:cTn id="23" dur="1000" fill="hold"/>
                                        <p:tgtEl>
                                          <p:spTgt spid="21512"/>
                                        </p:tgtEl>
                                        <p:attrNameLst>
                                          <p:attrName>ppt_w</p:attrName>
                                        </p:attrNameLst>
                                      </p:cBhvr>
                                      <p:tavLst>
                                        <p:tav tm="0">
                                          <p:val>
                                            <p:fltVal val="0"/>
                                          </p:val>
                                        </p:tav>
                                        <p:tav tm="100000">
                                          <p:val>
                                            <p:strVal val="#ppt_w"/>
                                          </p:val>
                                        </p:tav>
                                      </p:tavLst>
                                    </p:anim>
                                    <p:anim calcmode="lin" valueType="num">
                                      <p:cBhvr>
                                        <p:cTn id="24" dur="1000" fill="hold"/>
                                        <p:tgtEl>
                                          <p:spTgt spid="21512"/>
                                        </p:tgtEl>
                                        <p:attrNameLst>
                                          <p:attrName>ppt_h</p:attrName>
                                        </p:attrNameLst>
                                      </p:cBhvr>
                                      <p:tavLst>
                                        <p:tav tm="0">
                                          <p:val>
                                            <p:fltVal val="0"/>
                                          </p:val>
                                        </p:tav>
                                        <p:tav tm="100000">
                                          <p:val>
                                            <p:strVal val="#ppt_h"/>
                                          </p:val>
                                        </p:tav>
                                      </p:tavLst>
                                    </p:anim>
                                    <p:anim calcmode="lin" valueType="num">
                                      <p:cBhvr>
                                        <p:cTn id="25" dur="1000" fill="hold"/>
                                        <p:tgtEl>
                                          <p:spTgt spid="21512"/>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15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1513"/>
                                        </p:tgtEl>
                                        <p:attrNameLst>
                                          <p:attrName>style.visibility</p:attrName>
                                        </p:attrNameLst>
                                      </p:cBhvr>
                                      <p:to>
                                        <p:strVal val="visible"/>
                                      </p:to>
                                    </p:set>
                                    <p:anim calcmode="lin" valueType="num">
                                      <p:cBhvr>
                                        <p:cTn id="31" dur="1000" fill="hold"/>
                                        <p:tgtEl>
                                          <p:spTgt spid="21513"/>
                                        </p:tgtEl>
                                        <p:attrNameLst>
                                          <p:attrName>ppt_w</p:attrName>
                                        </p:attrNameLst>
                                      </p:cBhvr>
                                      <p:tavLst>
                                        <p:tav tm="0">
                                          <p:val>
                                            <p:fltVal val="0"/>
                                          </p:val>
                                        </p:tav>
                                        <p:tav tm="100000">
                                          <p:val>
                                            <p:strVal val="#ppt_w"/>
                                          </p:val>
                                        </p:tav>
                                      </p:tavLst>
                                    </p:anim>
                                    <p:anim calcmode="lin" valueType="num">
                                      <p:cBhvr>
                                        <p:cTn id="32" dur="1000" fill="hold"/>
                                        <p:tgtEl>
                                          <p:spTgt spid="21513"/>
                                        </p:tgtEl>
                                        <p:attrNameLst>
                                          <p:attrName>ppt_h</p:attrName>
                                        </p:attrNameLst>
                                      </p:cBhvr>
                                      <p:tavLst>
                                        <p:tav tm="0">
                                          <p:val>
                                            <p:fltVal val="0"/>
                                          </p:val>
                                        </p:tav>
                                        <p:tav tm="100000">
                                          <p:val>
                                            <p:strVal val="#ppt_h"/>
                                          </p:val>
                                        </p:tav>
                                      </p:tavLst>
                                    </p:anim>
                                    <p:anim calcmode="lin" valueType="num">
                                      <p:cBhvr>
                                        <p:cTn id="33" dur="1000" fill="hold"/>
                                        <p:tgtEl>
                                          <p:spTgt spid="21513"/>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15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21514"/>
                                        </p:tgtEl>
                                        <p:attrNameLst>
                                          <p:attrName>style.visibility</p:attrName>
                                        </p:attrNameLst>
                                      </p:cBhvr>
                                      <p:to>
                                        <p:strVal val="visible"/>
                                      </p:to>
                                    </p:set>
                                    <p:anim calcmode="lin" valueType="num">
                                      <p:cBhvr>
                                        <p:cTn id="39" dur="1000" fill="hold"/>
                                        <p:tgtEl>
                                          <p:spTgt spid="21514"/>
                                        </p:tgtEl>
                                        <p:attrNameLst>
                                          <p:attrName>ppt_w</p:attrName>
                                        </p:attrNameLst>
                                      </p:cBhvr>
                                      <p:tavLst>
                                        <p:tav tm="0">
                                          <p:val>
                                            <p:fltVal val="0"/>
                                          </p:val>
                                        </p:tav>
                                        <p:tav tm="100000">
                                          <p:val>
                                            <p:strVal val="#ppt_w"/>
                                          </p:val>
                                        </p:tav>
                                      </p:tavLst>
                                    </p:anim>
                                    <p:anim calcmode="lin" valueType="num">
                                      <p:cBhvr>
                                        <p:cTn id="40" dur="1000" fill="hold"/>
                                        <p:tgtEl>
                                          <p:spTgt spid="21514"/>
                                        </p:tgtEl>
                                        <p:attrNameLst>
                                          <p:attrName>ppt_h</p:attrName>
                                        </p:attrNameLst>
                                      </p:cBhvr>
                                      <p:tavLst>
                                        <p:tav tm="0">
                                          <p:val>
                                            <p:fltVal val="0"/>
                                          </p:val>
                                        </p:tav>
                                        <p:tav tm="100000">
                                          <p:val>
                                            <p:strVal val="#ppt_h"/>
                                          </p:val>
                                        </p:tav>
                                      </p:tavLst>
                                    </p:anim>
                                    <p:anim calcmode="lin" valueType="num">
                                      <p:cBhvr>
                                        <p:cTn id="41" dur="1000" fill="hold"/>
                                        <p:tgtEl>
                                          <p:spTgt spid="21514"/>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15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21515"/>
                                        </p:tgtEl>
                                        <p:attrNameLst>
                                          <p:attrName>style.visibility</p:attrName>
                                        </p:attrNameLst>
                                      </p:cBhvr>
                                      <p:to>
                                        <p:strVal val="visible"/>
                                      </p:to>
                                    </p:set>
                                    <p:anim calcmode="lin" valueType="num">
                                      <p:cBhvr>
                                        <p:cTn id="47" dur="1000" fill="hold"/>
                                        <p:tgtEl>
                                          <p:spTgt spid="21515"/>
                                        </p:tgtEl>
                                        <p:attrNameLst>
                                          <p:attrName>ppt_w</p:attrName>
                                        </p:attrNameLst>
                                      </p:cBhvr>
                                      <p:tavLst>
                                        <p:tav tm="0">
                                          <p:val>
                                            <p:fltVal val="0"/>
                                          </p:val>
                                        </p:tav>
                                        <p:tav tm="100000">
                                          <p:val>
                                            <p:strVal val="#ppt_w"/>
                                          </p:val>
                                        </p:tav>
                                      </p:tavLst>
                                    </p:anim>
                                    <p:anim calcmode="lin" valueType="num">
                                      <p:cBhvr>
                                        <p:cTn id="48" dur="1000" fill="hold"/>
                                        <p:tgtEl>
                                          <p:spTgt spid="21515"/>
                                        </p:tgtEl>
                                        <p:attrNameLst>
                                          <p:attrName>ppt_h</p:attrName>
                                        </p:attrNameLst>
                                      </p:cBhvr>
                                      <p:tavLst>
                                        <p:tav tm="0">
                                          <p:val>
                                            <p:fltVal val="0"/>
                                          </p:val>
                                        </p:tav>
                                        <p:tav tm="100000">
                                          <p:val>
                                            <p:strVal val="#ppt_h"/>
                                          </p:val>
                                        </p:tav>
                                      </p:tavLst>
                                    </p:anim>
                                    <p:anim calcmode="lin" valueType="num">
                                      <p:cBhvr>
                                        <p:cTn id="49" dur="1000" fill="hold"/>
                                        <p:tgtEl>
                                          <p:spTgt spid="21515"/>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15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21516"/>
                                        </p:tgtEl>
                                        <p:attrNameLst>
                                          <p:attrName>style.visibility</p:attrName>
                                        </p:attrNameLst>
                                      </p:cBhvr>
                                      <p:to>
                                        <p:strVal val="visible"/>
                                      </p:to>
                                    </p:set>
                                    <p:anim calcmode="lin" valueType="num">
                                      <p:cBhvr>
                                        <p:cTn id="55" dur="1000" fill="hold"/>
                                        <p:tgtEl>
                                          <p:spTgt spid="21516"/>
                                        </p:tgtEl>
                                        <p:attrNameLst>
                                          <p:attrName>ppt_w</p:attrName>
                                        </p:attrNameLst>
                                      </p:cBhvr>
                                      <p:tavLst>
                                        <p:tav tm="0">
                                          <p:val>
                                            <p:fltVal val="0"/>
                                          </p:val>
                                        </p:tav>
                                        <p:tav tm="100000">
                                          <p:val>
                                            <p:strVal val="#ppt_w"/>
                                          </p:val>
                                        </p:tav>
                                      </p:tavLst>
                                    </p:anim>
                                    <p:anim calcmode="lin" valueType="num">
                                      <p:cBhvr>
                                        <p:cTn id="56" dur="1000" fill="hold"/>
                                        <p:tgtEl>
                                          <p:spTgt spid="21516"/>
                                        </p:tgtEl>
                                        <p:attrNameLst>
                                          <p:attrName>ppt_h</p:attrName>
                                        </p:attrNameLst>
                                      </p:cBhvr>
                                      <p:tavLst>
                                        <p:tav tm="0">
                                          <p:val>
                                            <p:fltVal val="0"/>
                                          </p:val>
                                        </p:tav>
                                        <p:tav tm="100000">
                                          <p:val>
                                            <p:strVal val="#ppt_h"/>
                                          </p:val>
                                        </p:tav>
                                      </p:tavLst>
                                    </p:anim>
                                    <p:anim calcmode="lin" valueType="num">
                                      <p:cBhvr>
                                        <p:cTn id="57" dur="1000" fill="hold"/>
                                        <p:tgtEl>
                                          <p:spTgt spid="21516"/>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2151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21517"/>
                                        </p:tgtEl>
                                        <p:attrNameLst>
                                          <p:attrName>style.visibility</p:attrName>
                                        </p:attrNameLst>
                                      </p:cBhvr>
                                      <p:to>
                                        <p:strVal val="visible"/>
                                      </p:to>
                                    </p:set>
                                    <p:anim calcmode="lin" valueType="num">
                                      <p:cBhvr>
                                        <p:cTn id="63" dur="1000" fill="hold"/>
                                        <p:tgtEl>
                                          <p:spTgt spid="21517"/>
                                        </p:tgtEl>
                                        <p:attrNameLst>
                                          <p:attrName>ppt_w</p:attrName>
                                        </p:attrNameLst>
                                      </p:cBhvr>
                                      <p:tavLst>
                                        <p:tav tm="0">
                                          <p:val>
                                            <p:fltVal val="0"/>
                                          </p:val>
                                        </p:tav>
                                        <p:tav tm="100000">
                                          <p:val>
                                            <p:strVal val="#ppt_w"/>
                                          </p:val>
                                        </p:tav>
                                      </p:tavLst>
                                    </p:anim>
                                    <p:anim calcmode="lin" valueType="num">
                                      <p:cBhvr>
                                        <p:cTn id="64" dur="1000" fill="hold"/>
                                        <p:tgtEl>
                                          <p:spTgt spid="21517"/>
                                        </p:tgtEl>
                                        <p:attrNameLst>
                                          <p:attrName>ppt_h</p:attrName>
                                        </p:attrNameLst>
                                      </p:cBhvr>
                                      <p:tavLst>
                                        <p:tav tm="0">
                                          <p:val>
                                            <p:fltVal val="0"/>
                                          </p:val>
                                        </p:tav>
                                        <p:tav tm="100000">
                                          <p:val>
                                            <p:strVal val="#ppt_h"/>
                                          </p:val>
                                        </p:tav>
                                      </p:tavLst>
                                    </p:anim>
                                    <p:anim calcmode="lin" valueType="num">
                                      <p:cBhvr>
                                        <p:cTn id="65" dur="1000" fill="hold"/>
                                        <p:tgtEl>
                                          <p:spTgt spid="21517"/>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2151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0" grpId="0"/>
      <p:bldP spid="21511" grpId="0"/>
      <p:bldP spid="21512" grpId="0"/>
      <p:bldP spid="21513" grpId="0"/>
      <p:bldP spid="21514" grpId="0"/>
      <p:bldP spid="21515" grpId="0"/>
      <p:bldP spid="21516" grpId="0"/>
      <p:bldP spid="21517" grpId="0"/>
    </p:bldLst>
  </p:timing>
</p:sld>
</file>

<file path=ppt/slides/slide2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39329" name="Picture 2" descr="DSS"/>
          <p:cNvPicPr>
            <a:picLocks noChangeAspect="1" noChangeArrowheads="1"/>
          </p:cNvPicPr>
          <p:nvPr/>
        </p:nvPicPr>
        <p:blipFill>
          <a:blip r:embed="rId3">
            <a:lum bright="-36000"/>
            <a:extLst>
              <a:ext uri="{28A0092B-C50C-407E-A947-70E740481C1C}">
                <a14:useLocalDpi xmlns:a14="http://schemas.microsoft.com/office/drawing/2010/main" val="0"/>
              </a:ext>
            </a:extLst>
          </a:blip>
          <a:srcRect/>
          <a:stretch>
            <a:fillRect/>
          </a:stretch>
        </p:blipFill>
        <p:spPr bwMode="auto">
          <a:xfrm>
            <a:off x="-228600" y="-42863"/>
            <a:ext cx="9372600"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 Box 3"/>
          <p:cNvSpPr txBox="1">
            <a:spLocks noChangeArrowheads="1"/>
          </p:cNvSpPr>
          <p:nvPr/>
        </p:nvSpPr>
        <p:spPr bwMode="auto">
          <a:xfrm>
            <a:off x="304800" y="1203325"/>
            <a:ext cx="3810000" cy="7016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5" tIns="45683" rIns="91365" bIns="45683">
            <a:spAutoFit/>
          </a:bodyPr>
          <a:lstStyle>
            <a:lvl1pPr marL="914400" indent="-9144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4000" b="1" u="sng">
                <a:solidFill>
                  <a:srgbClr val="FFFFFF"/>
                </a:solidFill>
                <a:latin typeface="Arial" charset="0"/>
              </a:rPr>
              <a:t>Text</a:t>
            </a:r>
            <a:endParaRPr lang="en-US" sz="3200" b="1" i="1" u="sng">
              <a:solidFill>
                <a:srgbClr val="FFFFFF"/>
              </a:solidFill>
              <a:latin typeface="Arial" charset="0"/>
            </a:endParaRPr>
          </a:p>
        </p:txBody>
      </p:sp>
      <p:sp>
        <p:nvSpPr>
          <p:cNvPr id="21508" name="Rectangle 4"/>
          <p:cNvSpPr>
            <a:spLocks noGrp="1" noChangeArrowheads="1"/>
          </p:cNvSpPr>
          <p:nvPr>
            <p:ph type="title" idx="4294967295"/>
          </p:nvPr>
        </p:nvSpPr>
        <p:spPr>
          <a:xfrm>
            <a:off x="304800" y="228600"/>
            <a:ext cx="7848600" cy="914400"/>
          </a:xfrm>
          <a:solidFill>
            <a:schemeClr val="tx1"/>
          </a:solidFill>
          <a:effectLst>
            <a:outerShdw blurRad="63500" dist="35921" dir="2700000" algn="ctr" rotWithShape="0">
              <a:schemeClr val="tx2">
                <a:alpha val="74997"/>
              </a:schemeClr>
            </a:outerShdw>
          </a:effectLst>
        </p:spPr>
        <p:txBody>
          <a:bodyPr/>
          <a:lstStyle/>
          <a:p>
            <a:pPr eaLnBrk="1" hangingPunct="1">
              <a:defRPr/>
            </a:pPr>
            <a:r>
              <a:rPr lang="en-US" b="1" dirty="0" smtClean="0">
                <a:solidFill>
                  <a:schemeClr val="bg1"/>
                </a:solidFill>
                <a:ea typeface="ＭＳ Ｐゴシック" charset="0"/>
                <a:cs typeface="Arial" charset="0"/>
              </a:rPr>
              <a:t>Paul</a:t>
            </a:r>
            <a:r>
              <a:rPr lang="fr-FR" b="1" dirty="0" smtClean="0">
                <a:solidFill>
                  <a:schemeClr val="bg1"/>
                </a:solidFill>
                <a:ea typeface="ＭＳ Ｐゴシック" charset="0"/>
                <a:cs typeface="Arial" charset="0"/>
              </a:rPr>
              <a:t>'</a:t>
            </a:r>
            <a:r>
              <a:rPr lang="en-US" b="1" dirty="0" smtClean="0">
                <a:solidFill>
                  <a:schemeClr val="bg1"/>
                </a:solidFill>
                <a:ea typeface="ＭＳ Ｐゴシック" charset="0"/>
                <a:cs typeface="Arial" charset="0"/>
              </a:rPr>
              <a:t>s </a:t>
            </a:r>
            <a:r>
              <a:rPr lang="en-US" b="1" dirty="0">
                <a:solidFill>
                  <a:schemeClr val="bg1"/>
                </a:solidFill>
                <a:ea typeface="ＭＳ Ｐゴシック" charset="0"/>
                <a:cs typeface="Arial" charset="0"/>
              </a:rPr>
              <a:t>Pedigree</a:t>
            </a:r>
            <a:endParaRPr lang="en-US" dirty="0">
              <a:ea typeface="ＭＳ Ｐゴシック" charset="0"/>
              <a:cs typeface="Arial" charset="0"/>
            </a:endParaRPr>
          </a:p>
        </p:txBody>
      </p:sp>
      <p:sp>
        <p:nvSpPr>
          <p:cNvPr id="21509" name="Text Box 5"/>
          <p:cNvSpPr txBox="1">
            <a:spLocks noChangeArrowheads="1"/>
          </p:cNvSpPr>
          <p:nvPr/>
        </p:nvSpPr>
        <p:spPr bwMode="auto">
          <a:xfrm>
            <a:off x="4572000" y="1203325"/>
            <a:ext cx="3657600" cy="7016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5" tIns="45683" rIns="91365" bIns="45683">
            <a:spAutoFit/>
          </a:bodyPr>
          <a:lstStyle>
            <a:lvl1pPr marL="914400" indent="-9144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4000" b="1" u="sng">
                <a:solidFill>
                  <a:srgbClr val="FFFFFF"/>
                </a:solidFill>
                <a:latin typeface="Arial" charset="0"/>
              </a:rPr>
              <a:t>Meaning</a:t>
            </a:r>
            <a:endParaRPr lang="en-US" sz="3200" b="1" i="1" u="sng">
              <a:solidFill>
                <a:srgbClr val="FFFFFF"/>
              </a:solidFill>
              <a:latin typeface="Arial" charset="0"/>
            </a:endParaRPr>
          </a:p>
        </p:txBody>
      </p:sp>
      <p:sp>
        <p:nvSpPr>
          <p:cNvPr id="21510" name="Text Box 6"/>
          <p:cNvSpPr txBox="1">
            <a:spLocks noChangeArrowheads="1"/>
          </p:cNvSpPr>
          <p:nvPr/>
        </p:nvSpPr>
        <p:spPr bwMode="auto">
          <a:xfrm>
            <a:off x="304800" y="2209800"/>
            <a:ext cx="4343400" cy="6461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5" tIns="45683" rIns="91365" bIns="45683">
            <a:spAutoFit/>
          </a:bodyPr>
          <a:lstStyle/>
          <a:p>
            <a:pPr>
              <a:defRPr/>
            </a:pPr>
            <a:r>
              <a:rPr lang="en-US" altLang="zh-CN" sz="3600" b="1" dirty="0">
                <a:solidFill>
                  <a:srgbClr val="FFFFFF"/>
                </a:solidFill>
                <a:latin typeface="Arial" charset="0"/>
                <a:ea typeface="SimSun" pitchFamily="2" charset="-122"/>
                <a:cs typeface="SimSun" pitchFamily="2" charset="-122"/>
              </a:rPr>
              <a:t>Pharisee</a:t>
            </a:r>
          </a:p>
        </p:txBody>
      </p:sp>
      <p:sp>
        <p:nvSpPr>
          <p:cNvPr id="21511" name="Text Box 7"/>
          <p:cNvSpPr txBox="1">
            <a:spLocks noChangeArrowheads="1"/>
          </p:cNvSpPr>
          <p:nvPr/>
        </p:nvSpPr>
        <p:spPr bwMode="auto">
          <a:xfrm>
            <a:off x="4572000" y="2209800"/>
            <a:ext cx="4572000" cy="6461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5" tIns="45683" rIns="91365" bIns="45683">
            <a:spAutoFit/>
          </a:bodyPr>
          <a:lstStyle>
            <a:lvl1pPr marL="914400" indent="-9144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3600" b="1">
                <a:solidFill>
                  <a:srgbClr val="FFFFFF"/>
                </a:solidFill>
                <a:latin typeface="Arial" charset="0"/>
              </a:rPr>
              <a:t>Strict on the Law</a:t>
            </a:r>
            <a:endParaRPr lang="en-US" sz="2800" b="1" i="1">
              <a:solidFill>
                <a:srgbClr val="FFFFFF"/>
              </a:solidFill>
              <a:latin typeface="Arial" charset="0"/>
            </a:endParaRPr>
          </a:p>
        </p:txBody>
      </p:sp>
      <p:sp>
        <p:nvSpPr>
          <p:cNvPr id="21512" name="Text Box 8"/>
          <p:cNvSpPr txBox="1">
            <a:spLocks noChangeArrowheads="1"/>
          </p:cNvSpPr>
          <p:nvPr/>
        </p:nvSpPr>
        <p:spPr bwMode="auto">
          <a:xfrm>
            <a:off x="304800" y="3276600"/>
            <a:ext cx="4343400" cy="12001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5" tIns="45683" rIns="91365" bIns="45683">
            <a:spAutoFit/>
          </a:bodyPr>
          <a:lstStyle>
            <a:lvl1pPr marL="896938" indent="-896938"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altLang="zh-CN" sz="3600" b="1">
                <a:solidFill>
                  <a:srgbClr val="FFFFFF"/>
                </a:solidFill>
                <a:latin typeface="Arial" charset="0"/>
                <a:ea typeface="SimSun" charset="0"/>
                <a:cs typeface="SimSun" charset="0"/>
              </a:rPr>
              <a:t>Persecuted the church</a:t>
            </a:r>
            <a:endParaRPr lang="en-US" sz="2800" b="1" i="1">
              <a:solidFill>
                <a:srgbClr val="FFFFFF"/>
              </a:solidFill>
              <a:latin typeface="Arial" charset="0"/>
            </a:endParaRPr>
          </a:p>
        </p:txBody>
      </p:sp>
      <p:sp>
        <p:nvSpPr>
          <p:cNvPr id="21513" name="Text Box 9"/>
          <p:cNvSpPr txBox="1">
            <a:spLocks noChangeArrowheads="1"/>
          </p:cNvSpPr>
          <p:nvPr/>
        </p:nvSpPr>
        <p:spPr bwMode="auto">
          <a:xfrm>
            <a:off x="4572000" y="3200400"/>
            <a:ext cx="4572000" cy="12001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5" tIns="45683" rIns="91365" bIns="45683">
            <a:spAutoFit/>
          </a:bodyPr>
          <a:lstStyle>
            <a:lvl1pPr marL="914400" indent="-9144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3600" b="1">
                <a:solidFill>
                  <a:srgbClr val="FFFFFF"/>
                </a:solidFill>
                <a:latin typeface="Arial" charset="0"/>
              </a:rPr>
              <a:t>Most zealous Pharisee of all</a:t>
            </a:r>
            <a:endParaRPr lang="en-US" sz="2800" b="1" i="1">
              <a:solidFill>
                <a:srgbClr val="FFFFFF"/>
              </a:solidFill>
              <a:latin typeface="Arial" charset="0"/>
            </a:endParaRPr>
          </a:p>
        </p:txBody>
      </p:sp>
      <p:sp>
        <p:nvSpPr>
          <p:cNvPr id="21514" name="Text Box 10"/>
          <p:cNvSpPr txBox="1">
            <a:spLocks noChangeArrowheads="1"/>
          </p:cNvSpPr>
          <p:nvPr/>
        </p:nvSpPr>
        <p:spPr bwMode="auto">
          <a:xfrm>
            <a:off x="304800" y="4722813"/>
            <a:ext cx="3810000" cy="175418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5" tIns="45683" rIns="91365" bIns="45683">
            <a:spAutoFit/>
          </a:bodyPr>
          <a:lstStyle/>
          <a:p>
            <a:pPr>
              <a:defRPr/>
            </a:pPr>
            <a:r>
              <a:rPr lang="en-US" altLang="zh-CN" sz="3600" b="1" dirty="0">
                <a:solidFill>
                  <a:srgbClr val="FFFFFF"/>
                </a:solidFill>
                <a:latin typeface="Arial" charset="0"/>
                <a:ea typeface="SimSun" pitchFamily="2" charset="-122"/>
                <a:cs typeface="SimSun" pitchFamily="2" charset="-122"/>
              </a:rPr>
              <a:t>As for legalistic righteousness, faultless</a:t>
            </a:r>
          </a:p>
        </p:txBody>
      </p:sp>
      <p:sp>
        <p:nvSpPr>
          <p:cNvPr id="21515" name="Text Box 11"/>
          <p:cNvSpPr txBox="1">
            <a:spLocks noChangeArrowheads="1"/>
          </p:cNvSpPr>
          <p:nvPr/>
        </p:nvSpPr>
        <p:spPr bwMode="auto">
          <a:xfrm>
            <a:off x="4572000" y="4646613"/>
            <a:ext cx="4572000" cy="12001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5" tIns="45683" rIns="91365" bIns="45683">
            <a:spAutoFit/>
          </a:bodyPr>
          <a:lstStyle>
            <a:lvl1pPr marL="534988" indent="-534988"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3600" b="1">
                <a:solidFill>
                  <a:srgbClr val="FFFFFF"/>
                </a:solidFill>
                <a:latin typeface="Arial" charset="0"/>
              </a:rPr>
              <a:t>Followed all 613 Pharisaical laws </a:t>
            </a:r>
            <a:endParaRPr lang="en-US" sz="2800" b="1" i="1">
              <a:solidFill>
                <a:srgbClr val="FFFFFF"/>
              </a:solidFill>
              <a:latin typeface="Arial" charset="0"/>
            </a:endParaRPr>
          </a:p>
        </p:txBody>
      </p:sp>
      <p:sp>
        <p:nvSpPr>
          <p:cNvPr id="21518" name="Text Box 14"/>
          <p:cNvSpPr txBox="1">
            <a:spLocks noChangeArrowheads="1"/>
          </p:cNvSpPr>
          <p:nvPr/>
        </p:nvSpPr>
        <p:spPr bwMode="auto">
          <a:xfrm>
            <a:off x="8229600" y="71438"/>
            <a:ext cx="914400" cy="461962"/>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5" tIns="45683" rIns="91365" bIns="45683">
            <a:spAutoFit/>
          </a:bodyPr>
          <a:lstStyle>
            <a:lvl1pPr marL="914400" indent="-9144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smtClean="0">
                <a:solidFill>
                  <a:srgbClr val="FFFFFF"/>
                </a:solidFill>
                <a:latin typeface="Arial" charset="0"/>
              </a:rPr>
              <a:t>186h</a:t>
            </a:r>
            <a:endParaRPr lang="en-US" b="1" i="1" smtClean="0">
              <a:solidFill>
                <a:srgbClr val="FFFFFF"/>
              </a:solidFill>
              <a:latin typeface="Arial"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withEffect">
                                  <p:stCondLst>
                                    <p:cond delay="0"/>
                                  </p:stCondLst>
                                  <p:childTnLst>
                                    <p:set>
                                      <p:cBhvr>
                                        <p:cTn id="6" dur="1" fill="hold">
                                          <p:stCondLst>
                                            <p:cond delay="0"/>
                                          </p:stCondLst>
                                        </p:cTn>
                                        <p:tgtEl>
                                          <p:spTgt spid="21510"/>
                                        </p:tgtEl>
                                        <p:attrNameLst>
                                          <p:attrName>style.visibility</p:attrName>
                                        </p:attrNameLst>
                                      </p:cBhvr>
                                      <p:to>
                                        <p:strVal val="visible"/>
                                      </p:to>
                                    </p:set>
                                    <p:anim calcmode="lin" valueType="num">
                                      <p:cBhvr>
                                        <p:cTn id="7" dur="1000" fill="hold"/>
                                        <p:tgtEl>
                                          <p:spTgt spid="21510"/>
                                        </p:tgtEl>
                                        <p:attrNameLst>
                                          <p:attrName>ppt_w</p:attrName>
                                        </p:attrNameLst>
                                      </p:cBhvr>
                                      <p:tavLst>
                                        <p:tav tm="0">
                                          <p:val>
                                            <p:fltVal val="0"/>
                                          </p:val>
                                        </p:tav>
                                        <p:tav tm="100000">
                                          <p:val>
                                            <p:strVal val="#ppt_w"/>
                                          </p:val>
                                        </p:tav>
                                      </p:tavLst>
                                    </p:anim>
                                    <p:anim calcmode="lin" valueType="num">
                                      <p:cBhvr>
                                        <p:cTn id="8" dur="1000" fill="hold"/>
                                        <p:tgtEl>
                                          <p:spTgt spid="21510"/>
                                        </p:tgtEl>
                                        <p:attrNameLst>
                                          <p:attrName>ppt_h</p:attrName>
                                        </p:attrNameLst>
                                      </p:cBhvr>
                                      <p:tavLst>
                                        <p:tav tm="0">
                                          <p:val>
                                            <p:fltVal val="0"/>
                                          </p:val>
                                        </p:tav>
                                        <p:tav tm="100000">
                                          <p:val>
                                            <p:strVal val="#ppt_h"/>
                                          </p:val>
                                        </p:tav>
                                      </p:tavLst>
                                    </p:anim>
                                    <p:anim calcmode="lin" valueType="num">
                                      <p:cBhvr>
                                        <p:cTn id="9" dur="1000" fill="hold"/>
                                        <p:tgtEl>
                                          <p:spTgt spid="2151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15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1511"/>
                                        </p:tgtEl>
                                        <p:attrNameLst>
                                          <p:attrName>style.visibility</p:attrName>
                                        </p:attrNameLst>
                                      </p:cBhvr>
                                      <p:to>
                                        <p:strVal val="visible"/>
                                      </p:to>
                                    </p:set>
                                    <p:anim calcmode="lin" valueType="num">
                                      <p:cBhvr>
                                        <p:cTn id="15" dur="1000" fill="hold"/>
                                        <p:tgtEl>
                                          <p:spTgt spid="21511"/>
                                        </p:tgtEl>
                                        <p:attrNameLst>
                                          <p:attrName>ppt_w</p:attrName>
                                        </p:attrNameLst>
                                      </p:cBhvr>
                                      <p:tavLst>
                                        <p:tav tm="0">
                                          <p:val>
                                            <p:fltVal val="0"/>
                                          </p:val>
                                        </p:tav>
                                        <p:tav tm="100000">
                                          <p:val>
                                            <p:strVal val="#ppt_w"/>
                                          </p:val>
                                        </p:tav>
                                      </p:tavLst>
                                    </p:anim>
                                    <p:anim calcmode="lin" valueType="num">
                                      <p:cBhvr>
                                        <p:cTn id="16" dur="1000" fill="hold"/>
                                        <p:tgtEl>
                                          <p:spTgt spid="21511"/>
                                        </p:tgtEl>
                                        <p:attrNameLst>
                                          <p:attrName>ppt_h</p:attrName>
                                        </p:attrNameLst>
                                      </p:cBhvr>
                                      <p:tavLst>
                                        <p:tav tm="0">
                                          <p:val>
                                            <p:fltVal val="0"/>
                                          </p:val>
                                        </p:tav>
                                        <p:tav tm="100000">
                                          <p:val>
                                            <p:strVal val="#ppt_h"/>
                                          </p:val>
                                        </p:tav>
                                      </p:tavLst>
                                    </p:anim>
                                    <p:anim calcmode="lin" valueType="num">
                                      <p:cBhvr>
                                        <p:cTn id="17" dur="1000" fill="hold"/>
                                        <p:tgtEl>
                                          <p:spTgt spid="21511"/>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15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1512"/>
                                        </p:tgtEl>
                                        <p:attrNameLst>
                                          <p:attrName>style.visibility</p:attrName>
                                        </p:attrNameLst>
                                      </p:cBhvr>
                                      <p:to>
                                        <p:strVal val="visible"/>
                                      </p:to>
                                    </p:set>
                                    <p:anim calcmode="lin" valueType="num">
                                      <p:cBhvr>
                                        <p:cTn id="23" dur="1000" fill="hold"/>
                                        <p:tgtEl>
                                          <p:spTgt spid="21512"/>
                                        </p:tgtEl>
                                        <p:attrNameLst>
                                          <p:attrName>ppt_w</p:attrName>
                                        </p:attrNameLst>
                                      </p:cBhvr>
                                      <p:tavLst>
                                        <p:tav tm="0">
                                          <p:val>
                                            <p:fltVal val="0"/>
                                          </p:val>
                                        </p:tav>
                                        <p:tav tm="100000">
                                          <p:val>
                                            <p:strVal val="#ppt_w"/>
                                          </p:val>
                                        </p:tav>
                                      </p:tavLst>
                                    </p:anim>
                                    <p:anim calcmode="lin" valueType="num">
                                      <p:cBhvr>
                                        <p:cTn id="24" dur="1000" fill="hold"/>
                                        <p:tgtEl>
                                          <p:spTgt spid="21512"/>
                                        </p:tgtEl>
                                        <p:attrNameLst>
                                          <p:attrName>ppt_h</p:attrName>
                                        </p:attrNameLst>
                                      </p:cBhvr>
                                      <p:tavLst>
                                        <p:tav tm="0">
                                          <p:val>
                                            <p:fltVal val="0"/>
                                          </p:val>
                                        </p:tav>
                                        <p:tav tm="100000">
                                          <p:val>
                                            <p:strVal val="#ppt_h"/>
                                          </p:val>
                                        </p:tav>
                                      </p:tavLst>
                                    </p:anim>
                                    <p:anim calcmode="lin" valueType="num">
                                      <p:cBhvr>
                                        <p:cTn id="25" dur="1000" fill="hold"/>
                                        <p:tgtEl>
                                          <p:spTgt spid="21512"/>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15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1513"/>
                                        </p:tgtEl>
                                        <p:attrNameLst>
                                          <p:attrName>style.visibility</p:attrName>
                                        </p:attrNameLst>
                                      </p:cBhvr>
                                      <p:to>
                                        <p:strVal val="visible"/>
                                      </p:to>
                                    </p:set>
                                    <p:anim calcmode="lin" valueType="num">
                                      <p:cBhvr>
                                        <p:cTn id="31" dur="1000" fill="hold"/>
                                        <p:tgtEl>
                                          <p:spTgt spid="21513"/>
                                        </p:tgtEl>
                                        <p:attrNameLst>
                                          <p:attrName>ppt_w</p:attrName>
                                        </p:attrNameLst>
                                      </p:cBhvr>
                                      <p:tavLst>
                                        <p:tav tm="0">
                                          <p:val>
                                            <p:fltVal val="0"/>
                                          </p:val>
                                        </p:tav>
                                        <p:tav tm="100000">
                                          <p:val>
                                            <p:strVal val="#ppt_w"/>
                                          </p:val>
                                        </p:tav>
                                      </p:tavLst>
                                    </p:anim>
                                    <p:anim calcmode="lin" valueType="num">
                                      <p:cBhvr>
                                        <p:cTn id="32" dur="1000" fill="hold"/>
                                        <p:tgtEl>
                                          <p:spTgt spid="21513"/>
                                        </p:tgtEl>
                                        <p:attrNameLst>
                                          <p:attrName>ppt_h</p:attrName>
                                        </p:attrNameLst>
                                      </p:cBhvr>
                                      <p:tavLst>
                                        <p:tav tm="0">
                                          <p:val>
                                            <p:fltVal val="0"/>
                                          </p:val>
                                        </p:tav>
                                        <p:tav tm="100000">
                                          <p:val>
                                            <p:strVal val="#ppt_h"/>
                                          </p:val>
                                        </p:tav>
                                      </p:tavLst>
                                    </p:anim>
                                    <p:anim calcmode="lin" valueType="num">
                                      <p:cBhvr>
                                        <p:cTn id="33" dur="1000" fill="hold"/>
                                        <p:tgtEl>
                                          <p:spTgt spid="21513"/>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15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21514"/>
                                        </p:tgtEl>
                                        <p:attrNameLst>
                                          <p:attrName>style.visibility</p:attrName>
                                        </p:attrNameLst>
                                      </p:cBhvr>
                                      <p:to>
                                        <p:strVal val="visible"/>
                                      </p:to>
                                    </p:set>
                                    <p:anim calcmode="lin" valueType="num">
                                      <p:cBhvr>
                                        <p:cTn id="39" dur="1000" fill="hold"/>
                                        <p:tgtEl>
                                          <p:spTgt spid="21514"/>
                                        </p:tgtEl>
                                        <p:attrNameLst>
                                          <p:attrName>ppt_w</p:attrName>
                                        </p:attrNameLst>
                                      </p:cBhvr>
                                      <p:tavLst>
                                        <p:tav tm="0">
                                          <p:val>
                                            <p:fltVal val="0"/>
                                          </p:val>
                                        </p:tav>
                                        <p:tav tm="100000">
                                          <p:val>
                                            <p:strVal val="#ppt_w"/>
                                          </p:val>
                                        </p:tav>
                                      </p:tavLst>
                                    </p:anim>
                                    <p:anim calcmode="lin" valueType="num">
                                      <p:cBhvr>
                                        <p:cTn id="40" dur="1000" fill="hold"/>
                                        <p:tgtEl>
                                          <p:spTgt spid="21514"/>
                                        </p:tgtEl>
                                        <p:attrNameLst>
                                          <p:attrName>ppt_h</p:attrName>
                                        </p:attrNameLst>
                                      </p:cBhvr>
                                      <p:tavLst>
                                        <p:tav tm="0">
                                          <p:val>
                                            <p:fltVal val="0"/>
                                          </p:val>
                                        </p:tav>
                                        <p:tav tm="100000">
                                          <p:val>
                                            <p:strVal val="#ppt_h"/>
                                          </p:val>
                                        </p:tav>
                                      </p:tavLst>
                                    </p:anim>
                                    <p:anim calcmode="lin" valueType="num">
                                      <p:cBhvr>
                                        <p:cTn id="41" dur="1000" fill="hold"/>
                                        <p:tgtEl>
                                          <p:spTgt spid="21514"/>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15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21515"/>
                                        </p:tgtEl>
                                        <p:attrNameLst>
                                          <p:attrName>style.visibility</p:attrName>
                                        </p:attrNameLst>
                                      </p:cBhvr>
                                      <p:to>
                                        <p:strVal val="visible"/>
                                      </p:to>
                                    </p:set>
                                    <p:anim calcmode="lin" valueType="num">
                                      <p:cBhvr>
                                        <p:cTn id="47" dur="1000" fill="hold"/>
                                        <p:tgtEl>
                                          <p:spTgt spid="21515"/>
                                        </p:tgtEl>
                                        <p:attrNameLst>
                                          <p:attrName>ppt_w</p:attrName>
                                        </p:attrNameLst>
                                      </p:cBhvr>
                                      <p:tavLst>
                                        <p:tav tm="0">
                                          <p:val>
                                            <p:fltVal val="0"/>
                                          </p:val>
                                        </p:tav>
                                        <p:tav tm="100000">
                                          <p:val>
                                            <p:strVal val="#ppt_w"/>
                                          </p:val>
                                        </p:tav>
                                      </p:tavLst>
                                    </p:anim>
                                    <p:anim calcmode="lin" valueType="num">
                                      <p:cBhvr>
                                        <p:cTn id="48" dur="1000" fill="hold"/>
                                        <p:tgtEl>
                                          <p:spTgt spid="21515"/>
                                        </p:tgtEl>
                                        <p:attrNameLst>
                                          <p:attrName>ppt_h</p:attrName>
                                        </p:attrNameLst>
                                      </p:cBhvr>
                                      <p:tavLst>
                                        <p:tav tm="0">
                                          <p:val>
                                            <p:fltVal val="0"/>
                                          </p:val>
                                        </p:tav>
                                        <p:tav tm="100000">
                                          <p:val>
                                            <p:strVal val="#ppt_h"/>
                                          </p:val>
                                        </p:tav>
                                      </p:tavLst>
                                    </p:anim>
                                    <p:anim calcmode="lin" valueType="num">
                                      <p:cBhvr>
                                        <p:cTn id="49" dur="1000" fill="hold"/>
                                        <p:tgtEl>
                                          <p:spTgt spid="21515"/>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151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0" grpId="0"/>
      <p:bldP spid="21511" grpId="0"/>
      <p:bldP spid="21512" grpId="0"/>
      <p:bldP spid="21513" grpId="0"/>
      <p:bldP spid="21514" grpId="0"/>
      <p:bldP spid="21515" grpId="0"/>
    </p:bldLst>
  </p:timing>
</p:sld>
</file>

<file path=ppt/slides/slide2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41377" name="Title 1"/>
          <p:cNvSpPr>
            <a:spLocks noGrp="1"/>
          </p:cNvSpPr>
          <p:nvPr>
            <p:ph type="title"/>
          </p:nvPr>
        </p:nvSpPr>
        <p:spPr>
          <a:xfrm>
            <a:off x="0" y="44450"/>
            <a:ext cx="9144000" cy="793750"/>
          </a:xfrm>
        </p:spPr>
        <p:txBody>
          <a:bodyPr/>
          <a:lstStyle/>
          <a:p>
            <a:r>
              <a:rPr lang="en-US">
                <a:latin typeface="Arial Black" charset="0"/>
                <a:ea typeface="MS PGothic" charset="0"/>
              </a:rPr>
              <a:t>What</a:t>
            </a:r>
            <a:r>
              <a:rPr lang="fr-FR">
                <a:latin typeface="Arial Black" charset="0"/>
                <a:ea typeface="MS PGothic" charset="0"/>
              </a:rPr>
              <a:t>'</a:t>
            </a:r>
            <a:r>
              <a:rPr lang="en-US">
                <a:latin typeface="Arial Black" charset="0"/>
                <a:ea typeface="MS PGothic" charset="0"/>
              </a:rPr>
              <a:t>s Your Pedigree?</a:t>
            </a:r>
          </a:p>
        </p:txBody>
      </p:sp>
      <p:pic>
        <p:nvPicPr>
          <p:cNvPr id="741378" name="Picture 2" descr="christian legalis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22325"/>
            <a:ext cx="9144000"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42401" name="Title 1"/>
          <p:cNvSpPr>
            <a:spLocks noGrp="1"/>
          </p:cNvSpPr>
          <p:nvPr>
            <p:ph type="title"/>
          </p:nvPr>
        </p:nvSpPr>
        <p:spPr>
          <a:xfrm>
            <a:off x="0" y="44450"/>
            <a:ext cx="9144000" cy="869950"/>
          </a:xfrm>
        </p:spPr>
        <p:txBody>
          <a:bodyPr/>
          <a:lstStyle/>
          <a:p>
            <a:pPr marL="1069975" indent="-1069975" algn="l"/>
            <a:r>
              <a:rPr lang="en-US" sz="3600">
                <a:latin typeface="Arial Black" charset="0"/>
                <a:ea typeface="MS PGothic" charset="0"/>
              </a:rPr>
              <a:t>III. Paul said</a:t>
            </a:r>
          </a:p>
        </p:txBody>
      </p:sp>
      <p:pic>
        <p:nvPicPr>
          <p:cNvPr id="742402" name="Picture 2" descr="legalism malle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048000"/>
            <a:ext cx="2667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2403" name="Title 1"/>
          <p:cNvSpPr txBox="1">
            <a:spLocks/>
          </p:cNvSpPr>
          <p:nvPr/>
        </p:nvSpPr>
        <p:spPr bwMode="auto">
          <a:xfrm>
            <a:off x="76200" y="1295400"/>
            <a:ext cx="3962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en-US" altLang="ja-JP" sz="3600">
                <a:solidFill>
                  <a:srgbClr val="E3EBF1"/>
                </a:solidFill>
                <a:latin typeface="Arial Black" charset="0"/>
              </a:rPr>
              <a:t>"no" to </a:t>
            </a:r>
            <a:r>
              <a:rPr lang="en-US" altLang="ja-JP" sz="3600">
                <a:solidFill>
                  <a:srgbClr val="FFFF00"/>
                </a:solidFill>
                <a:latin typeface="Arial Black" charset="0"/>
              </a:rPr>
              <a:t>self-righteousness</a:t>
            </a:r>
            <a:endParaRPr lang="en-US" sz="3600">
              <a:solidFill>
                <a:srgbClr val="FFFF00"/>
              </a:solidFill>
              <a:latin typeface="Arial Black" charset="0"/>
            </a:endParaRPr>
          </a:p>
        </p:txBody>
      </p:sp>
      <p:grpSp>
        <p:nvGrpSpPr>
          <p:cNvPr id="2" name="Group 11"/>
          <p:cNvGrpSpPr>
            <a:grpSpLocks/>
          </p:cNvGrpSpPr>
          <p:nvPr/>
        </p:nvGrpSpPr>
        <p:grpSpPr bwMode="auto">
          <a:xfrm>
            <a:off x="4572000" y="1295400"/>
            <a:ext cx="4572000" cy="4191000"/>
            <a:chOff x="4572000" y="1295400"/>
            <a:chExt cx="4572000" cy="4191000"/>
          </a:xfrm>
        </p:grpSpPr>
        <p:pic>
          <p:nvPicPr>
            <p:cNvPr id="742408" name="Picture 5" descr="A-Prayer-For-You-300x19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2971800"/>
              <a:ext cx="38100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2409" name="Title 1"/>
            <p:cNvSpPr txBox="1">
              <a:spLocks/>
            </p:cNvSpPr>
            <p:nvPr/>
          </p:nvSpPr>
          <p:spPr bwMode="auto">
            <a:xfrm>
              <a:off x="4572000" y="1295400"/>
              <a:ext cx="4572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en-US" altLang="ja-JP" sz="3600">
                  <a:solidFill>
                    <a:srgbClr val="E3EBF1"/>
                  </a:solidFill>
                  <a:latin typeface="Arial Black" charset="0"/>
                </a:rPr>
                <a:t>"yes" to </a:t>
              </a:r>
              <a:r>
                <a:rPr lang="en-US" altLang="ja-JP" sz="3600">
                  <a:solidFill>
                    <a:srgbClr val="FFFF00"/>
                  </a:solidFill>
                  <a:latin typeface="Arial Black" charset="0"/>
                </a:rPr>
                <a:t>Christ-likeness </a:t>
              </a:r>
              <a:r>
                <a:rPr lang="en-US" altLang="ja-JP" sz="3600">
                  <a:solidFill>
                    <a:srgbClr val="E3EBF1"/>
                  </a:solidFill>
                  <a:latin typeface="Arial Black" charset="0"/>
                </a:rPr>
                <a:t>(3:7-16).</a:t>
              </a:r>
              <a:endParaRPr lang="en-US" sz="3600">
                <a:solidFill>
                  <a:srgbClr val="E3EBF1"/>
                </a:solidFill>
                <a:latin typeface="Arial Black" charset="0"/>
              </a:endParaRPr>
            </a:p>
          </p:txBody>
        </p:sp>
      </p:grpSp>
      <p:sp>
        <p:nvSpPr>
          <p:cNvPr id="9" name="Title 1"/>
          <p:cNvSpPr txBox="1">
            <a:spLocks/>
          </p:cNvSpPr>
          <p:nvPr/>
        </p:nvSpPr>
        <p:spPr bwMode="auto">
          <a:xfrm rot="-1960791">
            <a:off x="3398838" y="1562100"/>
            <a:ext cx="1752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en-US" sz="3600">
                <a:solidFill>
                  <a:srgbClr val="E3EBF1"/>
                </a:solidFill>
                <a:latin typeface="Arial Black" charset="0"/>
              </a:rPr>
              <a:t>and</a:t>
            </a:r>
          </a:p>
        </p:txBody>
      </p:sp>
      <p:sp>
        <p:nvSpPr>
          <p:cNvPr id="10" name="Freeform 9"/>
          <p:cNvSpPr>
            <a:spLocks noChangeArrowheads="1"/>
          </p:cNvSpPr>
          <p:nvPr/>
        </p:nvSpPr>
        <p:spPr bwMode="auto">
          <a:xfrm>
            <a:off x="211138" y="3025775"/>
            <a:ext cx="3325812" cy="2689225"/>
          </a:xfrm>
          <a:custGeom>
            <a:avLst/>
            <a:gdLst>
              <a:gd name="T0" fmla="*/ 0 w 3324525"/>
              <a:gd name="T1" fmla="*/ 0 h 2689656"/>
              <a:gd name="T2" fmla="*/ 149533 w 3324525"/>
              <a:gd name="T3" fmla="*/ 87137 h 2689656"/>
              <a:gd name="T4" fmla="*/ 261681 w 3324525"/>
              <a:gd name="T5" fmla="*/ 186722 h 2689656"/>
              <a:gd name="T6" fmla="*/ 498442 w 3324525"/>
              <a:gd name="T7" fmla="*/ 323651 h 2689656"/>
              <a:gd name="T8" fmla="*/ 710280 w 3324525"/>
              <a:gd name="T9" fmla="*/ 485476 h 2689656"/>
              <a:gd name="T10" fmla="*/ 772585 w 3324525"/>
              <a:gd name="T11" fmla="*/ 522821 h 2689656"/>
              <a:gd name="T12" fmla="*/ 834890 w 3324525"/>
              <a:gd name="T13" fmla="*/ 572613 h 2689656"/>
              <a:gd name="T14" fmla="*/ 984423 w 3324525"/>
              <a:gd name="T15" fmla="*/ 634854 h 2689656"/>
              <a:gd name="T16" fmla="*/ 1059189 w 3324525"/>
              <a:gd name="T17" fmla="*/ 647302 h 2689656"/>
              <a:gd name="T18" fmla="*/ 1233643 w 3324525"/>
              <a:gd name="T19" fmla="*/ 721990 h 2689656"/>
              <a:gd name="T20" fmla="*/ 1295948 w 3324525"/>
              <a:gd name="T21" fmla="*/ 746887 h 2689656"/>
              <a:gd name="T22" fmla="*/ 1333332 w 3324525"/>
              <a:gd name="T23" fmla="*/ 784231 h 2689656"/>
              <a:gd name="T24" fmla="*/ 1457942 w 3324525"/>
              <a:gd name="T25" fmla="*/ 896264 h 2689656"/>
              <a:gd name="T26" fmla="*/ 1482865 w 3324525"/>
              <a:gd name="T27" fmla="*/ 946056 h 2689656"/>
              <a:gd name="T28" fmla="*/ 1570092 w 3324525"/>
              <a:gd name="T29" fmla="*/ 1045641 h 2689656"/>
              <a:gd name="T30" fmla="*/ 1607475 w 3324525"/>
              <a:gd name="T31" fmla="*/ 1120330 h 2689656"/>
              <a:gd name="T32" fmla="*/ 1694703 w 3324525"/>
              <a:gd name="T33" fmla="*/ 1195019 h 2689656"/>
              <a:gd name="T34" fmla="*/ 1781930 w 3324525"/>
              <a:gd name="T35" fmla="*/ 1282156 h 2689656"/>
              <a:gd name="T36" fmla="*/ 1906540 w 3324525"/>
              <a:gd name="T37" fmla="*/ 1369294 h 2689656"/>
              <a:gd name="T38" fmla="*/ 2018689 w 3324525"/>
              <a:gd name="T39" fmla="*/ 1456431 h 2689656"/>
              <a:gd name="T40" fmla="*/ 2043612 w 3324525"/>
              <a:gd name="T41" fmla="*/ 1506223 h 2689656"/>
              <a:gd name="T42" fmla="*/ 2242989 w 3324525"/>
              <a:gd name="T43" fmla="*/ 1668049 h 2689656"/>
              <a:gd name="T44" fmla="*/ 2380060 w 3324525"/>
              <a:gd name="T45" fmla="*/ 1742737 h 2689656"/>
              <a:gd name="T46" fmla="*/ 2504670 w 3324525"/>
              <a:gd name="T47" fmla="*/ 1842322 h 2689656"/>
              <a:gd name="T48" fmla="*/ 2579437 w 3324525"/>
              <a:gd name="T49" fmla="*/ 1904563 h 2689656"/>
              <a:gd name="T50" fmla="*/ 2616820 w 3324525"/>
              <a:gd name="T51" fmla="*/ 1941907 h 2689656"/>
              <a:gd name="T52" fmla="*/ 2691586 w 3324525"/>
              <a:gd name="T53" fmla="*/ 2004148 h 2689656"/>
              <a:gd name="T54" fmla="*/ 2741430 w 3324525"/>
              <a:gd name="T55" fmla="*/ 2066388 h 2689656"/>
              <a:gd name="T56" fmla="*/ 2791274 w 3324525"/>
              <a:gd name="T57" fmla="*/ 2116181 h 2689656"/>
              <a:gd name="T58" fmla="*/ 2816196 w 3324525"/>
              <a:gd name="T59" fmla="*/ 2153525 h 2689656"/>
              <a:gd name="T60" fmla="*/ 2890963 w 3324525"/>
              <a:gd name="T61" fmla="*/ 2203318 h 2689656"/>
              <a:gd name="T62" fmla="*/ 3028034 w 3324525"/>
              <a:gd name="T63" fmla="*/ 2340247 h 2689656"/>
              <a:gd name="T64" fmla="*/ 3077879 w 3324525"/>
              <a:gd name="T65" fmla="*/ 2390039 h 2689656"/>
              <a:gd name="T66" fmla="*/ 3140184 w 3324525"/>
              <a:gd name="T67" fmla="*/ 2452280 h 2689656"/>
              <a:gd name="T68" fmla="*/ 3190027 w 3324525"/>
              <a:gd name="T69" fmla="*/ 2502072 h 2689656"/>
              <a:gd name="T70" fmla="*/ 3227411 w 3324525"/>
              <a:gd name="T71" fmla="*/ 2514520 h 2689656"/>
              <a:gd name="T72" fmla="*/ 3264794 w 3324525"/>
              <a:gd name="T73" fmla="*/ 2601657 h 2689656"/>
              <a:gd name="T74" fmla="*/ 3302177 w 3324525"/>
              <a:gd name="T75" fmla="*/ 2651450 h 2689656"/>
              <a:gd name="T76" fmla="*/ 3314638 w 3324525"/>
              <a:gd name="T77" fmla="*/ 2688794 h 2689656"/>
              <a:gd name="T78" fmla="*/ 3327099 w 3324525"/>
              <a:gd name="T79" fmla="*/ 2676346 h 268965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324525"/>
              <a:gd name="T121" fmla="*/ 0 h 2689656"/>
              <a:gd name="T122" fmla="*/ 3324525 w 3324525"/>
              <a:gd name="T123" fmla="*/ 2689656 h 268965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324525" h="2689656">
                <a:moveTo>
                  <a:pt x="0" y="0"/>
                </a:moveTo>
                <a:cubicBezTo>
                  <a:pt x="49806" y="29055"/>
                  <a:pt x="102497" y="53649"/>
                  <a:pt x="149417" y="87165"/>
                </a:cubicBezTo>
                <a:cubicBezTo>
                  <a:pt x="190086" y="116216"/>
                  <a:pt x="220123" y="158717"/>
                  <a:pt x="261479" y="186782"/>
                </a:cubicBezTo>
                <a:cubicBezTo>
                  <a:pt x="336880" y="237950"/>
                  <a:pt x="426903" y="266829"/>
                  <a:pt x="498056" y="323755"/>
                </a:cubicBezTo>
                <a:cubicBezTo>
                  <a:pt x="581124" y="390214"/>
                  <a:pt x="625886" y="429733"/>
                  <a:pt x="709730" y="485632"/>
                </a:cubicBezTo>
                <a:cubicBezTo>
                  <a:pt x="729867" y="499057"/>
                  <a:pt x="752161" y="509110"/>
                  <a:pt x="771987" y="522989"/>
                </a:cubicBezTo>
                <a:cubicBezTo>
                  <a:pt x="793759" y="538230"/>
                  <a:pt x="811823" y="558528"/>
                  <a:pt x="834244" y="572797"/>
                </a:cubicBezTo>
                <a:cubicBezTo>
                  <a:pt x="874641" y="598506"/>
                  <a:pt x="937024" y="623398"/>
                  <a:pt x="983661" y="635058"/>
                </a:cubicBezTo>
                <a:cubicBezTo>
                  <a:pt x="1008153" y="641182"/>
                  <a:pt x="1033877" y="641387"/>
                  <a:pt x="1058369" y="647510"/>
                </a:cubicBezTo>
                <a:cubicBezTo>
                  <a:pt x="1165244" y="674230"/>
                  <a:pt x="1113916" y="674708"/>
                  <a:pt x="1232689" y="722222"/>
                </a:cubicBezTo>
                <a:lnTo>
                  <a:pt x="1294946" y="747127"/>
                </a:lnTo>
                <a:cubicBezTo>
                  <a:pt x="1307397" y="759579"/>
                  <a:pt x="1318930" y="773023"/>
                  <a:pt x="1332300" y="784483"/>
                </a:cubicBezTo>
                <a:cubicBezTo>
                  <a:pt x="1371508" y="818091"/>
                  <a:pt x="1433232" y="849386"/>
                  <a:pt x="1456814" y="896552"/>
                </a:cubicBezTo>
                <a:cubicBezTo>
                  <a:pt x="1465115" y="913155"/>
                  <a:pt x="1471421" y="930915"/>
                  <a:pt x="1481717" y="946360"/>
                </a:cubicBezTo>
                <a:cubicBezTo>
                  <a:pt x="1512121" y="991968"/>
                  <a:pt x="1532874" y="1009973"/>
                  <a:pt x="1568877" y="1045977"/>
                </a:cubicBezTo>
                <a:cubicBezTo>
                  <a:pt x="1581328" y="1070881"/>
                  <a:pt x="1590787" y="1097522"/>
                  <a:pt x="1606231" y="1120690"/>
                </a:cubicBezTo>
                <a:cubicBezTo>
                  <a:pt x="1628830" y="1154591"/>
                  <a:pt x="1664181" y="1168847"/>
                  <a:pt x="1693391" y="1195403"/>
                </a:cubicBezTo>
                <a:cubicBezTo>
                  <a:pt x="1723793" y="1223043"/>
                  <a:pt x="1746364" y="1259774"/>
                  <a:pt x="1780551" y="1282567"/>
                </a:cubicBezTo>
                <a:cubicBezTo>
                  <a:pt x="1812689" y="1303994"/>
                  <a:pt x="1872805" y="1342080"/>
                  <a:pt x="1905065" y="1369732"/>
                </a:cubicBezTo>
                <a:cubicBezTo>
                  <a:pt x="2007477" y="1457517"/>
                  <a:pt x="1853162" y="1347579"/>
                  <a:pt x="2017127" y="1456897"/>
                </a:cubicBezTo>
                <a:cubicBezTo>
                  <a:pt x="2025428" y="1473500"/>
                  <a:pt x="2030634" y="1492053"/>
                  <a:pt x="2042030" y="1506705"/>
                </a:cubicBezTo>
                <a:cubicBezTo>
                  <a:pt x="2082885" y="1559236"/>
                  <a:pt x="2198500" y="1647206"/>
                  <a:pt x="2241253" y="1668583"/>
                </a:cubicBezTo>
                <a:cubicBezTo>
                  <a:pt x="2280983" y="1688449"/>
                  <a:pt x="2341306" y="1716225"/>
                  <a:pt x="2378218" y="1743295"/>
                </a:cubicBezTo>
                <a:cubicBezTo>
                  <a:pt x="2421080" y="1774729"/>
                  <a:pt x="2461480" y="1809393"/>
                  <a:pt x="2502732" y="1842912"/>
                </a:cubicBezTo>
                <a:cubicBezTo>
                  <a:pt x="2527891" y="1863355"/>
                  <a:pt x="2554519" y="1882250"/>
                  <a:pt x="2577441" y="1905173"/>
                </a:cubicBezTo>
                <a:cubicBezTo>
                  <a:pt x="2589892" y="1917625"/>
                  <a:pt x="2601634" y="1930830"/>
                  <a:pt x="2614795" y="1942529"/>
                </a:cubicBezTo>
                <a:cubicBezTo>
                  <a:pt x="2639023" y="1964066"/>
                  <a:pt x="2666581" y="1981867"/>
                  <a:pt x="2689503" y="2004790"/>
                </a:cubicBezTo>
                <a:cubicBezTo>
                  <a:pt x="2708295" y="2023583"/>
                  <a:pt x="2721653" y="2047186"/>
                  <a:pt x="2739309" y="2067050"/>
                </a:cubicBezTo>
                <a:cubicBezTo>
                  <a:pt x="2754907" y="2084599"/>
                  <a:pt x="2773834" y="2099032"/>
                  <a:pt x="2789114" y="2116859"/>
                </a:cubicBezTo>
                <a:cubicBezTo>
                  <a:pt x="2798853" y="2128222"/>
                  <a:pt x="2802755" y="2144360"/>
                  <a:pt x="2814017" y="2154215"/>
                </a:cubicBezTo>
                <a:cubicBezTo>
                  <a:pt x="2836541" y="2173925"/>
                  <a:pt x="2866284" y="2184221"/>
                  <a:pt x="2888726" y="2204024"/>
                </a:cubicBezTo>
                <a:cubicBezTo>
                  <a:pt x="2937140" y="2246745"/>
                  <a:pt x="2980036" y="2295339"/>
                  <a:pt x="3025691" y="2340997"/>
                </a:cubicBezTo>
                <a:lnTo>
                  <a:pt x="3075497" y="2390805"/>
                </a:lnTo>
                <a:lnTo>
                  <a:pt x="3137754" y="2453066"/>
                </a:lnTo>
                <a:cubicBezTo>
                  <a:pt x="3154356" y="2469669"/>
                  <a:pt x="3165285" y="2495449"/>
                  <a:pt x="3187559" y="2502874"/>
                </a:cubicBezTo>
                <a:lnTo>
                  <a:pt x="3224914" y="2515326"/>
                </a:lnTo>
                <a:cubicBezTo>
                  <a:pt x="3237365" y="2544381"/>
                  <a:pt x="3247132" y="2574740"/>
                  <a:pt x="3262268" y="2602491"/>
                </a:cubicBezTo>
                <a:cubicBezTo>
                  <a:pt x="3272205" y="2620710"/>
                  <a:pt x="3289326" y="2634281"/>
                  <a:pt x="3299622" y="2652300"/>
                </a:cubicBezTo>
                <a:cubicBezTo>
                  <a:pt x="3306134" y="2663696"/>
                  <a:pt x="3302792" y="2680375"/>
                  <a:pt x="3312073" y="2689656"/>
                </a:cubicBezTo>
                <a:lnTo>
                  <a:pt x="3324525" y="2677204"/>
                </a:lnTo>
              </a:path>
            </a:pathLst>
          </a:custGeom>
          <a:noFill/>
          <a:ln w="76200">
            <a:solidFill>
              <a:schemeClr val="tx1"/>
            </a:solidFill>
            <a:round/>
            <a:headEnd/>
            <a:tailEnd/>
          </a:ln>
        </p:spPr>
        <p:txBody>
          <a:bodyPr lIns="91365" tIns="45683" rIns="91365" bIns="45683"/>
          <a:lstStyle/>
          <a:p>
            <a:pPr>
              <a:defRPr/>
            </a:pPr>
            <a:endParaRPr lang="en-US">
              <a:effectLst>
                <a:outerShdw blurRad="38100" dist="38100" dir="2700000" algn="tl">
                  <a:srgbClr val="000000">
                    <a:alpha val="43137"/>
                  </a:srgbClr>
                </a:outerShdw>
              </a:effectLst>
              <a:ea typeface="ＭＳ Ｐゴシック" charset="-128"/>
              <a:cs typeface="ＭＳ Ｐゴシック" charset="-128"/>
            </a:endParaRPr>
          </a:p>
        </p:txBody>
      </p:sp>
      <p:sp>
        <p:nvSpPr>
          <p:cNvPr id="11" name="Freeform 10"/>
          <p:cNvSpPr>
            <a:spLocks noChangeArrowheads="1"/>
          </p:cNvSpPr>
          <p:nvPr/>
        </p:nvSpPr>
        <p:spPr bwMode="auto">
          <a:xfrm rot="5400000">
            <a:off x="368300" y="2984500"/>
            <a:ext cx="3324225" cy="2689225"/>
          </a:xfrm>
          <a:custGeom>
            <a:avLst/>
            <a:gdLst>
              <a:gd name="T0" fmla="*/ 0 w 3324525"/>
              <a:gd name="T1" fmla="*/ 0 h 2689656"/>
              <a:gd name="T2" fmla="*/ 149391 w 3324525"/>
              <a:gd name="T3" fmla="*/ 87137 h 2689656"/>
              <a:gd name="T4" fmla="*/ 261431 w 3324525"/>
              <a:gd name="T5" fmla="*/ 186722 h 2689656"/>
              <a:gd name="T6" fmla="*/ 497966 w 3324525"/>
              <a:gd name="T7" fmla="*/ 323651 h 2689656"/>
              <a:gd name="T8" fmla="*/ 709602 w 3324525"/>
              <a:gd name="T9" fmla="*/ 485476 h 2689656"/>
              <a:gd name="T10" fmla="*/ 771847 w 3324525"/>
              <a:gd name="T11" fmla="*/ 522821 h 2689656"/>
              <a:gd name="T12" fmla="*/ 834094 w 3324525"/>
              <a:gd name="T13" fmla="*/ 572613 h 2689656"/>
              <a:gd name="T14" fmla="*/ 983483 w 3324525"/>
              <a:gd name="T15" fmla="*/ 634854 h 2689656"/>
              <a:gd name="T16" fmla="*/ 1058178 w 3324525"/>
              <a:gd name="T17" fmla="*/ 647302 h 2689656"/>
              <a:gd name="T18" fmla="*/ 1232467 w 3324525"/>
              <a:gd name="T19" fmla="*/ 721990 h 2689656"/>
              <a:gd name="T20" fmla="*/ 1294712 w 3324525"/>
              <a:gd name="T21" fmla="*/ 746887 h 2689656"/>
              <a:gd name="T22" fmla="*/ 1332060 w 3324525"/>
              <a:gd name="T23" fmla="*/ 784231 h 2689656"/>
              <a:gd name="T24" fmla="*/ 1456552 w 3324525"/>
              <a:gd name="T25" fmla="*/ 896264 h 2689656"/>
              <a:gd name="T26" fmla="*/ 1481449 w 3324525"/>
              <a:gd name="T27" fmla="*/ 946056 h 2689656"/>
              <a:gd name="T28" fmla="*/ 1568593 w 3324525"/>
              <a:gd name="T29" fmla="*/ 1045641 h 2689656"/>
              <a:gd name="T30" fmla="*/ 1605941 w 3324525"/>
              <a:gd name="T31" fmla="*/ 1120330 h 2689656"/>
              <a:gd name="T32" fmla="*/ 1693085 w 3324525"/>
              <a:gd name="T33" fmla="*/ 1195019 h 2689656"/>
              <a:gd name="T34" fmla="*/ 1780229 w 3324525"/>
              <a:gd name="T35" fmla="*/ 1282156 h 2689656"/>
              <a:gd name="T36" fmla="*/ 1904721 w 3324525"/>
              <a:gd name="T37" fmla="*/ 1369294 h 2689656"/>
              <a:gd name="T38" fmla="*/ 2016763 w 3324525"/>
              <a:gd name="T39" fmla="*/ 1456431 h 2689656"/>
              <a:gd name="T40" fmla="*/ 2041662 w 3324525"/>
              <a:gd name="T41" fmla="*/ 1506223 h 2689656"/>
              <a:gd name="T42" fmla="*/ 2240849 w 3324525"/>
              <a:gd name="T43" fmla="*/ 1668049 h 2689656"/>
              <a:gd name="T44" fmla="*/ 2377788 w 3324525"/>
              <a:gd name="T45" fmla="*/ 1742737 h 2689656"/>
              <a:gd name="T46" fmla="*/ 2502280 w 3324525"/>
              <a:gd name="T47" fmla="*/ 1842322 h 2689656"/>
              <a:gd name="T48" fmla="*/ 2576975 w 3324525"/>
              <a:gd name="T49" fmla="*/ 1904563 h 2689656"/>
              <a:gd name="T50" fmla="*/ 2614323 w 3324525"/>
              <a:gd name="T51" fmla="*/ 1941907 h 2689656"/>
              <a:gd name="T52" fmla="*/ 2689017 w 3324525"/>
              <a:gd name="T53" fmla="*/ 2004148 h 2689656"/>
              <a:gd name="T54" fmla="*/ 2738815 w 3324525"/>
              <a:gd name="T55" fmla="*/ 2066388 h 2689656"/>
              <a:gd name="T56" fmla="*/ 2788610 w 3324525"/>
              <a:gd name="T57" fmla="*/ 2116181 h 2689656"/>
              <a:gd name="T58" fmla="*/ 2813509 w 3324525"/>
              <a:gd name="T59" fmla="*/ 2153525 h 2689656"/>
              <a:gd name="T60" fmla="*/ 2888204 w 3324525"/>
              <a:gd name="T61" fmla="*/ 2203318 h 2689656"/>
              <a:gd name="T62" fmla="*/ 3025145 w 3324525"/>
              <a:gd name="T63" fmla="*/ 2340247 h 2689656"/>
              <a:gd name="T64" fmla="*/ 3074941 w 3324525"/>
              <a:gd name="T65" fmla="*/ 2390039 h 2689656"/>
              <a:gd name="T66" fmla="*/ 3137188 w 3324525"/>
              <a:gd name="T67" fmla="*/ 2452280 h 2689656"/>
              <a:gd name="T68" fmla="*/ 3186983 w 3324525"/>
              <a:gd name="T69" fmla="*/ 2502072 h 2689656"/>
              <a:gd name="T70" fmla="*/ 3224332 w 3324525"/>
              <a:gd name="T71" fmla="*/ 2514520 h 2689656"/>
              <a:gd name="T72" fmla="*/ 3261680 w 3324525"/>
              <a:gd name="T73" fmla="*/ 2601657 h 2689656"/>
              <a:gd name="T74" fmla="*/ 3299026 w 3324525"/>
              <a:gd name="T75" fmla="*/ 2651450 h 2689656"/>
              <a:gd name="T76" fmla="*/ 3311475 w 3324525"/>
              <a:gd name="T77" fmla="*/ 2688794 h 2689656"/>
              <a:gd name="T78" fmla="*/ 3323925 w 3324525"/>
              <a:gd name="T79" fmla="*/ 2676346 h 268965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324525"/>
              <a:gd name="T121" fmla="*/ 0 h 2689656"/>
              <a:gd name="T122" fmla="*/ 3324525 w 3324525"/>
              <a:gd name="T123" fmla="*/ 2689656 h 268965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324525" h="2689656">
                <a:moveTo>
                  <a:pt x="0" y="0"/>
                </a:moveTo>
                <a:cubicBezTo>
                  <a:pt x="49806" y="29055"/>
                  <a:pt x="102497" y="53649"/>
                  <a:pt x="149417" y="87165"/>
                </a:cubicBezTo>
                <a:cubicBezTo>
                  <a:pt x="190086" y="116216"/>
                  <a:pt x="220123" y="158717"/>
                  <a:pt x="261479" y="186782"/>
                </a:cubicBezTo>
                <a:cubicBezTo>
                  <a:pt x="336880" y="237950"/>
                  <a:pt x="426903" y="266829"/>
                  <a:pt x="498056" y="323755"/>
                </a:cubicBezTo>
                <a:cubicBezTo>
                  <a:pt x="581124" y="390214"/>
                  <a:pt x="625886" y="429733"/>
                  <a:pt x="709730" y="485632"/>
                </a:cubicBezTo>
                <a:cubicBezTo>
                  <a:pt x="729867" y="499057"/>
                  <a:pt x="752161" y="509110"/>
                  <a:pt x="771987" y="522989"/>
                </a:cubicBezTo>
                <a:cubicBezTo>
                  <a:pt x="793759" y="538230"/>
                  <a:pt x="811823" y="558528"/>
                  <a:pt x="834244" y="572797"/>
                </a:cubicBezTo>
                <a:cubicBezTo>
                  <a:pt x="874641" y="598506"/>
                  <a:pt x="937024" y="623398"/>
                  <a:pt x="983661" y="635058"/>
                </a:cubicBezTo>
                <a:cubicBezTo>
                  <a:pt x="1008153" y="641182"/>
                  <a:pt x="1033877" y="641387"/>
                  <a:pt x="1058369" y="647510"/>
                </a:cubicBezTo>
                <a:cubicBezTo>
                  <a:pt x="1165244" y="674230"/>
                  <a:pt x="1113916" y="674708"/>
                  <a:pt x="1232689" y="722222"/>
                </a:cubicBezTo>
                <a:lnTo>
                  <a:pt x="1294946" y="747127"/>
                </a:lnTo>
                <a:cubicBezTo>
                  <a:pt x="1307397" y="759579"/>
                  <a:pt x="1318930" y="773023"/>
                  <a:pt x="1332300" y="784483"/>
                </a:cubicBezTo>
                <a:cubicBezTo>
                  <a:pt x="1371508" y="818091"/>
                  <a:pt x="1433232" y="849386"/>
                  <a:pt x="1456814" y="896552"/>
                </a:cubicBezTo>
                <a:cubicBezTo>
                  <a:pt x="1465115" y="913155"/>
                  <a:pt x="1471421" y="930915"/>
                  <a:pt x="1481717" y="946360"/>
                </a:cubicBezTo>
                <a:cubicBezTo>
                  <a:pt x="1512121" y="991968"/>
                  <a:pt x="1532874" y="1009973"/>
                  <a:pt x="1568877" y="1045977"/>
                </a:cubicBezTo>
                <a:cubicBezTo>
                  <a:pt x="1581328" y="1070881"/>
                  <a:pt x="1590787" y="1097522"/>
                  <a:pt x="1606231" y="1120690"/>
                </a:cubicBezTo>
                <a:cubicBezTo>
                  <a:pt x="1628830" y="1154591"/>
                  <a:pt x="1664181" y="1168847"/>
                  <a:pt x="1693391" y="1195403"/>
                </a:cubicBezTo>
                <a:cubicBezTo>
                  <a:pt x="1723793" y="1223043"/>
                  <a:pt x="1746364" y="1259774"/>
                  <a:pt x="1780551" y="1282567"/>
                </a:cubicBezTo>
                <a:cubicBezTo>
                  <a:pt x="1812689" y="1303994"/>
                  <a:pt x="1872805" y="1342080"/>
                  <a:pt x="1905065" y="1369732"/>
                </a:cubicBezTo>
                <a:cubicBezTo>
                  <a:pt x="2007477" y="1457517"/>
                  <a:pt x="1853162" y="1347579"/>
                  <a:pt x="2017127" y="1456897"/>
                </a:cubicBezTo>
                <a:cubicBezTo>
                  <a:pt x="2025428" y="1473500"/>
                  <a:pt x="2030634" y="1492053"/>
                  <a:pt x="2042030" y="1506705"/>
                </a:cubicBezTo>
                <a:cubicBezTo>
                  <a:pt x="2082885" y="1559236"/>
                  <a:pt x="2198500" y="1647206"/>
                  <a:pt x="2241253" y="1668583"/>
                </a:cubicBezTo>
                <a:cubicBezTo>
                  <a:pt x="2280983" y="1688449"/>
                  <a:pt x="2341306" y="1716225"/>
                  <a:pt x="2378218" y="1743295"/>
                </a:cubicBezTo>
                <a:cubicBezTo>
                  <a:pt x="2421080" y="1774729"/>
                  <a:pt x="2461480" y="1809393"/>
                  <a:pt x="2502732" y="1842912"/>
                </a:cubicBezTo>
                <a:cubicBezTo>
                  <a:pt x="2527891" y="1863355"/>
                  <a:pt x="2554519" y="1882250"/>
                  <a:pt x="2577441" y="1905173"/>
                </a:cubicBezTo>
                <a:cubicBezTo>
                  <a:pt x="2589892" y="1917625"/>
                  <a:pt x="2601634" y="1930830"/>
                  <a:pt x="2614795" y="1942529"/>
                </a:cubicBezTo>
                <a:cubicBezTo>
                  <a:pt x="2639023" y="1964066"/>
                  <a:pt x="2666581" y="1981867"/>
                  <a:pt x="2689503" y="2004790"/>
                </a:cubicBezTo>
                <a:cubicBezTo>
                  <a:pt x="2708295" y="2023583"/>
                  <a:pt x="2721653" y="2047186"/>
                  <a:pt x="2739309" y="2067050"/>
                </a:cubicBezTo>
                <a:cubicBezTo>
                  <a:pt x="2754907" y="2084599"/>
                  <a:pt x="2773834" y="2099032"/>
                  <a:pt x="2789114" y="2116859"/>
                </a:cubicBezTo>
                <a:cubicBezTo>
                  <a:pt x="2798853" y="2128222"/>
                  <a:pt x="2802755" y="2144360"/>
                  <a:pt x="2814017" y="2154215"/>
                </a:cubicBezTo>
                <a:cubicBezTo>
                  <a:pt x="2836541" y="2173925"/>
                  <a:pt x="2866284" y="2184221"/>
                  <a:pt x="2888726" y="2204024"/>
                </a:cubicBezTo>
                <a:cubicBezTo>
                  <a:pt x="2937140" y="2246745"/>
                  <a:pt x="2980036" y="2295339"/>
                  <a:pt x="3025691" y="2340997"/>
                </a:cubicBezTo>
                <a:lnTo>
                  <a:pt x="3075497" y="2390805"/>
                </a:lnTo>
                <a:lnTo>
                  <a:pt x="3137754" y="2453066"/>
                </a:lnTo>
                <a:cubicBezTo>
                  <a:pt x="3154356" y="2469669"/>
                  <a:pt x="3165285" y="2495449"/>
                  <a:pt x="3187559" y="2502874"/>
                </a:cubicBezTo>
                <a:lnTo>
                  <a:pt x="3224914" y="2515326"/>
                </a:lnTo>
                <a:cubicBezTo>
                  <a:pt x="3237365" y="2544381"/>
                  <a:pt x="3247132" y="2574740"/>
                  <a:pt x="3262268" y="2602491"/>
                </a:cubicBezTo>
                <a:cubicBezTo>
                  <a:pt x="3272205" y="2620710"/>
                  <a:pt x="3289326" y="2634281"/>
                  <a:pt x="3299622" y="2652300"/>
                </a:cubicBezTo>
                <a:cubicBezTo>
                  <a:pt x="3306134" y="2663696"/>
                  <a:pt x="3302792" y="2680375"/>
                  <a:pt x="3312073" y="2689656"/>
                </a:cubicBezTo>
                <a:lnTo>
                  <a:pt x="3324525" y="2677204"/>
                </a:lnTo>
              </a:path>
            </a:pathLst>
          </a:custGeom>
          <a:noFill/>
          <a:ln w="76200">
            <a:solidFill>
              <a:schemeClr val="tx1"/>
            </a:solidFill>
            <a:round/>
            <a:headEnd/>
            <a:tailEnd/>
          </a:ln>
        </p:spPr>
        <p:txBody>
          <a:bodyPr lIns="91365" tIns="45683" rIns="91365" bIns="45683"/>
          <a:lstStyle/>
          <a:p>
            <a:pPr>
              <a:defRPr/>
            </a:pPr>
            <a:endParaRPr lang="en-US">
              <a:effectLst>
                <a:outerShdw blurRad="38100" dist="38100" dir="2700000" algn="tl">
                  <a:srgbClr val="000000">
                    <a:alpha val="43137"/>
                  </a:srgbClr>
                </a:outerShdw>
              </a:effectLst>
              <a:ea typeface="ＭＳ Ｐゴシック" charset="-128"/>
              <a:cs typeface="ＭＳ Ｐゴシック" charset="-128"/>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nodeType="afterGroup">
                            <p:stCondLst>
                              <p:cond delay="0"/>
                            </p:stCondLst>
                            <p:childTnLst>
                              <p:par>
                                <p:cTn id="17" presetID="1"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43425" name="Title 1"/>
          <p:cNvSpPr>
            <a:spLocks noGrp="1"/>
          </p:cNvSpPr>
          <p:nvPr>
            <p:ph type="title"/>
          </p:nvPr>
        </p:nvSpPr>
        <p:spPr/>
        <p:txBody>
          <a:bodyPr/>
          <a:lstStyle/>
          <a:p>
            <a:r>
              <a:rPr lang="en-US">
                <a:latin typeface="Arial Black" charset="0"/>
                <a:ea typeface="MS PGothic" charset="0"/>
              </a:rPr>
              <a:t>Philippians 3:7-9a </a:t>
            </a:r>
            <a:r>
              <a:rPr lang="en-US" sz="3200">
                <a:latin typeface="Arial Black" charset="0"/>
                <a:ea typeface="MS PGothic" charset="0"/>
              </a:rPr>
              <a:t>NLT</a:t>
            </a:r>
            <a:endParaRPr lang="en-US">
              <a:latin typeface="Arial Black" charset="0"/>
              <a:ea typeface="MS PGothic" charset="0"/>
            </a:endParaRPr>
          </a:p>
        </p:txBody>
      </p:sp>
      <p:sp>
        <p:nvSpPr>
          <p:cNvPr id="3" name="Title 1"/>
          <p:cNvSpPr txBox="1">
            <a:spLocks/>
          </p:cNvSpPr>
          <p:nvPr/>
        </p:nvSpPr>
        <p:spPr bwMode="auto">
          <a:xfrm>
            <a:off x="0" y="1143000"/>
            <a:ext cx="9144000" cy="5486400"/>
          </a:xfrm>
          <a:prstGeom prst="rect">
            <a:avLst/>
          </a:prstGeom>
          <a:gradFill flip="none" rotWithShape="1">
            <a:gsLst>
              <a:gs pos="0">
                <a:srgbClr val="800000"/>
              </a:gs>
              <a:gs pos="100000">
                <a:schemeClr val="bg1"/>
              </a:gs>
            </a:gsLst>
            <a:path path="rect">
              <a:fillToRect l="50000" t="50000" r="50000" b="50000"/>
            </a:path>
            <a:tileRect/>
          </a:gradFill>
          <a:ln w="9525">
            <a:noFill/>
            <a:miter lim="800000"/>
            <a:headEnd/>
            <a:tailEnd/>
          </a:ln>
        </p:spPr>
        <p:txBody>
          <a:bodyPr lIns="91354" tIns="45678" rIns="91354" bIns="45678"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defRPr/>
            </a:pPr>
            <a:r>
              <a:rPr lang="en-US" sz="3200" baseline="30000">
                <a:solidFill>
                  <a:srgbClr val="E3EBF1"/>
                </a:solidFill>
                <a:effectLst>
                  <a:outerShdw blurRad="38100" dist="38100" dir="2700000" algn="tl">
                    <a:srgbClr val="000000"/>
                  </a:outerShdw>
                </a:effectLst>
                <a:latin typeface="Arial Black" charset="0"/>
              </a:rPr>
              <a:t>7</a:t>
            </a:r>
            <a:r>
              <a:rPr lang="en-US" sz="3200">
                <a:solidFill>
                  <a:srgbClr val="E3EBF1"/>
                </a:solidFill>
                <a:effectLst>
                  <a:outerShdw blurRad="38100" dist="38100" dir="2700000" algn="tl">
                    <a:srgbClr val="000000"/>
                  </a:outerShdw>
                </a:effectLst>
                <a:latin typeface="Arial Black" charset="0"/>
              </a:rPr>
              <a:t>I once thought these things were valuable, but now I </a:t>
            </a:r>
            <a:r>
              <a:rPr lang="en-US" sz="3200">
                <a:solidFill>
                  <a:srgbClr val="FFFF00"/>
                </a:solidFill>
                <a:effectLst>
                  <a:outerShdw blurRad="38100" dist="38100" dir="2700000" algn="tl">
                    <a:srgbClr val="000000"/>
                  </a:outerShdw>
                </a:effectLst>
                <a:latin typeface="Arial Black" charset="0"/>
              </a:rPr>
              <a:t>consider </a:t>
            </a:r>
            <a:r>
              <a:rPr lang="en-US" sz="3200">
                <a:solidFill>
                  <a:srgbClr val="E3EBF1"/>
                </a:solidFill>
                <a:effectLst>
                  <a:outerShdw blurRad="38100" dist="38100" dir="2700000" algn="tl">
                    <a:srgbClr val="000000"/>
                  </a:outerShdw>
                </a:effectLst>
                <a:latin typeface="Arial Black" charset="0"/>
              </a:rPr>
              <a:t>them worthless because of what Christ has done. </a:t>
            </a:r>
            <a:r>
              <a:rPr lang="en-US" sz="3200" baseline="30000">
                <a:solidFill>
                  <a:srgbClr val="E3EBF1"/>
                </a:solidFill>
                <a:effectLst>
                  <a:outerShdw blurRad="38100" dist="38100" dir="2700000" algn="tl">
                    <a:srgbClr val="000000"/>
                  </a:outerShdw>
                </a:effectLst>
                <a:latin typeface="Arial Black" charset="0"/>
              </a:rPr>
              <a:t>8</a:t>
            </a:r>
            <a:r>
              <a:rPr lang="en-US" sz="3200">
                <a:solidFill>
                  <a:srgbClr val="E3EBF1"/>
                </a:solidFill>
                <a:effectLst>
                  <a:outerShdw blurRad="38100" dist="38100" dir="2700000" algn="tl">
                    <a:srgbClr val="000000"/>
                  </a:outerShdw>
                </a:effectLst>
                <a:latin typeface="Arial Black" charset="0"/>
              </a:rPr>
              <a:t>Yes, [I </a:t>
            </a:r>
            <a:r>
              <a:rPr lang="en-US" sz="3200">
                <a:solidFill>
                  <a:srgbClr val="FFFF00"/>
                </a:solidFill>
                <a:effectLst>
                  <a:outerShdw blurRad="38100" dist="38100" dir="2700000" algn="tl">
                    <a:srgbClr val="000000"/>
                  </a:outerShdw>
                </a:effectLst>
                <a:latin typeface="Arial Black" charset="0"/>
              </a:rPr>
              <a:t>consider</a:t>
            </a:r>
            <a:r>
              <a:rPr lang="en-US" sz="3200">
                <a:solidFill>
                  <a:srgbClr val="E3EBF1"/>
                </a:solidFill>
                <a:effectLst>
                  <a:outerShdw blurRad="38100" dist="38100" dir="2700000" algn="tl">
                    <a:srgbClr val="000000"/>
                  </a:outerShdw>
                </a:effectLst>
                <a:latin typeface="Arial Black" charset="0"/>
              </a:rPr>
              <a:t>] everything else... worthless when compared with the infinite value of knowing Christ Jesus my Lord. For his sake I have discarded everything else, </a:t>
            </a:r>
            <a:r>
              <a:rPr lang="en-US" sz="3200">
                <a:solidFill>
                  <a:srgbClr val="FFFF00"/>
                </a:solidFill>
                <a:effectLst>
                  <a:outerShdw blurRad="38100" dist="38100" dir="2700000" algn="tl">
                    <a:srgbClr val="000000"/>
                  </a:outerShdw>
                </a:effectLst>
                <a:latin typeface="Arial Black" charset="0"/>
              </a:rPr>
              <a:t>counting </a:t>
            </a:r>
            <a:r>
              <a:rPr lang="en-US" sz="3200">
                <a:solidFill>
                  <a:srgbClr val="E3EBF1"/>
                </a:solidFill>
                <a:effectLst>
                  <a:outerShdw blurRad="38100" dist="38100" dir="2700000" algn="tl">
                    <a:srgbClr val="000000"/>
                  </a:outerShdw>
                </a:effectLst>
                <a:latin typeface="Arial Black" charset="0"/>
              </a:rPr>
              <a:t>it all as garbage, so that I could gain Christ </a:t>
            </a:r>
            <a:r>
              <a:rPr lang="en-US" sz="3200" baseline="30000">
                <a:solidFill>
                  <a:srgbClr val="E3EBF1"/>
                </a:solidFill>
                <a:effectLst>
                  <a:outerShdw blurRad="38100" dist="38100" dir="2700000" algn="tl">
                    <a:srgbClr val="000000"/>
                  </a:outerShdw>
                </a:effectLst>
                <a:latin typeface="Arial Black" charset="0"/>
              </a:rPr>
              <a:t>9</a:t>
            </a:r>
            <a:r>
              <a:rPr lang="en-US" sz="3200">
                <a:solidFill>
                  <a:srgbClr val="E3EBF1"/>
                </a:solidFill>
                <a:effectLst>
                  <a:outerShdw blurRad="38100" dist="38100" dir="2700000" algn="tl">
                    <a:srgbClr val="000000"/>
                  </a:outerShdw>
                </a:effectLst>
                <a:latin typeface="Arial Black" charset="0"/>
              </a:rPr>
              <a:t>and become one with him.</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44449" name="Title 1"/>
          <p:cNvSpPr>
            <a:spLocks noGrp="1"/>
          </p:cNvSpPr>
          <p:nvPr>
            <p:ph type="title"/>
          </p:nvPr>
        </p:nvSpPr>
        <p:spPr/>
        <p:txBody>
          <a:bodyPr/>
          <a:lstStyle/>
          <a:p>
            <a:r>
              <a:rPr lang="en-US">
                <a:latin typeface="Arial Black" charset="0"/>
                <a:ea typeface="MS PGothic" charset="0"/>
              </a:rPr>
              <a:t>Philippians 3:9b-11 </a:t>
            </a:r>
            <a:r>
              <a:rPr lang="en-US" sz="3200">
                <a:latin typeface="Arial Black" charset="0"/>
                <a:ea typeface="MS PGothic" charset="0"/>
              </a:rPr>
              <a:t>NLT</a:t>
            </a:r>
            <a:endParaRPr lang="en-US">
              <a:latin typeface="Arial Black" charset="0"/>
              <a:ea typeface="MS PGothic" charset="0"/>
            </a:endParaRPr>
          </a:p>
        </p:txBody>
      </p:sp>
      <p:sp>
        <p:nvSpPr>
          <p:cNvPr id="3" name="Title 1"/>
          <p:cNvSpPr txBox="1">
            <a:spLocks/>
          </p:cNvSpPr>
          <p:nvPr/>
        </p:nvSpPr>
        <p:spPr bwMode="auto">
          <a:xfrm>
            <a:off x="0" y="1143000"/>
            <a:ext cx="9144000" cy="5486400"/>
          </a:xfrm>
          <a:prstGeom prst="rect">
            <a:avLst/>
          </a:prstGeom>
          <a:gradFill flip="none" rotWithShape="1">
            <a:gsLst>
              <a:gs pos="0">
                <a:srgbClr val="800000"/>
              </a:gs>
              <a:gs pos="100000">
                <a:schemeClr val="bg1"/>
              </a:gs>
            </a:gsLst>
            <a:path path="rect">
              <a:fillToRect l="50000" t="50000" r="50000" b="50000"/>
            </a:path>
            <a:tileRect/>
          </a:gradFill>
          <a:ln w="9525">
            <a:noFill/>
            <a:miter lim="800000"/>
            <a:headEnd/>
            <a:tailEnd/>
          </a:ln>
        </p:spPr>
        <p:txBody>
          <a:bodyPr lIns="91354" tIns="45678" rIns="91354" bIns="45678"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defRPr/>
            </a:pPr>
            <a:r>
              <a:rPr lang="en-US" sz="3200">
                <a:solidFill>
                  <a:srgbClr val="E3EBF1"/>
                </a:solidFill>
                <a:effectLst>
                  <a:outerShdw blurRad="38100" dist="38100" dir="2700000" algn="tl">
                    <a:srgbClr val="000000"/>
                  </a:outerShdw>
                </a:effectLst>
                <a:latin typeface="Arial Black" charset="0"/>
              </a:rPr>
              <a:t>I no longer count on my own righteousness through obeying the law; rather, I become righteous through faith in Christ. For God</a:t>
            </a:r>
            <a:r>
              <a:rPr lang="fr-FR" sz="3200">
                <a:solidFill>
                  <a:srgbClr val="E3EBF1"/>
                </a:solidFill>
                <a:effectLst>
                  <a:outerShdw blurRad="38100" dist="38100" dir="2700000" algn="tl">
                    <a:srgbClr val="000000"/>
                  </a:outerShdw>
                </a:effectLst>
                <a:latin typeface="Arial Black" charset="0"/>
              </a:rPr>
              <a:t>'</a:t>
            </a:r>
            <a:r>
              <a:rPr lang="en-US" sz="3200">
                <a:solidFill>
                  <a:srgbClr val="E3EBF1"/>
                </a:solidFill>
                <a:effectLst>
                  <a:outerShdw blurRad="38100" dist="38100" dir="2700000" algn="tl">
                    <a:srgbClr val="000000"/>
                  </a:outerShdw>
                </a:effectLst>
                <a:latin typeface="Arial Black" charset="0"/>
              </a:rPr>
              <a:t>s way of making us right with himself depends on faith. </a:t>
            </a:r>
            <a:r>
              <a:rPr lang="en-US" sz="3200" baseline="30000">
                <a:solidFill>
                  <a:srgbClr val="E3EBF1"/>
                </a:solidFill>
                <a:effectLst>
                  <a:outerShdw blurRad="38100" dist="38100" dir="2700000" algn="tl">
                    <a:srgbClr val="000000"/>
                  </a:outerShdw>
                </a:effectLst>
                <a:latin typeface="Arial Black" charset="0"/>
              </a:rPr>
              <a:t>10</a:t>
            </a:r>
            <a:r>
              <a:rPr lang="en-US" sz="3200">
                <a:solidFill>
                  <a:srgbClr val="E3EBF1"/>
                </a:solidFill>
                <a:effectLst>
                  <a:outerShdw blurRad="38100" dist="38100" dir="2700000" algn="tl">
                    <a:srgbClr val="000000"/>
                  </a:outerShdw>
                </a:effectLst>
                <a:latin typeface="Arial Black" charset="0"/>
              </a:rPr>
              <a:t>I want to know Christ and experience the mighty power that raised him from the dead. I want to suffer with him, sharing in his death, </a:t>
            </a:r>
            <a:r>
              <a:rPr lang="en-US" sz="3200" baseline="30000">
                <a:solidFill>
                  <a:srgbClr val="E3EBF1"/>
                </a:solidFill>
                <a:effectLst>
                  <a:outerShdw blurRad="38100" dist="38100" dir="2700000" algn="tl">
                    <a:srgbClr val="000000"/>
                  </a:outerShdw>
                </a:effectLst>
                <a:latin typeface="Arial Black" charset="0"/>
              </a:rPr>
              <a:t>11</a:t>
            </a:r>
            <a:r>
              <a:rPr lang="en-US" sz="3200">
                <a:solidFill>
                  <a:srgbClr val="E3EBF1"/>
                </a:solidFill>
                <a:effectLst>
                  <a:outerShdw blurRad="38100" dist="38100" dir="2700000" algn="tl">
                    <a:srgbClr val="000000"/>
                  </a:outerShdw>
                </a:effectLst>
                <a:latin typeface="Arial Black" charset="0"/>
              </a:rPr>
              <a:t>so that one way or another I will experience the resurrection from the dead!</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45473" name="Title 1"/>
          <p:cNvSpPr>
            <a:spLocks noGrp="1"/>
          </p:cNvSpPr>
          <p:nvPr>
            <p:ph type="title"/>
          </p:nvPr>
        </p:nvSpPr>
        <p:spPr/>
        <p:txBody>
          <a:bodyPr/>
          <a:lstStyle/>
          <a:p>
            <a:r>
              <a:rPr lang="en-US" altLang="ja-JP">
                <a:latin typeface="Arial Black" charset="0"/>
                <a:ea typeface="MS PGothic" charset="0"/>
              </a:rPr>
              <a:t>"Rubbish" (NIV, NASB), "Garbage" (NLT)?</a:t>
            </a:r>
            <a:endParaRPr lang="en-US">
              <a:latin typeface="Arial Black" charset="0"/>
              <a:ea typeface="MS PGothic" charset="0"/>
            </a:endParaRPr>
          </a:p>
        </p:txBody>
      </p:sp>
      <p:pic>
        <p:nvPicPr>
          <p:cNvPr id="4" name="Picture 3" descr="elephant-poopin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95400"/>
            <a:ext cx="9151938"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0" y="1295400"/>
            <a:ext cx="5638800" cy="914400"/>
          </a:xfrm>
          <a:prstGeom prst="rect">
            <a:avLst/>
          </a:prstGeom>
          <a:noFill/>
          <a:ln w="9525">
            <a:noFill/>
            <a:miter lim="800000"/>
            <a:headEnd/>
            <a:tailEnd/>
          </a:ln>
        </p:spPr>
        <p:txBody>
          <a:bodyPr lIns="91354" tIns="45678" rIns="91354" bIns="45678" anchor="ctr"/>
          <a:lstStyle/>
          <a:p>
            <a:pPr algn="ctr" eaLnBrk="0" hangingPunct="0">
              <a:defRPr/>
            </a:pPr>
            <a:r>
              <a:rPr lang="en-US" sz="4000" kern="0" dirty="0">
                <a:solidFill>
                  <a:srgbClr val="000000"/>
                </a:solidFill>
                <a:latin typeface="Arial Black"/>
                <a:ea typeface="ＭＳ Ｐゴシック" pitchFamily="-105" charset="-128"/>
                <a:cs typeface="ＭＳ Ｐゴシック" pitchFamily="-105" charset="-128"/>
              </a:rPr>
              <a:t>"Dung" (KJV)!</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46497" name="Picture 3" descr="Court-428x26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61463"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6498" name="Title 1"/>
          <p:cNvSpPr>
            <a:spLocks noGrp="1"/>
          </p:cNvSpPr>
          <p:nvPr>
            <p:ph type="title"/>
          </p:nvPr>
        </p:nvSpPr>
        <p:spPr>
          <a:xfrm>
            <a:off x="0" y="457200"/>
            <a:ext cx="9144000" cy="1447800"/>
          </a:xfrm>
        </p:spPr>
        <p:txBody>
          <a:bodyPr/>
          <a:lstStyle/>
          <a:p>
            <a:r>
              <a:rPr lang="en-US" sz="5400">
                <a:latin typeface="Arial Black" charset="0"/>
                <a:ea typeface="MS PGothic" charset="0"/>
              </a:rPr>
              <a:t>What should </a:t>
            </a:r>
            <a:r>
              <a:rPr lang="en-US" sz="5400">
                <a:solidFill>
                  <a:srgbClr val="FFFF00"/>
                </a:solidFill>
                <a:latin typeface="Arial Black" charset="0"/>
                <a:ea typeface="MS PGothic" charset="0"/>
              </a:rPr>
              <a:t>you </a:t>
            </a:r>
            <a:r>
              <a:rPr lang="en-US" sz="5400">
                <a:latin typeface="Arial Black" charset="0"/>
                <a:ea typeface="MS PGothic" charset="0"/>
              </a:rPr>
              <a:t>consider excrement?</a:t>
            </a:r>
          </a:p>
        </p:txBody>
      </p:sp>
      <p:sp>
        <p:nvSpPr>
          <p:cNvPr id="746499" name="Title 1"/>
          <p:cNvSpPr txBox="1">
            <a:spLocks/>
          </p:cNvSpPr>
          <p:nvPr/>
        </p:nvSpPr>
        <p:spPr bwMode="auto">
          <a:xfrm>
            <a:off x="1295400" y="2362200"/>
            <a:ext cx="6629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en-US" sz="4400">
                <a:solidFill>
                  <a:srgbClr val="E3EBF1"/>
                </a:solidFill>
                <a:latin typeface="Arial Black" charset="0"/>
              </a:rPr>
              <a:t>(in comparison to knowing Christ)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47521" name="Title 1"/>
          <p:cNvSpPr>
            <a:spLocks noGrp="1"/>
          </p:cNvSpPr>
          <p:nvPr>
            <p:ph type="title"/>
          </p:nvPr>
        </p:nvSpPr>
        <p:spPr/>
        <p:txBody>
          <a:bodyPr/>
          <a:lstStyle/>
          <a:p>
            <a:r>
              <a:rPr lang="en-US">
                <a:latin typeface="Arial Black" charset="0"/>
                <a:ea typeface="MS PGothic" charset="0"/>
              </a:rPr>
              <a:t>What</a:t>
            </a:r>
            <a:r>
              <a:rPr lang="fr-FR">
                <a:latin typeface="Arial Black" charset="0"/>
                <a:ea typeface="MS PGothic" charset="0"/>
              </a:rPr>
              <a:t>'</a:t>
            </a:r>
            <a:r>
              <a:rPr lang="en-US">
                <a:latin typeface="Arial Black" charset="0"/>
                <a:ea typeface="MS PGothic" charset="0"/>
              </a:rPr>
              <a:t>s your goal?</a:t>
            </a:r>
          </a:p>
        </p:txBody>
      </p:sp>
      <p:pic>
        <p:nvPicPr>
          <p:cNvPr id="747522" name="Picture 2" descr="whatisyourgoa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066800"/>
            <a:ext cx="5867400" cy="516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 name="Picture 110" descr="christ0025.jpg"/>
          <p:cNvPicPr>
            <a:picLocks noChangeAspect="1"/>
          </p:cNvPicPr>
          <p:nvPr/>
        </p:nvPicPr>
        <p:blipFill>
          <a:blip r:embed="rId3">
            <a:extLst>
              <a:ext uri="{28A0092B-C50C-407E-A947-70E740481C1C}">
                <a14:useLocalDpi xmlns:a14="http://schemas.microsoft.com/office/drawing/2010/main" val="0"/>
              </a:ext>
            </a:extLst>
          </a:blip>
          <a:srcRect r="3999" b="2933"/>
          <a:stretch>
            <a:fillRect/>
          </a:stretch>
        </p:blipFill>
        <p:spPr bwMode="auto">
          <a:xfrm>
            <a:off x="-14288" y="0"/>
            <a:ext cx="9144001"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 name="Oval 115"/>
          <p:cNvSpPr>
            <a:spLocks noChangeArrowheads="1"/>
          </p:cNvSpPr>
          <p:nvPr/>
        </p:nvSpPr>
        <p:spPr bwMode="auto">
          <a:xfrm>
            <a:off x="6588125" y="692150"/>
            <a:ext cx="2376488" cy="720725"/>
          </a:xfrm>
          <a:prstGeom prst="ellipse">
            <a:avLst/>
          </a:prstGeom>
          <a:solidFill>
            <a:srgbClr val="0000FF"/>
          </a:solidFill>
          <a:ln w="12700" cap="sq">
            <a:solidFill>
              <a:schemeClr val="tx1"/>
            </a:solidFill>
            <a:round/>
            <a:headEnd type="none" w="sm" len="sm"/>
            <a:tailEnd type="none" w="sm" len="sm"/>
          </a:ln>
        </p:spPr>
        <p:txBody>
          <a:bodyPr wrap="none" lIns="91354" tIns="45678" rIns="91354" bIns="45678"/>
          <a:lstStyle/>
          <a:p>
            <a:endParaRPr lang="en-US"/>
          </a:p>
        </p:txBody>
      </p:sp>
      <p:sp>
        <p:nvSpPr>
          <p:cNvPr id="115" name="Oval 114"/>
          <p:cNvSpPr>
            <a:spLocks noChangeArrowheads="1"/>
          </p:cNvSpPr>
          <p:nvPr/>
        </p:nvSpPr>
        <p:spPr bwMode="auto">
          <a:xfrm>
            <a:off x="4427538" y="692150"/>
            <a:ext cx="2376487" cy="720725"/>
          </a:xfrm>
          <a:prstGeom prst="ellipse">
            <a:avLst/>
          </a:prstGeom>
          <a:solidFill>
            <a:srgbClr val="0000FF"/>
          </a:solidFill>
          <a:ln w="12700" cap="sq">
            <a:solidFill>
              <a:schemeClr val="tx1"/>
            </a:solidFill>
            <a:round/>
            <a:headEnd type="none" w="sm" len="sm"/>
            <a:tailEnd type="none" w="sm" len="sm"/>
          </a:ln>
        </p:spPr>
        <p:txBody>
          <a:bodyPr wrap="none" lIns="91354" tIns="45678" rIns="91354" bIns="45678"/>
          <a:lstStyle/>
          <a:p>
            <a:endParaRPr lang="en-US"/>
          </a:p>
        </p:txBody>
      </p:sp>
      <p:sp>
        <p:nvSpPr>
          <p:cNvPr id="114" name="Oval 113"/>
          <p:cNvSpPr>
            <a:spLocks noChangeArrowheads="1"/>
          </p:cNvSpPr>
          <p:nvPr/>
        </p:nvSpPr>
        <p:spPr bwMode="auto">
          <a:xfrm>
            <a:off x="2339975" y="692150"/>
            <a:ext cx="2376488" cy="720725"/>
          </a:xfrm>
          <a:prstGeom prst="ellipse">
            <a:avLst/>
          </a:prstGeom>
          <a:solidFill>
            <a:srgbClr val="0000FF"/>
          </a:solidFill>
          <a:ln w="12700" cap="sq">
            <a:solidFill>
              <a:schemeClr val="tx1"/>
            </a:solidFill>
            <a:round/>
            <a:headEnd type="none" w="sm" len="sm"/>
            <a:tailEnd type="none" w="sm" len="sm"/>
          </a:ln>
        </p:spPr>
        <p:txBody>
          <a:bodyPr wrap="none" lIns="91354" tIns="45678" rIns="91354" bIns="45678"/>
          <a:lstStyle/>
          <a:p>
            <a:endParaRPr lang="en-US"/>
          </a:p>
        </p:txBody>
      </p:sp>
      <p:sp>
        <p:nvSpPr>
          <p:cNvPr id="3" name="Oval 2"/>
          <p:cNvSpPr>
            <a:spLocks noChangeArrowheads="1"/>
          </p:cNvSpPr>
          <p:nvPr/>
        </p:nvSpPr>
        <p:spPr bwMode="auto">
          <a:xfrm>
            <a:off x="250825" y="692150"/>
            <a:ext cx="2376488" cy="720725"/>
          </a:xfrm>
          <a:prstGeom prst="ellipse">
            <a:avLst/>
          </a:prstGeom>
          <a:solidFill>
            <a:srgbClr val="0000FF"/>
          </a:solidFill>
          <a:ln w="12700" cap="sq">
            <a:solidFill>
              <a:schemeClr val="tx1"/>
            </a:solidFill>
            <a:round/>
            <a:headEnd type="none" w="sm" len="sm"/>
            <a:tailEnd type="none" w="sm" len="sm"/>
          </a:ln>
        </p:spPr>
        <p:txBody>
          <a:bodyPr wrap="none" lIns="91354" tIns="45678" rIns="91354" bIns="45678"/>
          <a:lstStyle/>
          <a:p>
            <a:endParaRPr lang="en-US"/>
          </a:p>
        </p:txBody>
      </p:sp>
      <p:graphicFrame>
        <p:nvGraphicFramePr>
          <p:cNvPr id="16" name="Table 15"/>
          <p:cNvGraphicFramePr>
            <a:graphicFrameLocks noGrp="1"/>
          </p:cNvGraphicFramePr>
          <p:nvPr/>
        </p:nvGraphicFramePr>
        <p:xfrm>
          <a:off x="8" y="-27382"/>
          <a:ext cx="9144001" cy="6850213"/>
        </p:xfrm>
        <a:graphic>
          <a:graphicData uri="http://schemas.openxmlformats.org/drawingml/2006/table">
            <a:tbl>
              <a:tblPr>
                <a:effectLst/>
              </a:tblPr>
              <a:tblGrid>
                <a:gridCol w="755576"/>
                <a:gridCol w="1008112"/>
                <a:gridCol w="936104"/>
                <a:gridCol w="864096"/>
                <a:gridCol w="1152128"/>
                <a:gridCol w="796391"/>
                <a:gridCol w="1291841"/>
                <a:gridCol w="720080"/>
                <a:gridCol w="648072"/>
                <a:gridCol w="971601"/>
              </a:tblGrid>
              <a:tr h="692696">
                <a:tc gridSpan="10">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000" b="1" i="0" u="none" strike="noStrike" cap="none" normalizeH="0" baseline="0" dirty="0" err="1" smtClean="0">
                          <a:ln>
                            <a:noFill/>
                          </a:ln>
                          <a:solidFill>
                            <a:schemeClr val="accent4">
                              <a:lumMod val="20000"/>
                              <a:lumOff val="80000"/>
                            </a:schemeClr>
                          </a:solidFill>
                          <a:effectLst>
                            <a:glow rad="228600">
                              <a:srgbClr val="000000">
                                <a:alpha val="40000"/>
                              </a:srgbClr>
                            </a:glow>
                          </a:effectLst>
                          <a:latin typeface="Arial"/>
                          <a:ea typeface="ＭＳ Ｐゴシック" charset="0"/>
                          <a:cs typeface="Arial"/>
                        </a:rPr>
                        <a:t>Philíp</a:t>
                      </a:r>
                      <a:r>
                        <a:rPr kumimoji="1" lang="en-US" altLang="ja-JP" sz="2000" b="1" i="0" u="none" strike="noStrike" cap="none" normalizeH="0" baseline="0" dirty="0" smtClean="0">
                          <a:ln>
                            <a:noFill/>
                          </a:ln>
                          <a:solidFill>
                            <a:schemeClr val="accent4">
                              <a:lumMod val="20000"/>
                              <a:lumOff val="80000"/>
                            </a:schemeClr>
                          </a:solidFill>
                          <a:effectLst>
                            <a:glow rad="228600">
                              <a:srgbClr val="000000">
                                <a:alpha val="40000"/>
                              </a:srgbClr>
                            </a:glow>
                          </a:effectLst>
                          <a:latin typeface="Arial"/>
                          <a:ea typeface="ＭＳ Ｐゴシック" charset="0"/>
                          <a:cs typeface="Arial"/>
                        </a:rPr>
                        <a:t>: </a:t>
                      </a:r>
                      <a:r>
                        <a:rPr kumimoji="1" lang="en-US" altLang="ja-JP" sz="2000" b="1" i="0" u="none" strike="noStrike" cap="none" normalizeH="0" baseline="0" dirty="0" err="1" smtClean="0">
                          <a:ln>
                            <a:noFill/>
                          </a:ln>
                          <a:solidFill>
                            <a:schemeClr val="accent4">
                              <a:lumMod val="20000"/>
                              <a:lumOff val="80000"/>
                            </a:schemeClr>
                          </a:solidFill>
                          <a:effectLst>
                            <a:glow rad="228600">
                              <a:srgbClr val="000000">
                                <a:alpha val="40000"/>
                              </a:srgbClr>
                            </a:glow>
                          </a:effectLst>
                          <a:latin typeface="Arial"/>
                          <a:ea typeface="ＭＳ Ｐゴシック" charset="0"/>
                          <a:cs typeface="Arial"/>
                        </a:rPr>
                        <a:t>kết</a:t>
                      </a:r>
                      <a:r>
                        <a:rPr kumimoji="1" lang="en-US" altLang="ja-JP" sz="2000" b="1" i="0" u="none" strike="noStrike" cap="none" normalizeH="0" baseline="0" dirty="0" smtClean="0">
                          <a:ln>
                            <a:noFill/>
                          </a:ln>
                          <a:solidFill>
                            <a:schemeClr val="accent4">
                              <a:lumMod val="20000"/>
                              <a:lumOff val="80000"/>
                            </a:schemeClr>
                          </a:solidFill>
                          <a:effectLst>
                            <a:glow rad="228600">
                              <a:srgbClr val="000000">
                                <a:alpha val="40000"/>
                              </a:srgbClr>
                            </a:glow>
                          </a:effectLst>
                          <a:latin typeface="Arial"/>
                          <a:ea typeface="ＭＳ Ｐゴシック" charset="0"/>
                          <a:cs typeface="Arial"/>
                        </a:rPr>
                        <a:t> </a:t>
                      </a:r>
                      <a:r>
                        <a:rPr kumimoji="1" lang="en-US" altLang="ja-JP" sz="2000" b="1" i="0" u="none" strike="noStrike" cap="none" normalizeH="0" baseline="0" dirty="0" err="1" smtClean="0">
                          <a:ln>
                            <a:noFill/>
                          </a:ln>
                          <a:solidFill>
                            <a:schemeClr val="accent4">
                              <a:lumMod val="20000"/>
                              <a:lumOff val="80000"/>
                            </a:schemeClr>
                          </a:solidFill>
                          <a:effectLst>
                            <a:glow rad="228600">
                              <a:srgbClr val="000000">
                                <a:alpha val="40000"/>
                              </a:srgbClr>
                            </a:glow>
                          </a:effectLst>
                          <a:latin typeface="Arial"/>
                          <a:ea typeface="ＭＳ Ｐゴシック" charset="0"/>
                          <a:cs typeface="Arial"/>
                        </a:rPr>
                        <a:t>quả</a:t>
                      </a:r>
                      <a:r>
                        <a:rPr kumimoji="1" lang="en-US" altLang="ja-JP" sz="2000" b="1" i="0" u="none" strike="noStrike" cap="none" normalizeH="0" baseline="0" dirty="0" smtClean="0">
                          <a:ln>
                            <a:noFill/>
                          </a:ln>
                          <a:solidFill>
                            <a:schemeClr val="accent4">
                              <a:lumMod val="20000"/>
                              <a:lumOff val="80000"/>
                            </a:schemeClr>
                          </a:solidFill>
                          <a:effectLst>
                            <a:glow rad="228600">
                              <a:srgbClr val="000000">
                                <a:alpha val="40000"/>
                              </a:srgbClr>
                            </a:glow>
                          </a:effectLst>
                          <a:latin typeface="Arial"/>
                          <a:ea typeface="ＭＳ Ｐゴシック" charset="0"/>
                          <a:cs typeface="Arial"/>
                        </a:rPr>
                        <a:t> </a:t>
                      </a:r>
                      <a:r>
                        <a:rPr kumimoji="1" lang="en-US" altLang="ja-JP" sz="2000" b="1" i="0" u="none" strike="noStrike" cap="none" normalizeH="0" baseline="0" dirty="0" err="1" smtClean="0">
                          <a:ln>
                            <a:noFill/>
                          </a:ln>
                          <a:solidFill>
                            <a:schemeClr val="accent4">
                              <a:lumMod val="20000"/>
                              <a:lumOff val="80000"/>
                            </a:schemeClr>
                          </a:solidFill>
                          <a:effectLst>
                            <a:glow rad="228600">
                              <a:srgbClr val="000000">
                                <a:alpha val="40000"/>
                              </a:srgbClr>
                            </a:glow>
                          </a:effectLst>
                          <a:latin typeface="Arial"/>
                          <a:ea typeface="ＭＳ Ｐゴシック" charset="0"/>
                          <a:cs typeface="Arial"/>
                        </a:rPr>
                        <a:t>việc</a:t>
                      </a:r>
                      <a:r>
                        <a:rPr kumimoji="1" lang="en-US" altLang="ja-JP" sz="2000" b="1" i="0" u="none" strike="noStrike" cap="none" normalizeH="0" baseline="0" dirty="0" smtClean="0">
                          <a:ln>
                            <a:noFill/>
                          </a:ln>
                          <a:solidFill>
                            <a:schemeClr val="accent4">
                              <a:lumMod val="20000"/>
                              <a:lumOff val="80000"/>
                            </a:schemeClr>
                          </a:solidFill>
                          <a:effectLst>
                            <a:glow rad="228600">
                              <a:srgbClr val="000000">
                                <a:alpha val="40000"/>
                              </a:srgbClr>
                            </a:glow>
                          </a:effectLst>
                          <a:latin typeface="Arial"/>
                          <a:ea typeface="ＭＳ Ｐゴシック" charset="0"/>
                          <a:cs typeface="Arial"/>
                        </a:rPr>
                        <a:t> </a:t>
                      </a:r>
                      <a:r>
                        <a:rPr kumimoji="1" lang="en-US" altLang="ja-JP" sz="2000" b="1" i="0" u="none" strike="noStrike" cap="none" normalizeH="0" baseline="0" dirty="0" err="1" smtClean="0">
                          <a:ln>
                            <a:noFill/>
                          </a:ln>
                          <a:solidFill>
                            <a:schemeClr val="accent4">
                              <a:lumMod val="20000"/>
                              <a:lumOff val="80000"/>
                            </a:schemeClr>
                          </a:solidFill>
                          <a:effectLst>
                            <a:glow rad="228600">
                              <a:srgbClr val="000000">
                                <a:alpha val="40000"/>
                              </a:srgbClr>
                            </a:glow>
                          </a:effectLst>
                          <a:latin typeface="Arial"/>
                          <a:ea typeface="ＭＳ Ｐゴシック" charset="0"/>
                          <a:cs typeface="Arial"/>
                        </a:rPr>
                        <a:t>bắt</a:t>
                      </a:r>
                      <a:r>
                        <a:rPr kumimoji="1" lang="en-US" altLang="ja-JP" sz="2000" b="1" i="0" u="none" strike="noStrike" cap="none" normalizeH="0" baseline="0" dirty="0" smtClean="0">
                          <a:ln>
                            <a:noFill/>
                          </a:ln>
                          <a:solidFill>
                            <a:schemeClr val="accent4">
                              <a:lumMod val="20000"/>
                              <a:lumOff val="80000"/>
                            </a:schemeClr>
                          </a:solidFill>
                          <a:effectLst>
                            <a:glow rad="228600">
                              <a:srgbClr val="000000">
                                <a:alpha val="40000"/>
                              </a:srgbClr>
                            </a:glow>
                          </a:effectLst>
                          <a:latin typeface="Arial"/>
                          <a:ea typeface="ＭＳ Ｐゴシック" charset="0"/>
                          <a:cs typeface="Arial"/>
                        </a:rPr>
                        <a:t> </a:t>
                      </a:r>
                      <a:r>
                        <a:rPr kumimoji="1" lang="en-US" altLang="ja-JP" sz="2000" b="1" i="0" u="none" strike="noStrike" cap="none" normalizeH="0" baseline="0" dirty="0" err="1" smtClean="0">
                          <a:ln>
                            <a:noFill/>
                          </a:ln>
                          <a:solidFill>
                            <a:schemeClr val="accent4">
                              <a:lumMod val="20000"/>
                              <a:lumOff val="80000"/>
                            </a:schemeClr>
                          </a:solidFill>
                          <a:effectLst>
                            <a:glow rad="228600">
                              <a:srgbClr val="000000">
                                <a:alpha val="40000"/>
                              </a:srgbClr>
                            </a:glow>
                          </a:effectLst>
                          <a:latin typeface="Arial"/>
                          <a:ea typeface="ＭＳ Ｐゴシック" charset="0"/>
                          <a:cs typeface="Arial"/>
                        </a:rPr>
                        <a:t>chước</a:t>
                      </a:r>
                      <a:r>
                        <a:rPr kumimoji="1" lang="en-US" altLang="ja-JP" sz="2000" b="1" i="0" u="none" strike="noStrike" cap="none" normalizeH="0" baseline="0" dirty="0" smtClean="0">
                          <a:ln>
                            <a:noFill/>
                          </a:ln>
                          <a:solidFill>
                            <a:schemeClr val="accent4">
                              <a:lumMod val="20000"/>
                              <a:lumOff val="80000"/>
                            </a:schemeClr>
                          </a:solidFill>
                          <a:effectLst>
                            <a:glow rad="228600">
                              <a:srgbClr val="000000">
                                <a:alpha val="40000"/>
                              </a:srgbClr>
                            </a:glow>
                          </a:effectLst>
                          <a:latin typeface="Arial"/>
                          <a:ea typeface="ＭＳ Ｐゴシック" charset="0"/>
                          <a:cs typeface="Arial"/>
                        </a:rPr>
                        <a:t> </a:t>
                      </a:r>
                      <a:r>
                        <a:rPr kumimoji="1" lang="en-US" altLang="ja-JP" sz="2000" b="1" i="0" u="none" strike="noStrike" cap="none" normalizeH="0" baseline="0" dirty="0" err="1" smtClean="0">
                          <a:ln>
                            <a:noFill/>
                          </a:ln>
                          <a:solidFill>
                            <a:schemeClr val="accent4">
                              <a:lumMod val="20000"/>
                              <a:lumOff val="80000"/>
                            </a:schemeClr>
                          </a:solidFill>
                          <a:effectLst>
                            <a:glow rad="228600">
                              <a:srgbClr val="000000">
                                <a:alpha val="40000"/>
                              </a:srgbClr>
                            </a:glow>
                          </a:effectLst>
                          <a:latin typeface="Arial"/>
                          <a:ea typeface="ＭＳ Ｐゴシック" charset="0"/>
                          <a:cs typeface="Arial"/>
                        </a:rPr>
                        <a:t>thái</a:t>
                      </a:r>
                      <a:r>
                        <a:rPr kumimoji="1" lang="en-US" altLang="ja-JP" sz="2000" b="1" i="0" u="none" strike="noStrike" cap="none" normalizeH="0" baseline="0" dirty="0" smtClean="0">
                          <a:ln>
                            <a:noFill/>
                          </a:ln>
                          <a:solidFill>
                            <a:schemeClr val="accent4">
                              <a:lumMod val="20000"/>
                              <a:lumOff val="80000"/>
                            </a:schemeClr>
                          </a:solidFill>
                          <a:effectLst>
                            <a:glow rad="228600">
                              <a:srgbClr val="000000">
                                <a:alpha val="40000"/>
                              </a:srgbClr>
                            </a:glow>
                          </a:effectLst>
                          <a:latin typeface="Arial"/>
                          <a:ea typeface="ＭＳ Ｐゴシック" charset="0"/>
                          <a:cs typeface="Arial"/>
                        </a:rPr>
                        <a:t> </a:t>
                      </a:r>
                      <a:r>
                        <a:rPr kumimoji="1" lang="en-US" altLang="ja-JP" sz="2000" b="1" i="0" u="none" strike="noStrike" cap="none" normalizeH="0" baseline="0" dirty="0" err="1" smtClean="0">
                          <a:ln>
                            <a:noFill/>
                          </a:ln>
                          <a:solidFill>
                            <a:schemeClr val="accent4">
                              <a:lumMod val="20000"/>
                              <a:lumOff val="80000"/>
                            </a:schemeClr>
                          </a:solidFill>
                          <a:effectLst>
                            <a:glow rad="228600">
                              <a:srgbClr val="000000">
                                <a:alpha val="40000"/>
                              </a:srgbClr>
                            </a:glow>
                          </a:effectLst>
                          <a:latin typeface="Arial"/>
                          <a:ea typeface="ＭＳ Ｐゴシック" charset="0"/>
                          <a:cs typeface="Arial"/>
                        </a:rPr>
                        <a:t>độ</a:t>
                      </a:r>
                      <a:r>
                        <a:rPr kumimoji="1" lang="en-US" altLang="ja-JP" sz="2000" b="1" i="0" u="none" strike="noStrike" cap="none" normalizeH="0" baseline="0" dirty="0" smtClean="0">
                          <a:ln>
                            <a:noFill/>
                          </a:ln>
                          <a:solidFill>
                            <a:schemeClr val="accent4">
                              <a:lumMod val="20000"/>
                              <a:lumOff val="80000"/>
                            </a:schemeClr>
                          </a:solidFill>
                          <a:effectLst>
                            <a:glow rad="228600">
                              <a:srgbClr val="000000">
                                <a:alpha val="40000"/>
                              </a:srgbClr>
                            </a:glow>
                          </a:effectLst>
                          <a:latin typeface="Arial"/>
                          <a:ea typeface="ＭＳ Ｐゴシック" charset="0"/>
                          <a:cs typeface="Arial"/>
                        </a:rPr>
                        <a:t> </a:t>
                      </a:r>
                      <a:r>
                        <a:rPr kumimoji="1" lang="en-US" altLang="ja-JP" sz="2000" b="1" i="0" u="none" strike="noStrike" cap="none" normalizeH="0" baseline="0" dirty="0" err="1" smtClean="0">
                          <a:ln>
                            <a:noFill/>
                          </a:ln>
                          <a:solidFill>
                            <a:schemeClr val="accent4">
                              <a:lumMod val="20000"/>
                              <a:lumOff val="80000"/>
                            </a:schemeClr>
                          </a:solidFill>
                          <a:effectLst>
                            <a:glow rad="228600">
                              <a:srgbClr val="000000">
                                <a:alpha val="40000"/>
                              </a:srgbClr>
                            </a:glow>
                          </a:effectLst>
                          <a:latin typeface="Arial"/>
                          <a:ea typeface="ＭＳ Ｐゴシック" charset="0"/>
                          <a:cs typeface="Arial"/>
                        </a:rPr>
                        <a:t>của</a:t>
                      </a:r>
                      <a:r>
                        <a:rPr kumimoji="1" lang="en-US" altLang="ja-JP" sz="2000" b="1" i="0" u="none" strike="noStrike" cap="none" normalizeH="0" baseline="0" dirty="0" smtClean="0">
                          <a:ln>
                            <a:noFill/>
                          </a:ln>
                          <a:solidFill>
                            <a:schemeClr val="accent4">
                              <a:lumMod val="20000"/>
                              <a:lumOff val="80000"/>
                            </a:schemeClr>
                          </a:solidFill>
                          <a:effectLst>
                            <a:glow rad="228600">
                              <a:srgbClr val="000000">
                                <a:alpha val="40000"/>
                              </a:srgbClr>
                            </a:glow>
                          </a:effectLst>
                          <a:latin typeface="Arial"/>
                          <a:ea typeface="ＭＳ Ｐゴシック" charset="0"/>
                          <a:cs typeface="Arial"/>
                        </a:rPr>
                        <a:t> </a:t>
                      </a:r>
                      <a:r>
                        <a:rPr kumimoji="1" lang="en-US" altLang="ja-JP" sz="2000" b="1" i="0" u="none" strike="noStrike" cap="none" normalizeH="0" baseline="0" dirty="0" err="1" smtClean="0">
                          <a:ln>
                            <a:noFill/>
                          </a:ln>
                          <a:solidFill>
                            <a:schemeClr val="accent4">
                              <a:lumMod val="20000"/>
                              <a:lumOff val="80000"/>
                            </a:schemeClr>
                          </a:solidFill>
                          <a:effectLst>
                            <a:glow rad="228600">
                              <a:srgbClr val="000000">
                                <a:alpha val="40000"/>
                              </a:srgbClr>
                            </a:glow>
                          </a:effectLst>
                          <a:latin typeface="Arial"/>
                          <a:ea typeface="ＭＳ Ｐゴシック" charset="0"/>
                          <a:cs typeface="Arial"/>
                        </a:rPr>
                        <a:t>Đấng</a:t>
                      </a:r>
                      <a:r>
                        <a:rPr kumimoji="1" lang="en-US" altLang="ja-JP" sz="2000" b="1" i="0" u="none" strike="noStrike" cap="none" normalizeH="0" baseline="0" dirty="0" smtClean="0">
                          <a:ln>
                            <a:noFill/>
                          </a:ln>
                          <a:solidFill>
                            <a:schemeClr val="accent4">
                              <a:lumMod val="20000"/>
                              <a:lumOff val="80000"/>
                            </a:schemeClr>
                          </a:solidFill>
                          <a:effectLst>
                            <a:glow rad="228600">
                              <a:srgbClr val="000000">
                                <a:alpha val="40000"/>
                              </a:srgbClr>
                            </a:glow>
                          </a:effectLst>
                          <a:latin typeface="Arial"/>
                          <a:ea typeface="ＭＳ Ｐゴシック" charset="0"/>
                          <a:cs typeface="Arial"/>
                        </a:rPr>
                        <a:t> Christ </a:t>
                      </a:r>
                      <a:endParaRPr kumimoji="0" lang="en-US" sz="2000" b="1" i="0" u="none" strike="noStrike" cap="none" normalizeH="0" baseline="0" dirty="0">
                        <a:ln>
                          <a:noFill/>
                        </a:ln>
                        <a:solidFill>
                          <a:schemeClr val="accent4">
                            <a:lumMod val="20000"/>
                            <a:lumOff val="80000"/>
                          </a:schemeClr>
                        </a:solidFill>
                        <a:effectLst>
                          <a:glow rad="228600">
                            <a:srgbClr val="000000">
                              <a:alpha val="40000"/>
                            </a:srgbClr>
                          </a:glow>
                        </a:effectLst>
                        <a:latin typeface="Arial"/>
                        <a:ea typeface="ＭＳ Ｐゴシック" charset="0"/>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solidFill>
                      <a:sysClr val="windowText" lastClr="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757956">
                <a:tc gridSpan="3">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sz="2400" b="1" dirty="0" err="1" smtClean="0">
                          <a:solidFill>
                            <a:schemeClr val="accent4">
                              <a:lumMod val="20000"/>
                              <a:lumOff val="80000"/>
                            </a:schemeClr>
                          </a:solidFill>
                          <a:effectLst>
                            <a:glow rad="228600">
                              <a:srgbClr val="000000">
                                <a:alpha val="40000"/>
                              </a:srgbClr>
                            </a:glow>
                          </a:effectLst>
                          <a:latin typeface="Arial"/>
                          <a:cs typeface="Arial"/>
                        </a:rPr>
                        <a:t>Vui</a:t>
                      </a:r>
                      <a:r>
                        <a:rPr lang="en-US" sz="2400" b="1" dirty="0" smtClean="0">
                          <a:solidFill>
                            <a:schemeClr val="accent4">
                              <a:lumMod val="20000"/>
                              <a:lumOff val="80000"/>
                            </a:schemeClr>
                          </a:solidFill>
                          <a:effectLst>
                            <a:glow rad="228600">
                              <a:srgbClr val="000000">
                                <a:alpha val="40000"/>
                              </a:srgbClr>
                            </a:glow>
                          </a:effectLst>
                          <a:latin typeface="Arial"/>
                          <a:cs typeface="Arial"/>
                        </a:rPr>
                        <a:t> </a:t>
                      </a:r>
                      <a:r>
                        <a:rPr lang="en-US" sz="2400" b="1" dirty="0" err="1" smtClean="0">
                          <a:solidFill>
                            <a:schemeClr val="accent4">
                              <a:lumMod val="20000"/>
                              <a:lumOff val="80000"/>
                            </a:schemeClr>
                          </a:solidFill>
                          <a:effectLst>
                            <a:glow rad="228600">
                              <a:srgbClr val="000000">
                                <a:alpha val="40000"/>
                              </a:srgbClr>
                            </a:glow>
                          </a:effectLst>
                          <a:latin typeface="Arial"/>
                          <a:cs typeface="Arial"/>
                        </a:rPr>
                        <a:t>mừng</a:t>
                      </a:r>
                      <a:endParaRPr lang="en-US" sz="2400" b="1" dirty="0">
                        <a:solidFill>
                          <a:schemeClr val="accent4">
                            <a:lumMod val="20000"/>
                            <a:lumOff val="80000"/>
                          </a:schemeClr>
                        </a:solidFill>
                        <a:effectLst>
                          <a:glow rad="228600">
                            <a:srgbClr val="000000">
                              <a:alpha val="40000"/>
                            </a:srgbClr>
                          </a:glow>
                        </a:effectLst>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rgbClr val="FFFFFF"/>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sz="1800" b="1" kern="1200" dirty="0" err="1" smtClean="0">
                          <a:solidFill>
                            <a:schemeClr val="accent4">
                              <a:lumMod val="20000"/>
                              <a:lumOff val="80000"/>
                            </a:schemeClr>
                          </a:solidFill>
                          <a:effectLst>
                            <a:glow rad="228600">
                              <a:srgbClr val="000000">
                                <a:alpha val="40000"/>
                              </a:srgbClr>
                            </a:glow>
                          </a:effectLst>
                          <a:latin typeface="Arial"/>
                          <a:ea typeface="+mn-ea"/>
                          <a:cs typeface="Arial"/>
                        </a:rPr>
                        <a:t>Khiêm</a:t>
                      </a:r>
                      <a:r>
                        <a:rPr lang="en-US" sz="1800" b="1" kern="1200" baseline="0" dirty="0" smtClean="0">
                          <a:solidFill>
                            <a:schemeClr val="accent4">
                              <a:lumMod val="20000"/>
                              <a:lumOff val="80000"/>
                            </a:schemeClr>
                          </a:solidFill>
                          <a:effectLst>
                            <a:glow rad="228600">
                              <a:srgbClr val="000000">
                                <a:alpha val="40000"/>
                              </a:srgbClr>
                            </a:glow>
                          </a:effectLst>
                          <a:latin typeface="Arial"/>
                          <a:ea typeface="+mn-ea"/>
                          <a:cs typeface="Arial"/>
                        </a:rPr>
                        <a:t> </a:t>
                      </a:r>
                      <a:r>
                        <a:rPr lang="en-US" sz="1800" b="1" kern="1200" baseline="0" dirty="0" err="1" smtClean="0">
                          <a:solidFill>
                            <a:schemeClr val="accent4">
                              <a:lumMod val="20000"/>
                              <a:lumOff val="80000"/>
                            </a:schemeClr>
                          </a:solidFill>
                          <a:effectLst>
                            <a:glow rad="228600">
                              <a:srgbClr val="000000">
                                <a:alpha val="40000"/>
                              </a:srgbClr>
                            </a:glow>
                          </a:effectLst>
                          <a:latin typeface="Arial"/>
                          <a:ea typeface="+mn-ea"/>
                          <a:cs typeface="Arial"/>
                        </a:rPr>
                        <a:t>nhường</a:t>
                      </a:r>
                      <a:endParaRPr lang="en-US" sz="1800" b="1" kern="1200" dirty="0">
                        <a:solidFill>
                          <a:schemeClr val="accent4">
                            <a:lumMod val="20000"/>
                            <a:lumOff val="80000"/>
                          </a:schemeClr>
                        </a:solidFill>
                        <a:effectLst>
                          <a:glow rad="228600">
                            <a:srgbClr val="000000">
                              <a:alpha val="40000"/>
                            </a:srgbClr>
                          </a:glow>
                        </a:effectLst>
                        <a:latin typeface="Arial"/>
                        <a:ea typeface="+mn-ea"/>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2">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lang="en-US" sz="2400" b="1" kern="1200" dirty="0" err="1" smtClean="0">
                          <a:solidFill>
                            <a:schemeClr val="accent4">
                              <a:lumMod val="20000"/>
                              <a:lumOff val="80000"/>
                            </a:schemeClr>
                          </a:solidFill>
                          <a:effectLst>
                            <a:glow rad="228600">
                              <a:srgbClr val="000000">
                                <a:alpha val="40000"/>
                              </a:srgbClr>
                            </a:glow>
                          </a:effectLst>
                          <a:latin typeface="Arial"/>
                          <a:ea typeface="+mn-ea"/>
                          <a:cs typeface="Arial"/>
                        </a:rPr>
                        <a:t>Bảo</a:t>
                      </a:r>
                      <a:r>
                        <a:rPr lang="en-US" sz="2400" b="1" kern="1200" baseline="0" dirty="0" smtClean="0">
                          <a:solidFill>
                            <a:schemeClr val="accent4">
                              <a:lumMod val="20000"/>
                              <a:lumOff val="80000"/>
                            </a:schemeClr>
                          </a:solidFill>
                          <a:effectLst>
                            <a:glow rad="228600">
                              <a:srgbClr val="000000">
                                <a:alpha val="40000"/>
                              </a:srgbClr>
                            </a:glow>
                          </a:effectLst>
                          <a:latin typeface="Arial"/>
                          <a:ea typeface="+mn-ea"/>
                          <a:cs typeface="Arial"/>
                        </a:rPr>
                        <a:t> </a:t>
                      </a:r>
                      <a:r>
                        <a:rPr lang="en-US" sz="2400" b="1" kern="1200" baseline="0" dirty="0" err="1" smtClean="0">
                          <a:solidFill>
                            <a:schemeClr val="accent4">
                              <a:lumMod val="20000"/>
                              <a:lumOff val="80000"/>
                            </a:schemeClr>
                          </a:solidFill>
                          <a:effectLst>
                            <a:glow rad="228600">
                              <a:srgbClr val="000000">
                                <a:alpha val="40000"/>
                              </a:srgbClr>
                            </a:glow>
                          </a:effectLst>
                          <a:latin typeface="Arial"/>
                          <a:ea typeface="+mn-ea"/>
                          <a:cs typeface="Arial"/>
                        </a:rPr>
                        <a:t>vệ</a:t>
                      </a:r>
                      <a:endParaRPr lang="en-US" sz="2400" b="1" kern="1200" dirty="0">
                        <a:solidFill>
                          <a:schemeClr val="accent4">
                            <a:lumMod val="20000"/>
                            <a:lumOff val="80000"/>
                          </a:schemeClr>
                        </a:solidFill>
                        <a:effectLst>
                          <a:glow rad="228600">
                            <a:srgbClr val="000000">
                              <a:alpha val="40000"/>
                            </a:srgbClr>
                          </a:glow>
                        </a:effectLst>
                        <a:latin typeface="Arial"/>
                        <a:ea typeface="+mn-ea"/>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sz="2400" b="1" kern="1200" dirty="0" err="1" smtClean="0">
                          <a:solidFill>
                            <a:schemeClr val="accent4">
                              <a:lumMod val="20000"/>
                              <a:lumOff val="80000"/>
                            </a:schemeClr>
                          </a:solidFill>
                          <a:effectLst>
                            <a:glow rad="228600">
                              <a:srgbClr val="000000">
                                <a:alpha val="40000"/>
                              </a:srgbClr>
                            </a:glow>
                          </a:effectLst>
                          <a:latin typeface="Arial"/>
                          <a:ea typeface="+mn-ea"/>
                          <a:cs typeface="Arial"/>
                        </a:rPr>
                        <a:t>Bình</a:t>
                      </a:r>
                      <a:r>
                        <a:rPr lang="en-US" sz="2400" b="1" kern="1200" baseline="0" dirty="0" smtClean="0">
                          <a:solidFill>
                            <a:schemeClr val="accent4">
                              <a:lumMod val="20000"/>
                              <a:lumOff val="80000"/>
                            </a:schemeClr>
                          </a:solidFill>
                          <a:effectLst>
                            <a:glow rad="228600">
                              <a:srgbClr val="000000">
                                <a:alpha val="40000"/>
                              </a:srgbClr>
                            </a:glow>
                          </a:effectLst>
                          <a:latin typeface="Arial"/>
                          <a:ea typeface="+mn-ea"/>
                          <a:cs typeface="Arial"/>
                        </a:rPr>
                        <a:t> an</a:t>
                      </a:r>
                      <a:endParaRPr lang="en-US" sz="2400" b="1" kern="1200" dirty="0">
                        <a:solidFill>
                          <a:schemeClr val="accent4">
                            <a:lumMod val="20000"/>
                            <a:lumOff val="80000"/>
                          </a:schemeClr>
                        </a:solidFill>
                        <a:effectLst>
                          <a:glow rad="228600">
                            <a:srgbClr val="000000">
                              <a:alpha val="40000"/>
                            </a:srgbClr>
                          </a:glow>
                        </a:effectLst>
                        <a:latin typeface="Arial"/>
                        <a:ea typeface="+mn-ea"/>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tr>
              <a:tr h="584041">
                <a:tc gridSpan="3">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sz="2400" b="1" kern="1200" dirty="0" err="1" smtClean="0">
                          <a:solidFill>
                            <a:schemeClr val="accent4">
                              <a:lumMod val="20000"/>
                              <a:lumOff val="80000"/>
                            </a:schemeClr>
                          </a:solidFill>
                          <a:effectLst>
                            <a:glow rad="228600">
                              <a:srgbClr val="000000">
                                <a:alpha val="40000"/>
                              </a:srgbClr>
                            </a:glow>
                          </a:effectLst>
                          <a:latin typeface="Arial"/>
                          <a:ea typeface="+mn-ea"/>
                          <a:cs typeface="Arial"/>
                        </a:rPr>
                        <a:t>Đoạn</a:t>
                      </a:r>
                      <a:r>
                        <a:rPr lang="en-US" sz="2400" b="1" kern="1200" dirty="0" smtClean="0">
                          <a:solidFill>
                            <a:schemeClr val="accent4">
                              <a:lumMod val="20000"/>
                              <a:lumOff val="80000"/>
                            </a:schemeClr>
                          </a:solidFill>
                          <a:effectLst>
                            <a:glow rad="228600">
                              <a:srgbClr val="000000">
                                <a:alpha val="40000"/>
                              </a:srgbClr>
                            </a:glow>
                          </a:effectLst>
                          <a:latin typeface="Arial"/>
                          <a:ea typeface="+mn-ea"/>
                          <a:cs typeface="Arial"/>
                        </a:rPr>
                        <a:t> 1</a:t>
                      </a:r>
                      <a:endParaRPr lang="en-US" sz="2400" b="1" dirty="0">
                        <a:solidFill>
                          <a:schemeClr val="accent4">
                            <a:lumMod val="20000"/>
                            <a:lumOff val="80000"/>
                          </a:schemeClr>
                        </a:solidFill>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1" kern="1200" dirty="0" err="1" smtClean="0">
                          <a:solidFill>
                            <a:schemeClr val="accent4">
                              <a:lumMod val="20000"/>
                              <a:lumOff val="80000"/>
                            </a:schemeClr>
                          </a:solidFill>
                          <a:effectLst>
                            <a:glow rad="228600">
                              <a:srgbClr val="000000">
                                <a:alpha val="40000"/>
                              </a:srgbClr>
                            </a:glow>
                          </a:effectLst>
                          <a:latin typeface="Arial"/>
                          <a:ea typeface="+mn-ea"/>
                          <a:cs typeface="Arial"/>
                        </a:rPr>
                        <a:t>Đoạn</a:t>
                      </a:r>
                      <a:r>
                        <a:rPr lang="en-US" sz="2400" b="1" kern="1200" dirty="0" smtClean="0">
                          <a:solidFill>
                            <a:schemeClr val="accent4">
                              <a:lumMod val="20000"/>
                              <a:lumOff val="80000"/>
                            </a:schemeClr>
                          </a:solidFill>
                          <a:effectLst>
                            <a:glow rad="228600">
                              <a:srgbClr val="000000">
                                <a:alpha val="40000"/>
                              </a:srgbClr>
                            </a:glow>
                          </a:effectLst>
                          <a:latin typeface="Arial"/>
                          <a:ea typeface="+mn-ea"/>
                          <a:cs typeface="Arial"/>
                        </a:rPr>
                        <a:t> 2</a:t>
                      </a:r>
                      <a:endParaRPr lang="en-US" sz="2400" b="1" dirty="0" smtClean="0">
                        <a:solidFill>
                          <a:schemeClr val="accent4">
                            <a:lumMod val="20000"/>
                            <a:lumOff val="80000"/>
                          </a:schemeClr>
                        </a:solidFill>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gridSpan="2">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sz="2400" b="1" kern="1200" dirty="0" err="1" smtClean="0">
                          <a:solidFill>
                            <a:schemeClr val="accent4">
                              <a:lumMod val="20000"/>
                              <a:lumOff val="80000"/>
                            </a:schemeClr>
                          </a:solidFill>
                          <a:effectLst>
                            <a:glow rad="228600">
                              <a:srgbClr val="000000">
                                <a:alpha val="40000"/>
                              </a:srgbClr>
                            </a:glow>
                          </a:effectLst>
                          <a:latin typeface="Arial"/>
                          <a:ea typeface="+mn-ea"/>
                          <a:cs typeface="Arial"/>
                        </a:rPr>
                        <a:t>Đoạn</a:t>
                      </a:r>
                      <a:r>
                        <a:rPr lang="en-US" sz="2400" b="1" kern="1200" dirty="0" smtClean="0">
                          <a:solidFill>
                            <a:schemeClr val="accent4">
                              <a:lumMod val="20000"/>
                              <a:lumOff val="80000"/>
                            </a:schemeClr>
                          </a:solidFill>
                          <a:effectLst>
                            <a:glow rad="228600">
                              <a:srgbClr val="000000">
                                <a:alpha val="40000"/>
                              </a:srgbClr>
                            </a:glow>
                          </a:effectLst>
                          <a:latin typeface="Arial"/>
                          <a:ea typeface="+mn-ea"/>
                          <a:cs typeface="Arial"/>
                        </a:rPr>
                        <a:t> 3</a:t>
                      </a:r>
                      <a:endParaRPr lang="en-US" sz="2400" b="1" dirty="0">
                        <a:solidFill>
                          <a:schemeClr val="accent4">
                            <a:lumMod val="20000"/>
                            <a:lumOff val="80000"/>
                          </a:schemeClr>
                        </a:solidFill>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sz="2400" b="1" kern="1200" dirty="0" err="1" smtClean="0">
                          <a:solidFill>
                            <a:schemeClr val="accent4">
                              <a:lumMod val="20000"/>
                              <a:lumOff val="80000"/>
                            </a:schemeClr>
                          </a:solidFill>
                          <a:effectLst>
                            <a:glow rad="228600">
                              <a:srgbClr val="000000">
                                <a:alpha val="40000"/>
                              </a:srgbClr>
                            </a:glow>
                          </a:effectLst>
                          <a:latin typeface="Arial"/>
                          <a:ea typeface="+mn-ea"/>
                          <a:cs typeface="Arial"/>
                        </a:rPr>
                        <a:t>Đoạn</a:t>
                      </a:r>
                      <a:r>
                        <a:rPr lang="en-US" sz="2400" b="1" kern="1200" dirty="0" smtClean="0">
                          <a:solidFill>
                            <a:schemeClr val="accent4">
                              <a:lumMod val="20000"/>
                              <a:lumOff val="80000"/>
                            </a:schemeClr>
                          </a:solidFill>
                          <a:effectLst>
                            <a:glow rad="228600">
                              <a:srgbClr val="000000">
                                <a:alpha val="40000"/>
                              </a:srgbClr>
                            </a:glow>
                          </a:effectLst>
                          <a:latin typeface="Arial"/>
                          <a:ea typeface="+mn-ea"/>
                          <a:cs typeface="Arial"/>
                        </a:rPr>
                        <a:t> 4</a:t>
                      </a:r>
                      <a:endParaRPr lang="en-US" sz="2400" b="1" dirty="0">
                        <a:solidFill>
                          <a:schemeClr val="accent4">
                            <a:lumMod val="20000"/>
                            <a:lumOff val="80000"/>
                          </a:schemeClr>
                        </a:solidFill>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tr>
              <a:tr h="584041">
                <a:tc gridSpan="3">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sz="2400" b="1" kern="1200" dirty="0" err="1" smtClean="0">
                          <a:solidFill>
                            <a:schemeClr val="accent4">
                              <a:lumMod val="20000"/>
                              <a:lumOff val="80000"/>
                            </a:schemeClr>
                          </a:solidFill>
                          <a:effectLst>
                            <a:glow rad="228600">
                              <a:srgbClr val="000000">
                                <a:alpha val="40000"/>
                              </a:srgbClr>
                            </a:glow>
                          </a:effectLst>
                          <a:latin typeface="Arial"/>
                          <a:ea typeface="+mn-ea"/>
                          <a:cs typeface="Arial"/>
                        </a:rPr>
                        <a:t>Vui</a:t>
                      </a:r>
                      <a:r>
                        <a:rPr lang="en-US" sz="2400" b="1" kern="1200" dirty="0" smtClean="0">
                          <a:solidFill>
                            <a:schemeClr val="accent4">
                              <a:lumMod val="20000"/>
                              <a:lumOff val="80000"/>
                            </a:schemeClr>
                          </a:solidFill>
                          <a:effectLst>
                            <a:glow rad="228600">
                              <a:srgbClr val="000000">
                                <a:alpha val="40000"/>
                              </a:srgbClr>
                            </a:glow>
                          </a:effectLst>
                          <a:latin typeface="Arial"/>
                          <a:ea typeface="+mn-ea"/>
                          <a:cs typeface="Arial"/>
                        </a:rPr>
                        <a:t> (5x)</a:t>
                      </a:r>
                      <a:endParaRPr lang="en-US" sz="2400" b="1" dirty="0">
                        <a:solidFill>
                          <a:schemeClr val="accent4">
                            <a:lumMod val="20000"/>
                            <a:lumOff val="80000"/>
                          </a:schemeClr>
                        </a:solidFill>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sz="2400" b="1" kern="1200" dirty="0" err="1" smtClean="0">
                          <a:solidFill>
                            <a:schemeClr val="accent4">
                              <a:lumMod val="20000"/>
                              <a:lumOff val="80000"/>
                            </a:schemeClr>
                          </a:solidFill>
                          <a:effectLst>
                            <a:glow rad="228600">
                              <a:srgbClr val="000000">
                                <a:alpha val="40000"/>
                              </a:srgbClr>
                            </a:glow>
                          </a:effectLst>
                          <a:latin typeface="Arial"/>
                          <a:ea typeface="+mn-ea"/>
                          <a:cs typeface="Arial"/>
                        </a:rPr>
                        <a:t>Vui</a:t>
                      </a:r>
                      <a:r>
                        <a:rPr lang="en-US" sz="2400" b="1" kern="1200" dirty="0" smtClean="0">
                          <a:solidFill>
                            <a:schemeClr val="accent4">
                              <a:lumMod val="20000"/>
                              <a:lumOff val="80000"/>
                            </a:schemeClr>
                          </a:solidFill>
                          <a:effectLst>
                            <a:glow rad="228600">
                              <a:srgbClr val="000000">
                                <a:alpha val="40000"/>
                              </a:srgbClr>
                            </a:glow>
                          </a:effectLst>
                          <a:latin typeface="Arial"/>
                          <a:ea typeface="+mn-ea"/>
                          <a:cs typeface="Arial"/>
                        </a:rPr>
                        <a:t> (7x)</a:t>
                      </a:r>
                      <a:endParaRPr lang="en-US" sz="2400" b="1" dirty="0">
                        <a:solidFill>
                          <a:schemeClr val="accent4">
                            <a:lumMod val="20000"/>
                            <a:lumOff val="80000"/>
                          </a:schemeClr>
                        </a:solidFill>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2">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sz="2400" b="1" kern="1200" dirty="0" err="1" smtClean="0">
                          <a:solidFill>
                            <a:schemeClr val="accent4">
                              <a:lumMod val="20000"/>
                              <a:lumOff val="80000"/>
                            </a:schemeClr>
                          </a:solidFill>
                          <a:effectLst>
                            <a:glow rad="228600">
                              <a:srgbClr val="000000">
                                <a:alpha val="40000"/>
                              </a:srgbClr>
                            </a:glow>
                          </a:effectLst>
                          <a:latin typeface="Arial"/>
                          <a:ea typeface="+mn-ea"/>
                          <a:cs typeface="Arial"/>
                        </a:rPr>
                        <a:t>Vui</a:t>
                      </a:r>
                      <a:r>
                        <a:rPr lang="en-US" sz="2400" b="1" kern="1200" dirty="0" smtClean="0">
                          <a:solidFill>
                            <a:schemeClr val="accent4">
                              <a:lumMod val="20000"/>
                              <a:lumOff val="80000"/>
                            </a:schemeClr>
                          </a:solidFill>
                          <a:effectLst>
                            <a:glow rad="228600">
                              <a:srgbClr val="000000">
                                <a:alpha val="40000"/>
                              </a:srgbClr>
                            </a:glow>
                          </a:effectLst>
                          <a:latin typeface="Arial"/>
                          <a:ea typeface="+mn-ea"/>
                          <a:cs typeface="Arial"/>
                        </a:rPr>
                        <a:t> (1x)</a:t>
                      </a:r>
                      <a:endParaRPr lang="en-US" sz="2400" b="1" dirty="0">
                        <a:solidFill>
                          <a:schemeClr val="accent4">
                            <a:lumMod val="20000"/>
                            <a:lumOff val="80000"/>
                          </a:schemeClr>
                        </a:solidFill>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sz="2400" b="1" kern="1200" dirty="0" err="1" smtClean="0">
                          <a:solidFill>
                            <a:schemeClr val="accent4">
                              <a:lumMod val="20000"/>
                              <a:lumOff val="80000"/>
                            </a:schemeClr>
                          </a:solidFill>
                          <a:effectLst>
                            <a:glow rad="228600">
                              <a:srgbClr val="000000">
                                <a:alpha val="40000"/>
                              </a:srgbClr>
                            </a:glow>
                          </a:effectLst>
                          <a:latin typeface="Arial"/>
                          <a:ea typeface="+mn-ea"/>
                          <a:cs typeface="Arial"/>
                        </a:rPr>
                        <a:t>Vui</a:t>
                      </a:r>
                      <a:r>
                        <a:rPr lang="en-US" sz="2400" b="1" kern="1200" dirty="0" smtClean="0">
                          <a:solidFill>
                            <a:schemeClr val="accent4">
                              <a:lumMod val="20000"/>
                              <a:lumOff val="80000"/>
                            </a:schemeClr>
                          </a:solidFill>
                          <a:effectLst>
                            <a:glow rad="228600">
                              <a:srgbClr val="000000">
                                <a:alpha val="40000"/>
                              </a:srgbClr>
                            </a:glow>
                          </a:effectLst>
                          <a:latin typeface="Arial"/>
                          <a:ea typeface="+mn-ea"/>
                          <a:cs typeface="Arial"/>
                        </a:rPr>
                        <a:t> (4x)</a:t>
                      </a:r>
                      <a:endParaRPr lang="en-US" sz="2400" b="1" dirty="0">
                        <a:solidFill>
                          <a:schemeClr val="accent4">
                            <a:lumMod val="20000"/>
                            <a:lumOff val="80000"/>
                          </a:schemeClr>
                        </a:solidFill>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tr>
              <a:tr h="834345">
                <a:tc gridSpan="3">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sz="2400" b="1" kern="1200" dirty="0" err="1" smtClean="0">
                          <a:solidFill>
                            <a:schemeClr val="accent4">
                              <a:lumMod val="20000"/>
                              <a:lumOff val="80000"/>
                            </a:schemeClr>
                          </a:solidFill>
                          <a:effectLst>
                            <a:glow rad="228600">
                              <a:srgbClr val="000000">
                                <a:alpha val="40000"/>
                              </a:srgbClr>
                            </a:glow>
                          </a:effectLst>
                          <a:latin typeface="Arial"/>
                          <a:ea typeface="+mn-ea"/>
                          <a:cs typeface="Arial"/>
                        </a:rPr>
                        <a:t>Thái</a:t>
                      </a:r>
                      <a:r>
                        <a:rPr lang="en-US" sz="2400" b="1" kern="1200" baseline="0" dirty="0" smtClean="0">
                          <a:solidFill>
                            <a:schemeClr val="accent4">
                              <a:lumMod val="20000"/>
                              <a:lumOff val="80000"/>
                            </a:schemeClr>
                          </a:solidFill>
                          <a:effectLst>
                            <a:glow rad="228600">
                              <a:srgbClr val="000000">
                                <a:alpha val="40000"/>
                              </a:srgbClr>
                            </a:glow>
                          </a:effectLst>
                          <a:latin typeface="Arial"/>
                          <a:ea typeface="+mn-ea"/>
                          <a:cs typeface="Arial"/>
                        </a:rPr>
                        <a:t> </a:t>
                      </a:r>
                      <a:r>
                        <a:rPr lang="en-US" sz="2400" b="1" kern="1200" baseline="0" dirty="0" err="1" smtClean="0">
                          <a:solidFill>
                            <a:schemeClr val="accent4">
                              <a:lumMod val="20000"/>
                              <a:lumOff val="80000"/>
                            </a:schemeClr>
                          </a:solidFill>
                          <a:effectLst>
                            <a:glow rad="228600">
                              <a:srgbClr val="000000">
                                <a:alpha val="40000"/>
                              </a:srgbClr>
                            </a:glow>
                          </a:effectLst>
                          <a:latin typeface="Arial"/>
                          <a:ea typeface="+mn-ea"/>
                          <a:cs typeface="Arial"/>
                        </a:rPr>
                        <a:t>độ</a:t>
                      </a:r>
                      <a:r>
                        <a:rPr lang="en-US" sz="2400" b="1" kern="1200" baseline="0" dirty="0" smtClean="0">
                          <a:solidFill>
                            <a:schemeClr val="accent4">
                              <a:lumMod val="20000"/>
                              <a:lumOff val="80000"/>
                            </a:schemeClr>
                          </a:solidFill>
                          <a:effectLst>
                            <a:glow rad="228600">
                              <a:srgbClr val="000000">
                                <a:alpha val="40000"/>
                              </a:srgbClr>
                            </a:glow>
                          </a:effectLst>
                          <a:latin typeface="Arial"/>
                          <a:ea typeface="+mn-ea"/>
                          <a:cs typeface="Arial"/>
                        </a:rPr>
                        <a:t> (</a:t>
                      </a:r>
                      <a:r>
                        <a:rPr lang="en-US" sz="2400" b="1" kern="1200" dirty="0" smtClean="0">
                          <a:solidFill>
                            <a:schemeClr val="accent4">
                              <a:lumMod val="20000"/>
                              <a:lumOff val="80000"/>
                            </a:schemeClr>
                          </a:solidFill>
                          <a:effectLst>
                            <a:glow rad="228600">
                              <a:srgbClr val="000000">
                                <a:alpha val="40000"/>
                              </a:srgbClr>
                            </a:glow>
                          </a:effectLst>
                          <a:latin typeface="Arial"/>
                          <a:ea typeface="+mn-ea"/>
                          <a:cs typeface="Arial"/>
                        </a:rPr>
                        <a:t>1x)</a:t>
                      </a:r>
                      <a:endParaRPr lang="en-US" sz="2400" b="1" dirty="0">
                        <a:solidFill>
                          <a:schemeClr val="accent4">
                            <a:lumMod val="20000"/>
                            <a:lumOff val="80000"/>
                          </a:schemeClr>
                        </a:solidFill>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1" lang="en-GB" sz="1800" b="1" i="0" u="none" strike="noStrike" cap="none" normalizeH="0" baseline="0" dirty="0" smtClean="0">
                        <a:ln>
                          <a:noFill/>
                        </a:ln>
                        <a:solidFill>
                          <a:srgbClr val="FFFFFF"/>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sz="2400" b="1" kern="1200" dirty="0" err="1" smtClean="0">
                          <a:solidFill>
                            <a:schemeClr val="accent4">
                              <a:lumMod val="20000"/>
                              <a:lumOff val="80000"/>
                            </a:schemeClr>
                          </a:solidFill>
                          <a:effectLst>
                            <a:glow rad="228600">
                              <a:srgbClr val="000000">
                                <a:alpha val="40000"/>
                              </a:srgbClr>
                            </a:glow>
                          </a:effectLst>
                          <a:latin typeface="Arial"/>
                          <a:ea typeface="+mn-ea"/>
                          <a:cs typeface="Arial"/>
                        </a:rPr>
                        <a:t>Thái</a:t>
                      </a:r>
                      <a:r>
                        <a:rPr lang="en-US" sz="2400" b="1" kern="1200" baseline="0" dirty="0" smtClean="0">
                          <a:solidFill>
                            <a:schemeClr val="accent4">
                              <a:lumMod val="20000"/>
                              <a:lumOff val="80000"/>
                            </a:schemeClr>
                          </a:solidFill>
                          <a:effectLst>
                            <a:glow rad="228600">
                              <a:srgbClr val="000000">
                                <a:alpha val="40000"/>
                              </a:srgbClr>
                            </a:glow>
                          </a:effectLst>
                          <a:latin typeface="Arial"/>
                          <a:ea typeface="+mn-ea"/>
                          <a:cs typeface="Arial"/>
                        </a:rPr>
                        <a:t> </a:t>
                      </a:r>
                      <a:r>
                        <a:rPr lang="en-US" sz="2400" b="1" kern="1200" baseline="0" dirty="0" err="1" smtClean="0">
                          <a:solidFill>
                            <a:schemeClr val="accent4">
                              <a:lumMod val="20000"/>
                              <a:lumOff val="80000"/>
                            </a:schemeClr>
                          </a:solidFill>
                          <a:effectLst>
                            <a:glow rad="228600">
                              <a:srgbClr val="000000">
                                <a:alpha val="40000"/>
                              </a:srgbClr>
                            </a:glow>
                          </a:effectLst>
                          <a:latin typeface="Arial"/>
                          <a:ea typeface="+mn-ea"/>
                          <a:cs typeface="Arial"/>
                        </a:rPr>
                        <a:t>độ</a:t>
                      </a:r>
                      <a:r>
                        <a:rPr lang="en-US" sz="2400" b="1" kern="1200" baseline="0" dirty="0" smtClean="0">
                          <a:solidFill>
                            <a:schemeClr val="accent4">
                              <a:lumMod val="20000"/>
                              <a:lumOff val="80000"/>
                            </a:schemeClr>
                          </a:solidFill>
                          <a:effectLst>
                            <a:glow rad="228600">
                              <a:srgbClr val="000000">
                                <a:alpha val="40000"/>
                              </a:srgbClr>
                            </a:glow>
                          </a:effectLst>
                          <a:latin typeface="Arial"/>
                          <a:ea typeface="+mn-ea"/>
                          <a:cs typeface="Arial"/>
                        </a:rPr>
                        <a:t> </a:t>
                      </a:r>
                      <a:r>
                        <a:rPr lang="en-US" sz="2400" b="1" kern="1200" dirty="0" smtClean="0">
                          <a:solidFill>
                            <a:schemeClr val="accent4">
                              <a:lumMod val="20000"/>
                              <a:lumOff val="80000"/>
                            </a:schemeClr>
                          </a:solidFill>
                          <a:effectLst>
                            <a:glow rad="228600">
                              <a:srgbClr val="000000">
                                <a:alpha val="40000"/>
                              </a:srgbClr>
                            </a:glow>
                          </a:effectLst>
                          <a:latin typeface="Arial"/>
                          <a:ea typeface="+mn-ea"/>
                          <a:cs typeface="Arial"/>
                        </a:rPr>
                        <a:t>(7x)</a:t>
                      </a:r>
                      <a:endParaRPr lang="en-US" sz="2400" b="1" dirty="0">
                        <a:solidFill>
                          <a:schemeClr val="accent4">
                            <a:lumMod val="20000"/>
                            <a:lumOff val="80000"/>
                          </a:schemeClr>
                        </a:solidFill>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gridSpan="2">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sz="2400" b="1" kern="1200" dirty="0" err="1" smtClean="0">
                          <a:solidFill>
                            <a:schemeClr val="accent4">
                              <a:lumMod val="20000"/>
                              <a:lumOff val="80000"/>
                            </a:schemeClr>
                          </a:solidFill>
                          <a:effectLst>
                            <a:glow rad="228600">
                              <a:srgbClr val="000000">
                                <a:alpha val="40000"/>
                              </a:srgbClr>
                            </a:glow>
                          </a:effectLst>
                          <a:latin typeface="Arial"/>
                          <a:ea typeface="+mn-ea"/>
                          <a:cs typeface="Arial"/>
                        </a:rPr>
                        <a:t>Thái</a:t>
                      </a:r>
                      <a:r>
                        <a:rPr lang="en-US" sz="2400" b="1" kern="1200" baseline="0" dirty="0" smtClean="0">
                          <a:solidFill>
                            <a:schemeClr val="accent4">
                              <a:lumMod val="20000"/>
                              <a:lumOff val="80000"/>
                            </a:schemeClr>
                          </a:solidFill>
                          <a:effectLst>
                            <a:glow rad="228600">
                              <a:srgbClr val="000000">
                                <a:alpha val="40000"/>
                              </a:srgbClr>
                            </a:glow>
                          </a:effectLst>
                          <a:latin typeface="Arial"/>
                          <a:ea typeface="+mn-ea"/>
                          <a:cs typeface="Arial"/>
                        </a:rPr>
                        <a:t> </a:t>
                      </a:r>
                      <a:r>
                        <a:rPr lang="en-US" sz="2400" b="1" kern="1200" baseline="0" dirty="0" err="1" smtClean="0">
                          <a:solidFill>
                            <a:schemeClr val="accent4">
                              <a:lumMod val="20000"/>
                              <a:lumOff val="80000"/>
                            </a:schemeClr>
                          </a:solidFill>
                          <a:effectLst>
                            <a:glow rad="228600">
                              <a:srgbClr val="000000">
                                <a:alpha val="40000"/>
                              </a:srgbClr>
                            </a:glow>
                          </a:effectLst>
                          <a:latin typeface="Arial"/>
                          <a:ea typeface="+mn-ea"/>
                          <a:cs typeface="Arial"/>
                        </a:rPr>
                        <a:t>độ</a:t>
                      </a:r>
                      <a:r>
                        <a:rPr lang="en-US" sz="2400" b="1" kern="1200" baseline="0" dirty="0" smtClean="0">
                          <a:solidFill>
                            <a:schemeClr val="accent4">
                              <a:lumMod val="20000"/>
                              <a:lumOff val="80000"/>
                            </a:schemeClr>
                          </a:solidFill>
                          <a:effectLst>
                            <a:glow rad="228600">
                              <a:srgbClr val="000000">
                                <a:alpha val="40000"/>
                              </a:srgbClr>
                            </a:glow>
                          </a:effectLst>
                          <a:latin typeface="Arial"/>
                          <a:ea typeface="+mn-ea"/>
                          <a:cs typeface="Arial"/>
                        </a:rPr>
                        <a:t> </a:t>
                      </a:r>
                      <a:r>
                        <a:rPr lang="en-US" sz="2400" b="1" kern="1200" dirty="0" smtClean="0">
                          <a:solidFill>
                            <a:schemeClr val="accent4">
                              <a:lumMod val="20000"/>
                              <a:lumOff val="80000"/>
                            </a:schemeClr>
                          </a:solidFill>
                          <a:effectLst>
                            <a:glow rad="228600">
                              <a:srgbClr val="000000">
                                <a:alpha val="40000"/>
                              </a:srgbClr>
                            </a:glow>
                          </a:effectLst>
                          <a:latin typeface="Arial"/>
                          <a:ea typeface="+mn-ea"/>
                          <a:cs typeface="Arial"/>
                        </a:rPr>
                        <a:t>(8x)</a:t>
                      </a:r>
                      <a:endParaRPr lang="en-US" sz="2400" b="1" dirty="0" smtClean="0">
                        <a:solidFill>
                          <a:schemeClr val="accent4">
                            <a:lumMod val="20000"/>
                            <a:lumOff val="80000"/>
                          </a:schemeClr>
                        </a:solidFill>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sz="2400" b="1" kern="1200" dirty="0" err="1" smtClean="0">
                          <a:solidFill>
                            <a:schemeClr val="accent4">
                              <a:lumMod val="20000"/>
                              <a:lumOff val="80000"/>
                            </a:schemeClr>
                          </a:solidFill>
                          <a:effectLst>
                            <a:glow rad="228600">
                              <a:srgbClr val="000000">
                                <a:alpha val="40000"/>
                              </a:srgbClr>
                            </a:glow>
                          </a:effectLst>
                          <a:latin typeface="Arial"/>
                          <a:ea typeface="+mn-ea"/>
                          <a:cs typeface="Arial"/>
                        </a:rPr>
                        <a:t>Thái</a:t>
                      </a:r>
                      <a:r>
                        <a:rPr lang="en-US" sz="2400" b="1" kern="1200" baseline="0" dirty="0" smtClean="0">
                          <a:solidFill>
                            <a:schemeClr val="accent4">
                              <a:lumMod val="20000"/>
                              <a:lumOff val="80000"/>
                            </a:schemeClr>
                          </a:solidFill>
                          <a:effectLst>
                            <a:glow rad="228600">
                              <a:srgbClr val="000000">
                                <a:alpha val="40000"/>
                              </a:srgbClr>
                            </a:glow>
                          </a:effectLst>
                          <a:latin typeface="Arial"/>
                          <a:ea typeface="+mn-ea"/>
                          <a:cs typeface="Arial"/>
                        </a:rPr>
                        <a:t> </a:t>
                      </a:r>
                      <a:r>
                        <a:rPr lang="en-US" sz="2400" b="1" kern="1200" baseline="0" dirty="0" err="1" smtClean="0">
                          <a:solidFill>
                            <a:schemeClr val="accent4">
                              <a:lumMod val="20000"/>
                              <a:lumOff val="80000"/>
                            </a:schemeClr>
                          </a:solidFill>
                          <a:effectLst>
                            <a:glow rad="228600">
                              <a:srgbClr val="000000">
                                <a:alpha val="40000"/>
                              </a:srgbClr>
                            </a:glow>
                          </a:effectLst>
                          <a:latin typeface="Arial"/>
                          <a:ea typeface="+mn-ea"/>
                          <a:cs typeface="Arial"/>
                        </a:rPr>
                        <a:t>độ</a:t>
                      </a:r>
                      <a:r>
                        <a:rPr lang="en-US" sz="2400" b="1" kern="1200" dirty="0" smtClean="0">
                          <a:solidFill>
                            <a:schemeClr val="accent4">
                              <a:lumMod val="20000"/>
                              <a:lumOff val="80000"/>
                            </a:schemeClr>
                          </a:solidFill>
                          <a:effectLst>
                            <a:glow rad="228600">
                              <a:srgbClr val="000000">
                                <a:alpha val="40000"/>
                              </a:srgbClr>
                            </a:glow>
                          </a:effectLst>
                          <a:latin typeface="Arial"/>
                          <a:ea typeface="+mn-ea"/>
                          <a:cs typeface="Arial"/>
                        </a:rPr>
                        <a:t> (4x)</a:t>
                      </a:r>
                      <a:endParaRPr lang="en-US" sz="2400" b="1" dirty="0">
                        <a:solidFill>
                          <a:schemeClr val="accent4">
                            <a:lumMod val="20000"/>
                            <a:lumOff val="80000"/>
                          </a:schemeClr>
                        </a:solidFill>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tr>
              <a:tr h="757956">
                <a:tc gridSpan="3">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sz="2400" b="1" kern="1200" dirty="0" err="1" smtClean="0">
                          <a:solidFill>
                            <a:schemeClr val="accent4">
                              <a:lumMod val="20000"/>
                              <a:lumOff val="80000"/>
                            </a:schemeClr>
                          </a:solidFill>
                          <a:effectLst>
                            <a:glow rad="228600">
                              <a:srgbClr val="000000">
                                <a:alpha val="40000"/>
                              </a:srgbClr>
                            </a:glow>
                          </a:effectLst>
                          <a:latin typeface="Arial"/>
                          <a:ea typeface="+mn-ea"/>
                          <a:cs typeface="Arial"/>
                        </a:rPr>
                        <a:t>Chịu</a:t>
                      </a:r>
                      <a:r>
                        <a:rPr lang="en-US" sz="2400" b="1" kern="1200" baseline="0" dirty="0" smtClean="0">
                          <a:solidFill>
                            <a:schemeClr val="accent4">
                              <a:lumMod val="20000"/>
                              <a:lumOff val="80000"/>
                            </a:schemeClr>
                          </a:solidFill>
                          <a:effectLst>
                            <a:glow rad="228600">
                              <a:srgbClr val="000000">
                                <a:alpha val="40000"/>
                              </a:srgbClr>
                            </a:glow>
                          </a:effectLst>
                          <a:latin typeface="Arial"/>
                          <a:ea typeface="+mn-ea"/>
                          <a:cs typeface="Arial"/>
                        </a:rPr>
                        <a:t> </a:t>
                      </a:r>
                      <a:r>
                        <a:rPr lang="en-US" sz="2400" b="1" kern="1200" baseline="0" dirty="0" err="1" smtClean="0">
                          <a:solidFill>
                            <a:schemeClr val="accent4">
                              <a:lumMod val="20000"/>
                              <a:lumOff val="80000"/>
                            </a:schemeClr>
                          </a:solidFill>
                          <a:effectLst>
                            <a:glow rad="228600">
                              <a:srgbClr val="000000">
                                <a:alpha val="40000"/>
                              </a:srgbClr>
                            </a:glow>
                          </a:effectLst>
                          <a:latin typeface="Arial"/>
                          <a:ea typeface="+mn-ea"/>
                          <a:cs typeface="Arial"/>
                        </a:rPr>
                        <a:t>khổ</a:t>
                      </a:r>
                      <a:endParaRPr lang="en-US" sz="2400" b="1" kern="1200" dirty="0">
                        <a:solidFill>
                          <a:schemeClr val="accent4">
                            <a:lumMod val="20000"/>
                            <a:lumOff val="80000"/>
                          </a:schemeClr>
                        </a:solidFill>
                        <a:effectLst>
                          <a:glow rad="228600">
                            <a:srgbClr val="000000">
                              <a:alpha val="40000"/>
                            </a:srgbClr>
                          </a:glow>
                        </a:effectLst>
                        <a:latin typeface="Arial"/>
                        <a:ea typeface="+mn-ea"/>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1" lang="en-GB" sz="1800" b="1" i="0" u="none" strike="noStrike" cap="none" normalizeH="0" baseline="0" dirty="0" smtClean="0">
                        <a:ln>
                          <a:noFill/>
                        </a:ln>
                        <a:solidFill>
                          <a:srgbClr val="FFFFFF"/>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sz="2400" b="1" kern="1200" dirty="0" err="1" smtClean="0">
                          <a:solidFill>
                            <a:schemeClr val="accent4">
                              <a:lumMod val="20000"/>
                              <a:lumOff val="80000"/>
                            </a:schemeClr>
                          </a:solidFill>
                          <a:effectLst>
                            <a:glow rad="228600">
                              <a:srgbClr val="000000">
                                <a:alpha val="40000"/>
                              </a:srgbClr>
                            </a:glow>
                          </a:effectLst>
                          <a:latin typeface="Arial"/>
                          <a:ea typeface="+mn-ea"/>
                          <a:cs typeface="Arial"/>
                        </a:rPr>
                        <a:t>Thuận</a:t>
                      </a:r>
                      <a:r>
                        <a:rPr lang="en-US" sz="2400" b="1" kern="1200" baseline="0" dirty="0" smtClean="0">
                          <a:solidFill>
                            <a:schemeClr val="accent4">
                              <a:lumMod val="20000"/>
                              <a:lumOff val="80000"/>
                            </a:schemeClr>
                          </a:solidFill>
                          <a:effectLst>
                            <a:glow rad="228600">
                              <a:srgbClr val="000000">
                                <a:alpha val="40000"/>
                              </a:srgbClr>
                            </a:glow>
                          </a:effectLst>
                          <a:latin typeface="Arial"/>
                          <a:ea typeface="+mn-ea"/>
                          <a:cs typeface="Arial"/>
                        </a:rPr>
                        <a:t> </a:t>
                      </a:r>
                      <a:r>
                        <a:rPr lang="en-US" sz="2400" b="1" kern="1200" baseline="0" dirty="0" err="1" smtClean="0">
                          <a:solidFill>
                            <a:schemeClr val="accent4">
                              <a:lumMod val="20000"/>
                              <a:lumOff val="80000"/>
                            </a:schemeClr>
                          </a:solidFill>
                          <a:effectLst>
                            <a:glow rad="228600">
                              <a:srgbClr val="000000">
                                <a:alpha val="40000"/>
                              </a:srgbClr>
                            </a:glow>
                          </a:effectLst>
                          <a:latin typeface="Arial"/>
                          <a:ea typeface="+mn-ea"/>
                          <a:cs typeface="Arial"/>
                        </a:rPr>
                        <a:t>phục</a:t>
                      </a:r>
                      <a:endParaRPr lang="en-US" sz="2400" b="1" kern="1200" dirty="0">
                        <a:solidFill>
                          <a:schemeClr val="accent4">
                            <a:lumMod val="20000"/>
                            <a:lumOff val="80000"/>
                          </a:schemeClr>
                        </a:solidFill>
                        <a:effectLst>
                          <a:glow rad="228600">
                            <a:srgbClr val="000000">
                              <a:alpha val="40000"/>
                            </a:srgbClr>
                          </a:glow>
                        </a:effectLst>
                        <a:latin typeface="Arial"/>
                        <a:ea typeface="+mn-ea"/>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2">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lang="en-US" sz="2400" b="1" kern="1200" dirty="0" err="1" smtClean="0">
                          <a:solidFill>
                            <a:schemeClr val="accent4">
                              <a:lumMod val="20000"/>
                              <a:lumOff val="80000"/>
                            </a:schemeClr>
                          </a:solidFill>
                          <a:effectLst>
                            <a:glow rad="228600">
                              <a:srgbClr val="000000">
                                <a:alpha val="40000"/>
                              </a:srgbClr>
                            </a:glow>
                          </a:effectLst>
                          <a:latin typeface="Arial"/>
                          <a:ea typeface="+mn-ea"/>
                          <a:cs typeface="Arial"/>
                        </a:rPr>
                        <a:t>Cứu</a:t>
                      </a:r>
                      <a:r>
                        <a:rPr lang="en-US" sz="2400" b="1" kern="1200" baseline="0" dirty="0" smtClean="0">
                          <a:solidFill>
                            <a:schemeClr val="accent4">
                              <a:lumMod val="20000"/>
                              <a:lumOff val="80000"/>
                            </a:schemeClr>
                          </a:solidFill>
                          <a:effectLst>
                            <a:glow rad="228600">
                              <a:srgbClr val="000000">
                                <a:alpha val="40000"/>
                              </a:srgbClr>
                            </a:glow>
                          </a:effectLst>
                          <a:latin typeface="Arial"/>
                          <a:ea typeface="+mn-ea"/>
                          <a:cs typeface="Arial"/>
                        </a:rPr>
                        <a:t> </a:t>
                      </a:r>
                      <a:r>
                        <a:rPr lang="en-US" sz="2400" b="1" kern="1200" baseline="0" dirty="0" err="1" smtClean="0">
                          <a:solidFill>
                            <a:schemeClr val="accent4">
                              <a:lumMod val="20000"/>
                              <a:lumOff val="80000"/>
                            </a:schemeClr>
                          </a:solidFill>
                          <a:effectLst>
                            <a:glow rad="228600">
                              <a:srgbClr val="000000">
                                <a:alpha val="40000"/>
                              </a:srgbClr>
                            </a:glow>
                          </a:effectLst>
                          <a:latin typeface="Arial"/>
                          <a:ea typeface="+mn-ea"/>
                          <a:cs typeface="Arial"/>
                        </a:rPr>
                        <a:t>rỗi</a:t>
                      </a:r>
                      <a:endParaRPr lang="en-US" sz="2400" b="1" kern="1200" dirty="0">
                        <a:solidFill>
                          <a:schemeClr val="accent4">
                            <a:lumMod val="20000"/>
                            <a:lumOff val="80000"/>
                          </a:schemeClr>
                        </a:solidFill>
                        <a:effectLst>
                          <a:glow rad="228600">
                            <a:srgbClr val="000000">
                              <a:alpha val="40000"/>
                            </a:srgbClr>
                          </a:glow>
                        </a:effectLst>
                        <a:latin typeface="Arial"/>
                        <a:ea typeface="+mn-ea"/>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sz="2400" b="1" kern="1200" dirty="0" err="1" smtClean="0">
                          <a:solidFill>
                            <a:schemeClr val="accent4">
                              <a:lumMod val="20000"/>
                              <a:lumOff val="80000"/>
                            </a:schemeClr>
                          </a:solidFill>
                          <a:effectLst>
                            <a:glow rad="228600">
                              <a:srgbClr val="000000">
                                <a:alpha val="40000"/>
                              </a:srgbClr>
                            </a:glow>
                          </a:effectLst>
                          <a:latin typeface="Arial"/>
                          <a:ea typeface="+mn-ea"/>
                          <a:cs typeface="Arial"/>
                        </a:rPr>
                        <a:t>Nên</a:t>
                      </a:r>
                      <a:r>
                        <a:rPr lang="en-US" sz="2400" b="1" kern="1200" baseline="0" dirty="0" smtClean="0">
                          <a:solidFill>
                            <a:schemeClr val="accent4">
                              <a:lumMod val="20000"/>
                              <a:lumOff val="80000"/>
                            </a:schemeClr>
                          </a:solidFill>
                          <a:effectLst>
                            <a:glow rad="228600">
                              <a:srgbClr val="000000">
                                <a:alpha val="40000"/>
                              </a:srgbClr>
                            </a:glow>
                          </a:effectLst>
                          <a:latin typeface="Arial"/>
                          <a:ea typeface="+mn-ea"/>
                          <a:cs typeface="Arial"/>
                        </a:rPr>
                        <a:t> </a:t>
                      </a:r>
                      <a:r>
                        <a:rPr lang="en-US" sz="2400" b="1" kern="1200" baseline="0" dirty="0" err="1" smtClean="0">
                          <a:solidFill>
                            <a:schemeClr val="accent4">
                              <a:lumMod val="20000"/>
                              <a:lumOff val="80000"/>
                            </a:schemeClr>
                          </a:solidFill>
                          <a:effectLst>
                            <a:glow rad="228600">
                              <a:srgbClr val="000000">
                                <a:alpha val="40000"/>
                              </a:srgbClr>
                            </a:glow>
                          </a:effectLst>
                          <a:latin typeface="Arial"/>
                          <a:ea typeface="+mn-ea"/>
                          <a:cs typeface="Arial"/>
                        </a:rPr>
                        <a:t>thánh</a:t>
                      </a:r>
                      <a:endParaRPr lang="en-US" sz="2400" b="1" kern="1200" dirty="0" smtClean="0">
                        <a:solidFill>
                          <a:schemeClr val="accent4">
                            <a:lumMod val="20000"/>
                            <a:lumOff val="80000"/>
                          </a:schemeClr>
                        </a:solidFill>
                        <a:effectLst>
                          <a:glow rad="228600">
                            <a:srgbClr val="000000">
                              <a:alpha val="40000"/>
                            </a:srgbClr>
                          </a:glow>
                        </a:effectLst>
                        <a:latin typeface="Arial"/>
                        <a:ea typeface="+mn-ea"/>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tr>
              <a:tr h="1661704">
                <a:tc>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altLang="zh-CN" sz="1600" b="1" dirty="0" smtClean="0">
                          <a:solidFill>
                            <a:schemeClr val="accent4">
                              <a:lumMod val="20000"/>
                              <a:lumOff val="80000"/>
                            </a:schemeClr>
                          </a:solidFill>
                          <a:latin typeface="Arial"/>
                          <a:ea typeface="SimSun" charset="0"/>
                          <a:cs typeface="Arial"/>
                        </a:rPr>
                        <a:t> </a:t>
                      </a:r>
                      <a:r>
                        <a:rPr lang="en-US" altLang="zh-CN" sz="1600" b="1" dirty="0" err="1" smtClean="0">
                          <a:solidFill>
                            <a:schemeClr val="accent4">
                              <a:lumMod val="20000"/>
                              <a:lumOff val="80000"/>
                            </a:schemeClr>
                          </a:solidFill>
                          <a:effectLst>
                            <a:glow rad="228600">
                              <a:srgbClr val="000000">
                                <a:alpha val="40000"/>
                              </a:srgbClr>
                            </a:glow>
                          </a:effectLst>
                          <a:latin typeface="Arial"/>
                          <a:ea typeface="SimSun" charset="0"/>
                          <a:cs typeface="Arial"/>
                        </a:rPr>
                        <a:t>Chào</a:t>
                      </a:r>
                      <a:r>
                        <a:rPr lang="en-US" altLang="zh-CN" sz="1600" b="1" baseline="0" dirty="0" smtClean="0">
                          <a:solidFill>
                            <a:schemeClr val="accent4">
                              <a:lumMod val="20000"/>
                              <a:lumOff val="80000"/>
                            </a:schemeClr>
                          </a:solidFill>
                          <a:effectLst>
                            <a:glow rad="228600">
                              <a:srgbClr val="000000">
                                <a:alpha val="40000"/>
                              </a:srgbClr>
                            </a:glow>
                          </a:effectLst>
                          <a:latin typeface="Arial"/>
                          <a:ea typeface="SimSun" charset="0"/>
                          <a:cs typeface="Arial"/>
                        </a:rPr>
                        <a:t> </a:t>
                      </a:r>
                      <a:r>
                        <a:rPr lang="en-US" altLang="zh-CN" sz="1600" b="1" baseline="0" dirty="0" err="1" smtClean="0">
                          <a:solidFill>
                            <a:schemeClr val="accent4">
                              <a:lumMod val="20000"/>
                              <a:lumOff val="80000"/>
                            </a:schemeClr>
                          </a:solidFill>
                          <a:effectLst>
                            <a:glow rad="228600">
                              <a:srgbClr val="000000">
                                <a:alpha val="40000"/>
                              </a:srgbClr>
                            </a:glow>
                          </a:effectLst>
                          <a:latin typeface="Arial"/>
                          <a:ea typeface="SimSun" charset="0"/>
                          <a:cs typeface="Arial"/>
                        </a:rPr>
                        <a:t>thăm</a:t>
                      </a:r>
                      <a:endParaRPr lang="en-US" altLang="zh-CN" sz="1600" b="1" dirty="0" smtClean="0">
                        <a:solidFill>
                          <a:schemeClr val="accent4">
                            <a:lumMod val="20000"/>
                            <a:lumOff val="80000"/>
                          </a:schemeClr>
                        </a:solidFill>
                        <a:effectLst>
                          <a:glow rad="228600">
                            <a:srgbClr val="000000">
                              <a:alpha val="40000"/>
                            </a:srgbClr>
                          </a:glow>
                        </a:effectLst>
                        <a:latin typeface="Arial"/>
                        <a:ea typeface="SimSun" charset="0"/>
                        <a:cs typeface="Arial"/>
                      </a:endParaRPr>
                    </a:p>
                    <a:p>
                      <a:pPr algn="ctr" eaLnBrk="0" hangingPunct="0"/>
                      <a:r>
                        <a:rPr lang="en-US" altLang="zh-CN" sz="1600" b="1" dirty="0" smtClean="0">
                          <a:solidFill>
                            <a:schemeClr val="accent4">
                              <a:lumMod val="20000"/>
                              <a:lumOff val="80000"/>
                            </a:schemeClr>
                          </a:solidFill>
                          <a:effectLst>
                            <a:glow rad="228600">
                              <a:srgbClr val="000000">
                                <a:alpha val="40000"/>
                              </a:srgbClr>
                            </a:glow>
                          </a:effectLst>
                          <a:latin typeface="Arial"/>
                          <a:ea typeface="SimSun" charset="0"/>
                          <a:cs typeface="Arial"/>
                        </a:rPr>
                        <a:t>1:1-2</a:t>
                      </a:r>
                      <a:endParaRPr lang="en-US" sz="1600" b="1" dirty="0">
                        <a:solidFill>
                          <a:schemeClr val="accent4">
                            <a:lumMod val="20000"/>
                            <a:lumOff val="80000"/>
                          </a:schemeClr>
                        </a:solidFill>
                        <a:effectLst>
                          <a:glow rad="228600">
                            <a:srgbClr val="000000">
                              <a:alpha val="40000"/>
                            </a:srgbClr>
                          </a:glow>
                        </a:effectLst>
                        <a:latin typeface="Arial"/>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altLang="zh-CN" sz="1600" b="1" kern="1200" dirty="0" err="1" smtClean="0">
                          <a:solidFill>
                            <a:schemeClr val="accent4">
                              <a:lumMod val="20000"/>
                              <a:lumOff val="80000"/>
                            </a:schemeClr>
                          </a:solidFill>
                          <a:effectLst>
                            <a:glow rad="228600">
                              <a:srgbClr val="000000">
                                <a:alpha val="40000"/>
                              </a:srgbClr>
                            </a:glow>
                          </a:effectLst>
                          <a:latin typeface="Arial"/>
                          <a:ea typeface="SimSun" charset="0"/>
                          <a:cs typeface="Arial"/>
                        </a:rPr>
                        <a:t>Tạ</a:t>
                      </a:r>
                      <a:r>
                        <a:rPr lang="en-US" altLang="zh-CN" sz="1600" b="1" kern="1200" baseline="0" dirty="0" smtClean="0">
                          <a:solidFill>
                            <a:schemeClr val="accent4">
                              <a:lumMod val="20000"/>
                              <a:lumOff val="80000"/>
                            </a:schemeClr>
                          </a:solidFill>
                          <a:effectLst>
                            <a:glow rad="228600">
                              <a:srgbClr val="000000">
                                <a:alpha val="40000"/>
                              </a:srgbClr>
                            </a:glow>
                          </a:effectLst>
                          <a:latin typeface="Arial"/>
                          <a:ea typeface="SimSun" charset="0"/>
                          <a:cs typeface="Arial"/>
                        </a:rPr>
                        <a:t> </a:t>
                      </a:r>
                      <a:r>
                        <a:rPr lang="en-US" altLang="zh-CN" sz="1600" b="1" kern="1200" baseline="0" dirty="0" err="1" smtClean="0">
                          <a:solidFill>
                            <a:schemeClr val="accent4">
                              <a:lumMod val="20000"/>
                              <a:lumOff val="80000"/>
                            </a:schemeClr>
                          </a:solidFill>
                          <a:effectLst>
                            <a:glow rad="228600">
                              <a:srgbClr val="000000">
                                <a:alpha val="40000"/>
                              </a:srgbClr>
                            </a:glow>
                          </a:effectLst>
                          <a:latin typeface="Arial"/>
                          <a:ea typeface="SimSun" charset="0"/>
                          <a:cs typeface="Arial"/>
                        </a:rPr>
                        <a:t>ơn</a:t>
                      </a:r>
                      <a:r>
                        <a:rPr lang="en-US" altLang="zh-CN" sz="1600" b="1" kern="1200" dirty="0" smtClean="0">
                          <a:solidFill>
                            <a:schemeClr val="accent4">
                              <a:lumMod val="20000"/>
                              <a:lumOff val="80000"/>
                            </a:schemeClr>
                          </a:solidFill>
                          <a:effectLst>
                            <a:glow rad="228600">
                              <a:srgbClr val="000000">
                                <a:alpha val="40000"/>
                              </a:srgbClr>
                            </a:glow>
                          </a:effectLst>
                          <a:latin typeface="Arial"/>
                          <a:ea typeface="SimSun" charset="0"/>
                          <a:cs typeface="Arial"/>
                        </a:rPr>
                        <a:t> &amp; </a:t>
                      </a:r>
                      <a:r>
                        <a:rPr lang="en-US" altLang="zh-CN" sz="1600" b="1" kern="1200" dirty="0" err="1" smtClean="0">
                          <a:solidFill>
                            <a:schemeClr val="accent4">
                              <a:lumMod val="20000"/>
                              <a:lumOff val="80000"/>
                            </a:schemeClr>
                          </a:solidFill>
                          <a:effectLst>
                            <a:glow rad="228600">
                              <a:srgbClr val="000000">
                                <a:alpha val="40000"/>
                              </a:srgbClr>
                            </a:glow>
                          </a:effectLst>
                          <a:latin typeface="Arial"/>
                          <a:ea typeface="SimSun" charset="0"/>
                          <a:cs typeface="Arial"/>
                        </a:rPr>
                        <a:t>cầu</a:t>
                      </a:r>
                      <a:r>
                        <a:rPr lang="en-US" altLang="zh-CN" sz="1600" b="1" kern="1200" baseline="0" dirty="0" smtClean="0">
                          <a:solidFill>
                            <a:schemeClr val="accent4">
                              <a:lumMod val="20000"/>
                              <a:lumOff val="80000"/>
                            </a:schemeClr>
                          </a:solidFill>
                          <a:effectLst>
                            <a:glow rad="228600">
                              <a:srgbClr val="000000">
                                <a:alpha val="40000"/>
                              </a:srgbClr>
                            </a:glow>
                          </a:effectLst>
                          <a:latin typeface="Arial"/>
                          <a:ea typeface="SimSun" charset="0"/>
                          <a:cs typeface="Arial"/>
                        </a:rPr>
                        <a:t> </a:t>
                      </a:r>
                      <a:r>
                        <a:rPr lang="en-US" altLang="zh-CN" sz="1600" b="1" kern="1200" baseline="0" dirty="0" err="1" smtClean="0">
                          <a:solidFill>
                            <a:schemeClr val="accent4">
                              <a:lumMod val="20000"/>
                              <a:lumOff val="80000"/>
                            </a:schemeClr>
                          </a:solidFill>
                          <a:effectLst>
                            <a:glow rad="228600">
                              <a:srgbClr val="000000">
                                <a:alpha val="40000"/>
                              </a:srgbClr>
                            </a:glow>
                          </a:effectLst>
                          <a:latin typeface="Arial"/>
                          <a:ea typeface="SimSun" charset="0"/>
                          <a:cs typeface="Arial"/>
                        </a:rPr>
                        <a:t>thay</a:t>
                      </a:r>
                      <a:endParaRPr lang="en-US" altLang="zh-CN" sz="1600" b="1" kern="1200" baseline="0" dirty="0" smtClean="0">
                        <a:solidFill>
                          <a:schemeClr val="accent4">
                            <a:lumMod val="20000"/>
                            <a:lumOff val="80000"/>
                          </a:schemeClr>
                        </a:solidFill>
                        <a:effectLst>
                          <a:glow rad="228600">
                            <a:srgbClr val="000000">
                              <a:alpha val="40000"/>
                            </a:srgbClr>
                          </a:glow>
                        </a:effectLst>
                        <a:latin typeface="Arial"/>
                        <a:ea typeface="SimSun" charset="0"/>
                        <a:cs typeface="Arial"/>
                      </a:endParaRPr>
                    </a:p>
                    <a:p>
                      <a:pPr algn="ctr"/>
                      <a:r>
                        <a:rPr lang="en-US" altLang="zh-CN" sz="1600" b="1" kern="1200" dirty="0" smtClean="0">
                          <a:solidFill>
                            <a:schemeClr val="accent4">
                              <a:lumMod val="20000"/>
                              <a:lumOff val="80000"/>
                            </a:schemeClr>
                          </a:solidFill>
                          <a:effectLst>
                            <a:glow rad="228600">
                              <a:srgbClr val="000000">
                                <a:alpha val="40000"/>
                              </a:srgbClr>
                            </a:glow>
                          </a:effectLst>
                          <a:latin typeface="Arial"/>
                          <a:ea typeface="SimSun" charset="0"/>
                          <a:cs typeface="Arial"/>
                        </a:rPr>
                        <a:t>1:3-11</a:t>
                      </a:r>
                      <a:endParaRPr lang="en-US" altLang="zh-CN" sz="1600" b="1" dirty="0" smtClean="0">
                        <a:solidFill>
                          <a:schemeClr val="accent4">
                            <a:lumMod val="20000"/>
                            <a:lumOff val="80000"/>
                          </a:schemeClr>
                        </a:solidFill>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altLang="zh-CN" sz="1600" b="1" dirty="0" err="1" smtClean="0">
                          <a:solidFill>
                            <a:schemeClr val="accent4">
                              <a:lumMod val="20000"/>
                              <a:lumOff val="80000"/>
                            </a:schemeClr>
                          </a:solidFill>
                          <a:latin typeface="Arial"/>
                          <a:ea typeface="SimSun" charset="0"/>
                          <a:cs typeface="Arial"/>
                        </a:rPr>
                        <a:t>Mục</a:t>
                      </a:r>
                      <a:r>
                        <a:rPr lang="en-US" altLang="zh-CN" sz="1600" b="1" baseline="0" dirty="0" smtClean="0">
                          <a:solidFill>
                            <a:schemeClr val="accent4">
                              <a:lumMod val="20000"/>
                              <a:lumOff val="80000"/>
                            </a:schemeClr>
                          </a:solidFill>
                          <a:latin typeface="Arial"/>
                          <a:ea typeface="SimSun" charset="0"/>
                          <a:cs typeface="Arial"/>
                        </a:rPr>
                        <a:t> </a:t>
                      </a:r>
                      <a:r>
                        <a:rPr lang="en-US" altLang="zh-CN" sz="1600" b="1" baseline="0" dirty="0" err="1" smtClean="0">
                          <a:solidFill>
                            <a:schemeClr val="accent4">
                              <a:lumMod val="20000"/>
                              <a:lumOff val="80000"/>
                            </a:schemeClr>
                          </a:solidFill>
                          <a:latin typeface="Arial"/>
                          <a:ea typeface="SimSun" charset="0"/>
                          <a:cs typeface="Arial"/>
                        </a:rPr>
                        <a:t>vụ</a:t>
                      </a:r>
                      <a:r>
                        <a:rPr lang="en-US" altLang="zh-CN" sz="1600" b="1" baseline="0" dirty="0" smtClean="0">
                          <a:solidFill>
                            <a:schemeClr val="accent4">
                              <a:lumMod val="20000"/>
                              <a:lumOff val="80000"/>
                            </a:schemeClr>
                          </a:solidFill>
                          <a:latin typeface="Arial"/>
                          <a:ea typeface="SimSun" charset="0"/>
                          <a:cs typeface="Arial"/>
                        </a:rPr>
                        <a:t> </a:t>
                      </a:r>
                      <a:r>
                        <a:rPr lang="en-US" altLang="zh-CN" sz="1600" b="1" baseline="0" dirty="0" err="1" smtClean="0">
                          <a:solidFill>
                            <a:schemeClr val="accent4">
                              <a:lumMod val="20000"/>
                              <a:lumOff val="80000"/>
                            </a:schemeClr>
                          </a:solidFill>
                          <a:latin typeface="Arial"/>
                          <a:ea typeface="SimSun" charset="0"/>
                          <a:cs typeface="Arial"/>
                        </a:rPr>
                        <a:t>trong</a:t>
                      </a:r>
                      <a:r>
                        <a:rPr lang="en-US" altLang="zh-CN" sz="1600" b="1" baseline="0" dirty="0" smtClean="0">
                          <a:solidFill>
                            <a:schemeClr val="accent4">
                              <a:lumMod val="20000"/>
                              <a:lumOff val="80000"/>
                            </a:schemeClr>
                          </a:solidFill>
                          <a:latin typeface="Arial"/>
                          <a:ea typeface="SimSun" charset="0"/>
                          <a:cs typeface="Arial"/>
                        </a:rPr>
                        <a:t> </a:t>
                      </a:r>
                      <a:r>
                        <a:rPr lang="en-US" altLang="zh-CN" sz="1600" b="1" baseline="0" dirty="0" err="1" smtClean="0">
                          <a:solidFill>
                            <a:schemeClr val="accent4">
                              <a:lumMod val="20000"/>
                              <a:lumOff val="80000"/>
                            </a:schemeClr>
                          </a:solidFill>
                          <a:latin typeface="Arial"/>
                          <a:ea typeface="SimSun" charset="0"/>
                          <a:cs typeface="Arial"/>
                        </a:rPr>
                        <a:t>tù</a:t>
                      </a:r>
                      <a:endParaRPr lang="en-US" altLang="zh-CN" sz="1600" b="1" baseline="0" dirty="0" smtClean="0">
                        <a:solidFill>
                          <a:schemeClr val="accent4">
                            <a:lumMod val="20000"/>
                            <a:lumOff val="80000"/>
                          </a:schemeClr>
                        </a:solidFill>
                        <a:latin typeface="Arial"/>
                        <a:ea typeface="SimSun" charset="0"/>
                        <a:cs typeface="Arial"/>
                      </a:endParaRPr>
                    </a:p>
                    <a:p>
                      <a:pPr algn="ctr"/>
                      <a:r>
                        <a:rPr lang="en-US" altLang="zh-CN" sz="1600" b="1" kern="1200" dirty="0" smtClean="0">
                          <a:solidFill>
                            <a:schemeClr val="accent4">
                              <a:lumMod val="20000"/>
                              <a:lumOff val="80000"/>
                            </a:schemeClr>
                          </a:solidFill>
                          <a:effectLst>
                            <a:glow rad="228600">
                              <a:srgbClr val="000000">
                                <a:alpha val="40000"/>
                              </a:srgbClr>
                            </a:glow>
                          </a:effectLst>
                          <a:latin typeface="Arial"/>
                          <a:ea typeface="SimSun" charset="0"/>
                          <a:cs typeface="Arial"/>
                        </a:rPr>
                        <a:t>1:12-30</a:t>
                      </a:r>
                      <a:endParaRPr lang="en-US" altLang="zh-CN" sz="1600" b="1" dirty="0" smtClean="0">
                        <a:solidFill>
                          <a:schemeClr val="accent4">
                            <a:lumMod val="20000"/>
                            <a:lumOff val="80000"/>
                          </a:schemeClr>
                        </a:solidFill>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altLang="zh-CN" sz="1400" b="1" dirty="0" smtClean="0">
                          <a:solidFill>
                            <a:schemeClr val="accent4">
                              <a:lumMod val="20000"/>
                              <a:lumOff val="80000"/>
                            </a:schemeClr>
                          </a:solidFill>
                          <a:latin typeface="Arial"/>
                          <a:ea typeface="SimSun" charset="0"/>
                          <a:cs typeface="Arial"/>
                        </a:rPr>
                        <a:t> </a:t>
                      </a:r>
                      <a:r>
                        <a:rPr lang="en-US" altLang="zh-CN" sz="1400" b="1" kern="1200" dirty="0" err="1" smtClean="0">
                          <a:solidFill>
                            <a:schemeClr val="accent4">
                              <a:lumMod val="20000"/>
                              <a:lumOff val="80000"/>
                            </a:schemeClr>
                          </a:solidFill>
                          <a:effectLst>
                            <a:glow rad="228600">
                              <a:srgbClr val="000000">
                                <a:alpha val="40000"/>
                              </a:srgbClr>
                            </a:glow>
                          </a:effectLst>
                          <a:latin typeface="Arial"/>
                          <a:ea typeface="SimSun" charset="0"/>
                          <a:cs typeface="Arial"/>
                        </a:rPr>
                        <a:t>Khuyên</a:t>
                      </a:r>
                      <a:r>
                        <a:rPr lang="en-US" altLang="zh-CN" sz="1400" b="1" kern="1200" dirty="0" smtClean="0">
                          <a:solidFill>
                            <a:schemeClr val="accent4">
                              <a:lumMod val="20000"/>
                              <a:lumOff val="80000"/>
                            </a:schemeClr>
                          </a:solidFill>
                          <a:effectLst>
                            <a:glow rad="228600">
                              <a:srgbClr val="000000">
                                <a:alpha val="40000"/>
                              </a:srgbClr>
                            </a:glow>
                          </a:effectLst>
                          <a:latin typeface="Arial"/>
                          <a:ea typeface="SimSun" charset="0"/>
                          <a:cs typeface="Arial"/>
                        </a:rPr>
                        <a:t> </a:t>
                      </a:r>
                      <a:r>
                        <a:rPr lang="en-US" altLang="zh-CN" sz="1600" b="1" kern="1200" dirty="0" err="1" smtClean="0">
                          <a:solidFill>
                            <a:schemeClr val="accent4">
                              <a:lumMod val="20000"/>
                              <a:lumOff val="80000"/>
                            </a:schemeClr>
                          </a:solidFill>
                          <a:effectLst>
                            <a:glow rad="228600">
                              <a:srgbClr val="000000">
                                <a:alpha val="40000"/>
                              </a:srgbClr>
                            </a:glow>
                          </a:effectLst>
                          <a:latin typeface="Arial"/>
                          <a:ea typeface="SimSun" charset="0"/>
                          <a:cs typeface="Arial"/>
                        </a:rPr>
                        <a:t>lơn</a:t>
                      </a:r>
                      <a:endParaRPr lang="en-US" altLang="zh-CN" sz="1600" b="1" kern="1200" dirty="0" smtClean="0">
                        <a:solidFill>
                          <a:schemeClr val="accent4">
                            <a:lumMod val="20000"/>
                            <a:lumOff val="80000"/>
                          </a:schemeClr>
                        </a:solidFill>
                        <a:effectLst>
                          <a:glow rad="228600">
                            <a:srgbClr val="000000">
                              <a:alpha val="40000"/>
                            </a:srgbClr>
                          </a:glow>
                        </a:effectLst>
                        <a:latin typeface="Arial"/>
                        <a:ea typeface="SimSun" charset="0"/>
                        <a:cs typeface="Arial"/>
                      </a:endParaRPr>
                    </a:p>
                    <a:p>
                      <a:pPr algn="ctr"/>
                      <a:r>
                        <a:rPr lang="en-US" altLang="zh-CN" sz="1600" b="1" kern="1200" dirty="0" smtClean="0">
                          <a:solidFill>
                            <a:schemeClr val="accent4">
                              <a:lumMod val="20000"/>
                              <a:lumOff val="80000"/>
                            </a:schemeClr>
                          </a:solidFill>
                          <a:effectLst>
                            <a:glow rad="228600">
                              <a:srgbClr val="000000">
                                <a:alpha val="40000"/>
                              </a:srgbClr>
                            </a:glow>
                          </a:effectLst>
                          <a:latin typeface="Arial"/>
                          <a:ea typeface="SimSun" charset="0"/>
                          <a:cs typeface="Arial"/>
                        </a:rPr>
                        <a:t>2:1-4</a:t>
                      </a:r>
                      <a:endParaRPr lang="en-US" altLang="zh-CN" sz="1600" b="1" dirty="0" smtClean="0">
                        <a:solidFill>
                          <a:schemeClr val="accent4">
                            <a:lumMod val="20000"/>
                            <a:lumOff val="80000"/>
                          </a:schemeClr>
                        </a:solidFill>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altLang="zh-CN" sz="1600" b="1" dirty="0" smtClean="0">
                          <a:solidFill>
                            <a:schemeClr val="accent4">
                              <a:lumMod val="20000"/>
                              <a:lumOff val="80000"/>
                            </a:schemeClr>
                          </a:solidFill>
                          <a:latin typeface="Arial"/>
                          <a:ea typeface="SimSun" charset="0"/>
                          <a:cs typeface="Arial"/>
                        </a:rPr>
                        <a:t>Minh </a:t>
                      </a:r>
                      <a:r>
                        <a:rPr lang="en-US" altLang="zh-CN" sz="1600" b="1" dirty="0" err="1" smtClean="0">
                          <a:solidFill>
                            <a:schemeClr val="accent4">
                              <a:lumMod val="20000"/>
                              <a:lumOff val="80000"/>
                            </a:schemeClr>
                          </a:solidFill>
                          <a:latin typeface="Arial"/>
                          <a:ea typeface="SimSun" charset="0"/>
                          <a:cs typeface="Arial"/>
                        </a:rPr>
                        <a:t>họa</a:t>
                      </a:r>
                      <a:endParaRPr lang="en-US" altLang="zh-CN" sz="1600" b="1" kern="1200" dirty="0" smtClean="0">
                        <a:solidFill>
                          <a:schemeClr val="accent4">
                            <a:lumMod val="20000"/>
                            <a:lumOff val="80000"/>
                          </a:schemeClr>
                        </a:solidFill>
                        <a:effectLst>
                          <a:glow rad="228600">
                            <a:srgbClr val="000000">
                              <a:alpha val="40000"/>
                            </a:srgbClr>
                          </a:glow>
                        </a:effectLst>
                        <a:latin typeface="Arial"/>
                        <a:ea typeface="SimSun" charset="0"/>
                        <a:cs typeface="Arial"/>
                      </a:endParaRPr>
                    </a:p>
                    <a:p>
                      <a:pPr algn="ctr"/>
                      <a:r>
                        <a:rPr lang="en-US" altLang="zh-CN" sz="1600" b="1" kern="1200" dirty="0" smtClean="0">
                          <a:solidFill>
                            <a:schemeClr val="accent4">
                              <a:lumMod val="20000"/>
                              <a:lumOff val="80000"/>
                            </a:schemeClr>
                          </a:solidFill>
                          <a:effectLst>
                            <a:glow rad="228600">
                              <a:srgbClr val="000000">
                                <a:alpha val="40000"/>
                              </a:srgbClr>
                            </a:glow>
                          </a:effectLst>
                          <a:latin typeface="Arial"/>
                          <a:ea typeface="SimSun" charset="0"/>
                          <a:cs typeface="Arial"/>
                        </a:rPr>
                        <a:t>2:5-30</a:t>
                      </a:r>
                      <a:endParaRPr lang="en-US" altLang="zh-CN" sz="1600" b="1" dirty="0" smtClean="0">
                        <a:solidFill>
                          <a:schemeClr val="accent4">
                            <a:lumMod val="20000"/>
                            <a:lumOff val="80000"/>
                          </a:schemeClr>
                        </a:solidFill>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altLang="zh-CN" sz="1600" b="1" kern="1200" dirty="0" err="1" smtClean="0">
                          <a:solidFill>
                            <a:schemeClr val="accent4">
                              <a:lumMod val="20000"/>
                              <a:lumOff val="80000"/>
                            </a:schemeClr>
                          </a:solidFill>
                          <a:effectLst/>
                          <a:latin typeface="Arial"/>
                          <a:ea typeface="SimSun" charset="0"/>
                          <a:cs typeface="Arial"/>
                        </a:rPr>
                        <a:t>Từ</a:t>
                      </a:r>
                      <a:r>
                        <a:rPr lang="en-US" altLang="zh-CN" sz="1600" b="1" kern="1200" baseline="0" dirty="0" smtClean="0">
                          <a:solidFill>
                            <a:schemeClr val="accent4">
                              <a:lumMod val="20000"/>
                              <a:lumOff val="80000"/>
                            </a:schemeClr>
                          </a:solidFill>
                          <a:effectLst/>
                          <a:latin typeface="Arial"/>
                          <a:ea typeface="SimSun" charset="0"/>
                          <a:cs typeface="Arial"/>
                        </a:rPr>
                        <a:t> </a:t>
                      </a:r>
                      <a:r>
                        <a:rPr lang="en-US" altLang="zh-CN" sz="1600" b="1" kern="1200" baseline="0" dirty="0" err="1" smtClean="0">
                          <a:solidFill>
                            <a:schemeClr val="accent4">
                              <a:lumMod val="20000"/>
                              <a:lumOff val="80000"/>
                            </a:schemeClr>
                          </a:solidFill>
                          <a:effectLst/>
                          <a:latin typeface="Arial"/>
                          <a:ea typeface="SimSun" charset="0"/>
                          <a:cs typeface="Arial"/>
                        </a:rPr>
                        <a:t>Duy</a:t>
                      </a:r>
                      <a:r>
                        <a:rPr lang="en-US" altLang="zh-CN" sz="1600" b="1" kern="1200" baseline="0" dirty="0" smtClean="0">
                          <a:solidFill>
                            <a:schemeClr val="accent4">
                              <a:lumMod val="20000"/>
                              <a:lumOff val="80000"/>
                            </a:schemeClr>
                          </a:solidFill>
                          <a:effectLst/>
                          <a:latin typeface="Arial"/>
                          <a:ea typeface="SimSun" charset="0"/>
                          <a:cs typeface="Arial"/>
                        </a:rPr>
                        <a:t> </a:t>
                      </a:r>
                      <a:r>
                        <a:rPr lang="en-US" altLang="zh-CN" sz="1600" b="1" kern="1200" baseline="0" dirty="0" err="1" smtClean="0">
                          <a:solidFill>
                            <a:schemeClr val="accent4">
                              <a:lumMod val="20000"/>
                              <a:lumOff val="80000"/>
                            </a:schemeClr>
                          </a:solidFill>
                          <a:effectLst/>
                          <a:latin typeface="Arial"/>
                          <a:ea typeface="SimSun" charset="0"/>
                          <a:cs typeface="Arial"/>
                        </a:rPr>
                        <a:t>luật</a:t>
                      </a:r>
                      <a:endParaRPr lang="en-US" altLang="zh-CN" sz="1600" b="1" kern="1200" dirty="0" smtClean="0">
                        <a:solidFill>
                          <a:schemeClr val="accent4">
                            <a:lumMod val="20000"/>
                            <a:lumOff val="80000"/>
                          </a:schemeClr>
                        </a:solidFill>
                        <a:effectLst>
                          <a:glow rad="228600">
                            <a:srgbClr val="000000">
                              <a:alpha val="40000"/>
                            </a:srgbClr>
                          </a:glow>
                        </a:effectLst>
                        <a:latin typeface="Arial"/>
                        <a:ea typeface="SimSun" charset="0"/>
                        <a:cs typeface="Arial"/>
                      </a:endParaRPr>
                    </a:p>
                    <a:p>
                      <a:pPr algn="ctr"/>
                      <a:r>
                        <a:rPr lang="en-US" altLang="zh-CN" sz="1600" b="1" kern="1200" dirty="0" smtClean="0">
                          <a:solidFill>
                            <a:schemeClr val="accent4">
                              <a:lumMod val="20000"/>
                              <a:lumOff val="80000"/>
                            </a:schemeClr>
                          </a:solidFill>
                          <a:effectLst>
                            <a:glow rad="228600">
                              <a:srgbClr val="000000">
                                <a:alpha val="40000"/>
                              </a:srgbClr>
                            </a:glow>
                          </a:effectLst>
                          <a:latin typeface="Arial"/>
                          <a:ea typeface="SimSun" charset="0"/>
                          <a:cs typeface="Arial"/>
                        </a:rPr>
                        <a:t>3:1-16</a:t>
                      </a:r>
                      <a:endParaRPr lang="en-US" altLang="zh-CN" sz="1600" b="1" dirty="0" smtClean="0">
                        <a:solidFill>
                          <a:schemeClr val="accent4">
                            <a:lumMod val="20000"/>
                            <a:lumOff val="80000"/>
                          </a:schemeClr>
                        </a:solidFill>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altLang="zh-CN" sz="1600" b="1" kern="1200" baseline="0" dirty="0" err="1" smtClean="0">
                          <a:solidFill>
                            <a:schemeClr val="accent4">
                              <a:lumMod val="20000"/>
                              <a:lumOff val="80000"/>
                            </a:schemeClr>
                          </a:solidFill>
                          <a:effectLst/>
                          <a:latin typeface="Arial"/>
                          <a:ea typeface="SimSun" charset="0"/>
                          <a:cs typeface="Arial"/>
                        </a:rPr>
                        <a:t>Đến</a:t>
                      </a:r>
                      <a:endParaRPr lang="en-US" altLang="zh-CN" sz="1600" b="1" kern="1200" baseline="0" dirty="0" smtClean="0">
                        <a:solidFill>
                          <a:schemeClr val="accent4">
                            <a:lumMod val="20000"/>
                            <a:lumOff val="80000"/>
                          </a:schemeClr>
                        </a:solidFill>
                        <a:effectLst/>
                        <a:latin typeface="Arial"/>
                        <a:ea typeface="SimSun" charset="0"/>
                        <a:cs typeface="Arial"/>
                      </a:endParaRPr>
                    </a:p>
                    <a:p>
                      <a:pPr algn="ctr"/>
                      <a:r>
                        <a:rPr lang="en-US" altLang="zh-CN" sz="1600" b="1" kern="1200" dirty="0" err="1" smtClean="0">
                          <a:solidFill>
                            <a:schemeClr val="accent4">
                              <a:lumMod val="20000"/>
                              <a:lumOff val="80000"/>
                            </a:schemeClr>
                          </a:solidFill>
                          <a:effectLst>
                            <a:glow rad="228600">
                              <a:srgbClr val="000000">
                                <a:alpha val="40000"/>
                              </a:srgbClr>
                            </a:glow>
                          </a:effectLst>
                          <a:latin typeface="Arial"/>
                          <a:ea typeface="SimSun" charset="0"/>
                          <a:cs typeface="Arial"/>
                        </a:rPr>
                        <a:t>Buông</a:t>
                      </a:r>
                      <a:r>
                        <a:rPr lang="en-US" altLang="zh-CN" sz="1600" b="1" kern="1200" baseline="0" dirty="0" smtClean="0">
                          <a:solidFill>
                            <a:schemeClr val="accent4">
                              <a:lumMod val="20000"/>
                              <a:lumOff val="80000"/>
                            </a:schemeClr>
                          </a:solidFill>
                          <a:effectLst>
                            <a:glow rad="228600">
                              <a:srgbClr val="000000">
                                <a:alpha val="40000"/>
                              </a:srgbClr>
                            </a:glow>
                          </a:effectLst>
                          <a:latin typeface="Arial"/>
                          <a:ea typeface="SimSun" charset="0"/>
                          <a:cs typeface="Arial"/>
                        </a:rPr>
                        <a:t> </a:t>
                      </a:r>
                      <a:r>
                        <a:rPr lang="en-US" altLang="zh-CN" sz="1600" b="1" kern="1200" baseline="0" dirty="0" err="1" smtClean="0">
                          <a:solidFill>
                            <a:schemeClr val="accent4">
                              <a:lumMod val="20000"/>
                              <a:lumOff val="80000"/>
                            </a:schemeClr>
                          </a:solidFill>
                          <a:effectLst>
                            <a:glow rad="228600">
                              <a:srgbClr val="000000">
                                <a:alpha val="40000"/>
                              </a:srgbClr>
                            </a:glow>
                          </a:effectLst>
                          <a:latin typeface="Arial"/>
                          <a:ea typeface="SimSun" charset="0"/>
                          <a:cs typeface="Arial"/>
                        </a:rPr>
                        <a:t>thả</a:t>
                      </a:r>
                      <a:endParaRPr lang="en-US" altLang="zh-CN" sz="1600" b="1" kern="1200" dirty="0" smtClean="0">
                        <a:solidFill>
                          <a:schemeClr val="accent4">
                            <a:lumMod val="20000"/>
                            <a:lumOff val="80000"/>
                          </a:schemeClr>
                        </a:solidFill>
                        <a:effectLst>
                          <a:glow rad="228600">
                            <a:srgbClr val="000000">
                              <a:alpha val="40000"/>
                            </a:srgbClr>
                          </a:glow>
                        </a:effectLst>
                        <a:latin typeface="Arial"/>
                        <a:ea typeface="SimSun" charset="0"/>
                        <a:cs typeface="Arial"/>
                      </a:endParaRPr>
                    </a:p>
                    <a:p>
                      <a:pPr algn="ctr"/>
                      <a:r>
                        <a:rPr lang="en-US" altLang="zh-CN" sz="1600" b="1" kern="1200" dirty="0" smtClean="0">
                          <a:solidFill>
                            <a:schemeClr val="accent4">
                              <a:lumMod val="20000"/>
                              <a:lumOff val="80000"/>
                            </a:schemeClr>
                          </a:solidFill>
                          <a:effectLst>
                            <a:glow rad="228600">
                              <a:srgbClr val="000000">
                                <a:alpha val="40000"/>
                              </a:srgbClr>
                            </a:glow>
                          </a:effectLst>
                          <a:latin typeface="Arial"/>
                          <a:ea typeface="SimSun" charset="0"/>
                          <a:cs typeface="Arial"/>
                        </a:rPr>
                        <a:t>3:17-21</a:t>
                      </a:r>
                      <a:endParaRPr lang="en-US" altLang="zh-CN" sz="1600" b="1" dirty="0" smtClean="0">
                        <a:solidFill>
                          <a:schemeClr val="accent4">
                            <a:lumMod val="20000"/>
                            <a:lumOff val="80000"/>
                          </a:schemeClr>
                        </a:solidFill>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altLang="zh-CN" sz="1600" b="1" dirty="0" smtClean="0">
                          <a:solidFill>
                            <a:schemeClr val="accent4">
                              <a:lumMod val="20000"/>
                              <a:lumOff val="80000"/>
                            </a:schemeClr>
                          </a:solidFill>
                          <a:latin typeface="Arial"/>
                          <a:ea typeface="SimSun" charset="0"/>
                          <a:cs typeface="Arial"/>
                        </a:rPr>
                        <a:t> </a:t>
                      </a:r>
                      <a:r>
                        <a:rPr lang="en-US" altLang="zh-CN" sz="1600" b="1" kern="1200" dirty="0" err="1" smtClean="0">
                          <a:solidFill>
                            <a:schemeClr val="accent4">
                              <a:lumMod val="20000"/>
                              <a:lumOff val="80000"/>
                            </a:schemeClr>
                          </a:solidFill>
                          <a:effectLst>
                            <a:glow rad="228600">
                              <a:srgbClr val="000000">
                                <a:alpha val="40000"/>
                              </a:srgbClr>
                            </a:glow>
                          </a:effectLst>
                          <a:latin typeface="Arial"/>
                          <a:ea typeface="SimSun" charset="0"/>
                          <a:cs typeface="Arial"/>
                        </a:rPr>
                        <a:t>Với</a:t>
                      </a:r>
                      <a:r>
                        <a:rPr lang="en-US" altLang="zh-CN" sz="1600" b="1" kern="1200" baseline="0" dirty="0" smtClean="0">
                          <a:solidFill>
                            <a:schemeClr val="accent4">
                              <a:lumMod val="20000"/>
                              <a:lumOff val="80000"/>
                            </a:schemeClr>
                          </a:solidFill>
                          <a:effectLst>
                            <a:glow rad="228600">
                              <a:srgbClr val="000000">
                                <a:alpha val="40000"/>
                              </a:srgbClr>
                            </a:glow>
                          </a:effectLst>
                          <a:latin typeface="Arial"/>
                          <a:ea typeface="SimSun" charset="0"/>
                          <a:cs typeface="Arial"/>
                        </a:rPr>
                        <a:t> con </a:t>
                      </a:r>
                      <a:r>
                        <a:rPr lang="en-US" altLang="zh-CN" sz="1600" b="1" kern="1200" baseline="0" dirty="0" err="1" smtClean="0">
                          <a:solidFill>
                            <a:schemeClr val="accent4">
                              <a:lumMod val="20000"/>
                              <a:lumOff val="80000"/>
                            </a:schemeClr>
                          </a:solidFill>
                          <a:effectLst>
                            <a:glow rad="228600">
                              <a:srgbClr val="000000">
                                <a:alpha val="40000"/>
                              </a:srgbClr>
                            </a:glow>
                          </a:effectLst>
                          <a:latin typeface="Arial"/>
                          <a:ea typeface="SimSun" charset="0"/>
                          <a:cs typeface="Arial"/>
                        </a:rPr>
                        <a:t>người</a:t>
                      </a:r>
                      <a:endParaRPr lang="en-US" altLang="zh-CN" sz="1600" b="1" kern="1200" dirty="0" smtClean="0">
                        <a:solidFill>
                          <a:schemeClr val="accent4">
                            <a:lumMod val="20000"/>
                            <a:lumOff val="80000"/>
                          </a:schemeClr>
                        </a:solidFill>
                        <a:effectLst>
                          <a:glow rad="228600">
                            <a:srgbClr val="000000">
                              <a:alpha val="40000"/>
                            </a:srgbClr>
                          </a:glow>
                        </a:effectLst>
                        <a:latin typeface="Arial"/>
                        <a:ea typeface="SimSun" charset="0"/>
                        <a:cs typeface="Arial"/>
                      </a:endParaRPr>
                    </a:p>
                    <a:p>
                      <a:pPr algn="ctr"/>
                      <a:r>
                        <a:rPr lang="en-US" altLang="zh-CN" sz="1600" b="1" kern="1200" dirty="0" smtClean="0">
                          <a:solidFill>
                            <a:schemeClr val="accent4">
                              <a:lumMod val="20000"/>
                              <a:lumOff val="80000"/>
                            </a:schemeClr>
                          </a:solidFill>
                          <a:effectLst>
                            <a:glow rad="228600">
                              <a:srgbClr val="000000">
                                <a:alpha val="40000"/>
                              </a:srgbClr>
                            </a:glow>
                          </a:effectLst>
                          <a:latin typeface="Arial"/>
                          <a:ea typeface="SimSun" charset="0"/>
                          <a:cs typeface="Arial"/>
                        </a:rPr>
                        <a:t>4:1-3</a:t>
                      </a:r>
                      <a:endParaRPr lang="en-US" altLang="zh-CN" sz="1600" b="1" dirty="0" smtClean="0">
                        <a:solidFill>
                          <a:schemeClr val="accent4">
                            <a:lumMod val="20000"/>
                            <a:lumOff val="80000"/>
                          </a:schemeClr>
                        </a:solidFill>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altLang="zh-CN" sz="1600" b="1" dirty="0" smtClean="0">
                          <a:solidFill>
                            <a:schemeClr val="accent4">
                              <a:lumMod val="20000"/>
                              <a:lumOff val="80000"/>
                            </a:schemeClr>
                          </a:solidFill>
                          <a:latin typeface="Arial"/>
                          <a:ea typeface="SimSun" charset="0"/>
                          <a:cs typeface="Arial"/>
                        </a:rPr>
                        <a:t> </a:t>
                      </a:r>
                      <a:r>
                        <a:rPr lang="en-US" altLang="zh-CN" sz="1600" b="1" kern="1200" dirty="0" err="1" smtClean="0">
                          <a:solidFill>
                            <a:schemeClr val="accent4">
                              <a:lumMod val="20000"/>
                              <a:lumOff val="80000"/>
                            </a:schemeClr>
                          </a:solidFill>
                          <a:effectLst>
                            <a:glow rad="228600">
                              <a:srgbClr val="000000">
                                <a:alpha val="40000"/>
                              </a:srgbClr>
                            </a:glow>
                          </a:effectLst>
                          <a:latin typeface="Arial"/>
                          <a:ea typeface="SimSun" charset="0"/>
                          <a:cs typeface="Arial"/>
                        </a:rPr>
                        <a:t>Với</a:t>
                      </a:r>
                      <a:r>
                        <a:rPr lang="en-US" altLang="zh-CN" sz="1600" b="1" kern="1200" baseline="0" dirty="0" smtClean="0">
                          <a:solidFill>
                            <a:schemeClr val="accent4">
                              <a:lumMod val="20000"/>
                              <a:lumOff val="80000"/>
                            </a:schemeClr>
                          </a:solidFill>
                          <a:effectLst>
                            <a:glow rad="228600">
                              <a:srgbClr val="000000">
                                <a:alpha val="40000"/>
                              </a:srgbClr>
                            </a:glow>
                          </a:effectLst>
                          <a:latin typeface="Arial"/>
                          <a:ea typeface="SimSun" charset="0"/>
                          <a:cs typeface="Arial"/>
                        </a:rPr>
                        <a:t> </a:t>
                      </a:r>
                      <a:r>
                        <a:rPr lang="en-US" altLang="zh-CN" sz="1600" b="1" kern="1200" baseline="0" dirty="0" err="1" smtClean="0">
                          <a:solidFill>
                            <a:schemeClr val="accent4">
                              <a:lumMod val="20000"/>
                              <a:lumOff val="80000"/>
                            </a:schemeClr>
                          </a:solidFill>
                          <a:effectLst>
                            <a:glow rad="228600">
                              <a:srgbClr val="000000">
                                <a:alpha val="40000"/>
                              </a:srgbClr>
                            </a:glow>
                          </a:effectLst>
                          <a:latin typeface="Arial"/>
                          <a:ea typeface="SimSun" charset="0"/>
                          <a:cs typeface="Arial"/>
                        </a:rPr>
                        <a:t>Chúa</a:t>
                      </a:r>
                      <a:endParaRPr lang="en-US" altLang="zh-CN" sz="1600" b="1" kern="1200" dirty="0" smtClean="0">
                        <a:solidFill>
                          <a:schemeClr val="accent4">
                            <a:lumMod val="20000"/>
                            <a:lumOff val="80000"/>
                          </a:schemeClr>
                        </a:solidFill>
                        <a:effectLst>
                          <a:glow rad="228600">
                            <a:srgbClr val="000000">
                              <a:alpha val="40000"/>
                            </a:srgbClr>
                          </a:glow>
                        </a:effectLst>
                        <a:latin typeface="Arial"/>
                        <a:ea typeface="SimSun" charset="0"/>
                        <a:cs typeface="Arial"/>
                      </a:endParaRPr>
                    </a:p>
                    <a:p>
                      <a:pPr algn="ctr"/>
                      <a:r>
                        <a:rPr lang="en-US" altLang="zh-CN" sz="1600" b="1" kern="1200" dirty="0" smtClean="0">
                          <a:solidFill>
                            <a:schemeClr val="accent4">
                              <a:lumMod val="20000"/>
                              <a:lumOff val="80000"/>
                            </a:schemeClr>
                          </a:solidFill>
                          <a:effectLst>
                            <a:glow rad="228600">
                              <a:srgbClr val="000000">
                                <a:alpha val="40000"/>
                              </a:srgbClr>
                            </a:glow>
                          </a:effectLst>
                          <a:latin typeface="Arial"/>
                          <a:ea typeface="SimSun" charset="0"/>
                          <a:cs typeface="Arial"/>
                        </a:rPr>
                        <a:t>4:4-9</a:t>
                      </a:r>
                      <a:endParaRPr lang="en-US" altLang="zh-CN" sz="1600" b="1" dirty="0" smtClean="0">
                        <a:solidFill>
                          <a:schemeClr val="accent4">
                            <a:lumMod val="20000"/>
                            <a:lumOff val="80000"/>
                          </a:schemeClr>
                        </a:solidFill>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altLang="zh-CN" sz="1600" b="1" dirty="0" smtClean="0">
                          <a:solidFill>
                            <a:schemeClr val="accent4">
                              <a:lumMod val="20000"/>
                              <a:lumOff val="80000"/>
                            </a:schemeClr>
                          </a:solidFill>
                          <a:latin typeface="Arial"/>
                          <a:ea typeface="SimSun" charset="0"/>
                          <a:cs typeface="Arial"/>
                        </a:rPr>
                        <a:t> </a:t>
                      </a:r>
                      <a:r>
                        <a:rPr lang="en-US" altLang="zh-CN" sz="1600" b="1" dirty="0" err="1" smtClean="0">
                          <a:solidFill>
                            <a:schemeClr val="accent4">
                              <a:lumMod val="20000"/>
                              <a:lumOff val="80000"/>
                            </a:schemeClr>
                          </a:solidFill>
                          <a:effectLst>
                            <a:glow rad="228600">
                              <a:srgbClr val="000000">
                                <a:alpha val="40000"/>
                              </a:srgbClr>
                            </a:glow>
                          </a:effectLst>
                          <a:latin typeface="Arial"/>
                          <a:ea typeface="SimSun" charset="0"/>
                          <a:cs typeface="Arial"/>
                        </a:rPr>
                        <a:t>luôn</a:t>
                      </a:r>
                      <a:r>
                        <a:rPr lang="en-US" altLang="zh-CN" sz="1600" b="1" baseline="0" dirty="0" smtClean="0">
                          <a:solidFill>
                            <a:schemeClr val="accent4">
                              <a:lumMod val="20000"/>
                              <a:lumOff val="80000"/>
                            </a:schemeClr>
                          </a:solidFill>
                          <a:effectLst>
                            <a:glow rad="228600">
                              <a:srgbClr val="000000">
                                <a:alpha val="40000"/>
                              </a:srgbClr>
                            </a:glow>
                          </a:effectLst>
                          <a:latin typeface="Arial"/>
                          <a:ea typeface="SimSun" charset="0"/>
                          <a:cs typeface="Arial"/>
                        </a:rPr>
                        <a:t> </a:t>
                      </a:r>
                      <a:r>
                        <a:rPr lang="en-US" altLang="zh-CN" sz="1600" b="1" baseline="0" dirty="0" err="1" smtClean="0">
                          <a:solidFill>
                            <a:schemeClr val="accent4">
                              <a:lumMod val="20000"/>
                              <a:lumOff val="80000"/>
                            </a:schemeClr>
                          </a:solidFill>
                          <a:effectLst>
                            <a:glow rad="228600">
                              <a:srgbClr val="000000">
                                <a:alpha val="40000"/>
                              </a:srgbClr>
                            </a:glow>
                          </a:effectLst>
                          <a:latin typeface="Arial"/>
                          <a:ea typeface="SimSun" charset="0"/>
                          <a:cs typeface="Arial"/>
                        </a:rPr>
                        <a:t>luôn</a:t>
                      </a:r>
                      <a:endParaRPr lang="en-US" altLang="zh-CN" sz="1600" b="1" dirty="0" smtClean="0">
                        <a:solidFill>
                          <a:schemeClr val="accent4">
                            <a:lumMod val="20000"/>
                            <a:lumOff val="80000"/>
                          </a:schemeClr>
                        </a:solidFill>
                        <a:effectLst>
                          <a:glow rad="228600">
                            <a:srgbClr val="000000">
                              <a:alpha val="40000"/>
                            </a:srgbClr>
                          </a:glow>
                        </a:effectLst>
                        <a:latin typeface="Arial"/>
                        <a:ea typeface="SimSun" charset="0"/>
                        <a:cs typeface="Arial"/>
                      </a:endParaRPr>
                    </a:p>
                    <a:p>
                      <a:pPr algn="ctr" eaLnBrk="0" hangingPunct="0"/>
                      <a:r>
                        <a:rPr lang="en-US" altLang="zh-CN" sz="1600" b="1" dirty="0" smtClean="0">
                          <a:solidFill>
                            <a:schemeClr val="accent4">
                              <a:lumMod val="20000"/>
                              <a:lumOff val="80000"/>
                            </a:schemeClr>
                          </a:solidFill>
                          <a:effectLst>
                            <a:glow rad="228600">
                              <a:srgbClr val="000000">
                                <a:alpha val="40000"/>
                              </a:srgbClr>
                            </a:glow>
                          </a:effectLst>
                          <a:latin typeface="Arial"/>
                          <a:ea typeface="SimSun" charset="0"/>
                          <a:cs typeface="Arial"/>
                        </a:rPr>
                        <a:t>4:10-20 </a:t>
                      </a:r>
                    </a:p>
                    <a:p>
                      <a:pPr algn="ctr" eaLnBrk="0" hangingPunct="0"/>
                      <a:r>
                        <a:rPr lang="en-US" altLang="zh-CN" sz="1600" b="1" dirty="0" smtClean="0">
                          <a:solidFill>
                            <a:schemeClr val="accent4">
                              <a:lumMod val="20000"/>
                              <a:lumOff val="80000"/>
                            </a:schemeClr>
                          </a:solidFill>
                          <a:effectLst>
                            <a:glow rad="228600">
                              <a:srgbClr val="000000">
                                <a:alpha val="40000"/>
                              </a:srgbClr>
                            </a:glow>
                          </a:effectLst>
                          <a:latin typeface="Arial"/>
                          <a:ea typeface="SimSun" charset="0"/>
                          <a:cs typeface="Arial"/>
                        </a:rPr>
                        <a:t>–</a:t>
                      </a:r>
                    </a:p>
                    <a:p>
                      <a:pPr algn="ctr" eaLnBrk="0" hangingPunct="0"/>
                      <a:r>
                        <a:rPr lang="en-US" altLang="zh-CN" sz="1600" b="1" dirty="0" err="1" smtClean="0">
                          <a:solidFill>
                            <a:schemeClr val="accent4">
                              <a:lumMod val="20000"/>
                              <a:lumOff val="80000"/>
                            </a:schemeClr>
                          </a:solidFill>
                          <a:effectLst>
                            <a:glow rad="228600">
                              <a:srgbClr val="000000">
                                <a:alpha val="40000"/>
                              </a:srgbClr>
                            </a:glow>
                          </a:effectLst>
                          <a:latin typeface="Arial"/>
                          <a:ea typeface="SimSun" charset="0"/>
                          <a:cs typeface="Arial"/>
                        </a:rPr>
                        <a:t>Chào</a:t>
                      </a:r>
                      <a:endParaRPr lang="en-US" altLang="zh-CN" sz="1600" b="1" dirty="0" smtClean="0">
                        <a:solidFill>
                          <a:schemeClr val="accent4">
                            <a:lumMod val="20000"/>
                            <a:lumOff val="80000"/>
                          </a:schemeClr>
                        </a:solidFill>
                        <a:effectLst>
                          <a:glow rad="228600">
                            <a:srgbClr val="000000">
                              <a:alpha val="40000"/>
                            </a:srgbClr>
                          </a:glow>
                        </a:effectLst>
                        <a:latin typeface="Arial"/>
                        <a:ea typeface="SimSun" charset="0"/>
                        <a:cs typeface="Arial"/>
                      </a:endParaRPr>
                    </a:p>
                    <a:p>
                      <a:pPr algn="ctr" eaLnBrk="0" hangingPunct="0"/>
                      <a:r>
                        <a:rPr lang="en-US" altLang="zh-CN" sz="1600" b="1" dirty="0" smtClean="0">
                          <a:solidFill>
                            <a:schemeClr val="accent4">
                              <a:lumMod val="20000"/>
                              <a:lumOff val="80000"/>
                            </a:schemeClr>
                          </a:solidFill>
                          <a:effectLst>
                            <a:glow rad="228600">
                              <a:srgbClr val="000000">
                                <a:alpha val="40000"/>
                              </a:srgbClr>
                            </a:glow>
                          </a:effectLst>
                          <a:latin typeface="Arial"/>
                          <a:ea typeface="SimSun" charset="0"/>
                          <a:cs typeface="Arial"/>
                        </a:rPr>
                        <a:t>4:21-23</a:t>
                      </a: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r>
              <a:tr h="488737">
                <a:tc gridSpan="10">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lang="en-US" sz="2400" b="1" kern="1200" dirty="0" err="1" smtClean="0">
                          <a:solidFill>
                            <a:schemeClr val="accent4">
                              <a:lumMod val="20000"/>
                              <a:lumOff val="80000"/>
                            </a:schemeClr>
                          </a:solidFill>
                          <a:effectLst>
                            <a:glow rad="228600">
                              <a:srgbClr val="000000">
                                <a:alpha val="40000"/>
                              </a:srgbClr>
                            </a:glow>
                          </a:effectLst>
                          <a:latin typeface="Arial"/>
                          <a:ea typeface="+mn-ea"/>
                          <a:cs typeface="Arial"/>
                        </a:rPr>
                        <a:t>Từ</a:t>
                      </a:r>
                      <a:r>
                        <a:rPr lang="en-US" sz="2400" b="1" kern="1200" baseline="0" dirty="0" smtClean="0">
                          <a:solidFill>
                            <a:schemeClr val="accent4">
                              <a:lumMod val="20000"/>
                              <a:lumOff val="80000"/>
                            </a:schemeClr>
                          </a:solidFill>
                          <a:effectLst>
                            <a:glow rad="228600">
                              <a:srgbClr val="000000">
                                <a:alpha val="40000"/>
                              </a:srgbClr>
                            </a:glow>
                          </a:effectLst>
                          <a:latin typeface="Arial"/>
                          <a:ea typeface="+mn-ea"/>
                          <a:cs typeface="Arial"/>
                        </a:rPr>
                        <a:t> </a:t>
                      </a:r>
                      <a:r>
                        <a:rPr lang="en-US" sz="2400" b="1" kern="1200" baseline="0" dirty="0" err="1" smtClean="0">
                          <a:solidFill>
                            <a:schemeClr val="accent4">
                              <a:lumMod val="20000"/>
                              <a:lumOff val="80000"/>
                            </a:schemeClr>
                          </a:solidFill>
                          <a:effectLst>
                            <a:glow rad="228600">
                              <a:srgbClr val="000000">
                                <a:alpha val="40000"/>
                              </a:srgbClr>
                            </a:glow>
                          </a:effectLst>
                          <a:latin typeface="Arial"/>
                          <a:ea typeface="+mn-ea"/>
                          <a:cs typeface="Arial"/>
                        </a:rPr>
                        <a:t>Rôma</a:t>
                      </a:r>
                      <a:endParaRPr lang="en-US" sz="2400" b="1" kern="1200" dirty="0">
                        <a:solidFill>
                          <a:schemeClr val="accent4">
                            <a:lumMod val="20000"/>
                            <a:lumOff val="80000"/>
                          </a:schemeClr>
                        </a:solidFill>
                        <a:effectLst>
                          <a:glow rad="228600">
                            <a:srgbClr val="000000">
                              <a:alpha val="40000"/>
                            </a:srgbClr>
                          </a:glow>
                        </a:effectLst>
                        <a:latin typeface="Arial"/>
                        <a:ea typeface="+mn-ea"/>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88737">
                <a:tc gridSpan="10">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altLang="zh-CN" sz="2400" b="1" dirty="0" err="1" smtClean="0">
                          <a:solidFill>
                            <a:schemeClr val="accent4">
                              <a:lumMod val="20000"/>
                              <a:lumOff val="80000"/>
                            </a:schemeClr>
                          </a:solidFill>
                          <a:effectLst/>
                          <a:latin typeface="Arial"/>
                          <a:ea typeface="SimSun" charset="0"/>
                          <a:cs typeface="Arial"/>
                        </a:rPr>
                        <a:t>Đầu</a:t>
                      </a:r>
                      <a:r>
                        <a:rPr lang="en-US" altLang="zh-CN" sz="2400" b="1" baseline="0" dirty="0" smtClean="0">
                          <a:solidFill>
                            <a:schemeClr val="accent4">
                              <a:lumMod val="20000"/>
                              <a:lumOff val="80000"/>
                            </a:schemeClr>
                          </a:solidFill>
                          <a:effectLst/>
                          <a:latin typeface="Arial"/>
                          <a:ea typeface="SimSun" charset="0"/>
                          <a:cs typeface="Arial"/>
                        </a:rPr>
                        <a:t> </a:t>
                      </a:r>
                      <a:r>
                        <a:rPr lang="en-US" altLang="zh-CN" sz="2400" b="1" baseline="0" dirty="0" err="1" smtClean="0">
                          <a:solidFill>
                            <a:schemeClr val="accent4">
                              <a:lumMod val="20000"/>
                              <a:lumOff val="80000"/>
                            </a:schemeClr>
                          </a:solidFill>
                          <a:effectLst/>
                          <a:latin typeface="Arial"/>
                          <a:ea typeface="SimSun" charset="0"/>
                          <a:cs typeface="Arial"/>
                        </a:rPr>
                        <a:t>mùa</a:t>
                      </a:r>
                      <a:r>
                        <a:rPr lang="en-US" altLang="zh-CN" sz="2400" b="1" baseline="0" dirty="0" smtClean="0">
                          <a:solidFill>
                            <a:schemeClr val="accent4">
                              <a:lumMod val="20000"/>
                              <a:lumOff val="80000"/>
                            </a:schemeClr>
                          </a:solidFill>
                          <a:effectLst/>
                          <a:latin typeface="Arial"/>
                          <a:ea typeface="SimSun" charset="0"/>
                          <a:cs typeface="Arial"/>
                        </a:rPr>
                        <a:t> </a:t>
                      </a:r>
                      <a:r>
                        <a:rPr lang="en-US" altLang="zh-CN" sz="2400" b="1" baseline="0" dirty="0" err="1" smtClean="0">
                          <a:solidFill>
                            <a:schemeClr val="accent4">
                              <a:lumMod val="20000"/>
                              <a:lumOff val="80000"/>
                            </a:schemeClr>
                          </a:solidFill>
                          <a:effectLst/>
                          <a:latin typeface="Arial"/>
                          <a:ea typeface="SimSun" charset="0"/>
                          <a:cs typeface="Arial"/>
                        </a:rPr>
                        <a:t>Xuân</a:t>
                      </a:r>
                      <a:r>
                        <a:rPr lang="en-US" altLang="zh-CN" sz="2400" b="1" baseline="0" dirty="0" smtClean="0">
                          <a:solidFill>
                            <a:schemeClr val="accent4">
                              <a:lumMod val="20000"/>
                              <a:lumOff val="80000"/>
                            </a:schemeClr>
                          </a:solidFill>
                          <a:effectLst/>
                          <a:latin typeface="Arial"/>
                          <a:ea typeface="SimSun" charset="0"/>
                          <a:cs typeface="Arial"/>
                        </a:rPr>
                        <a:t> </a:t>
                      </a:r>
                      <a:r>
                        <a:rPr lang="en-US" altLang="zh-CN" sz="2400" b="1" baseline="0" dirty="0" err="1" smtClean="0">
                          <a:solidFill>
                            <a:schemeClr val="accent4">
                              <a:lumMod val="20000"/>
                              <a:lumOff val="80000"/>
                            </a:schemeClr>
                          </a:solidFill>
                          <a:effectLst/>
                          <a:latin typeface="Arial"/>
                          <a:ea typeface="SimSun" charset="0"/>
                          <a:cs typeface="Arial"/>
                        </a:rPr>
                        <a:t>năm</a:t>
                      </a:r>
                      <a:r>
                        <a:rPr lang="en-US" altLang="zh-CN" sz="2400" b="1" dirty="0" smtClean="0">
                          <a:solidFill>
                            <a:schemeClr val="accent4">
                              <a:lumMod val="20000"/>
                              <a:lumOff val="80000"/>
                            </a:schemeClr>
                          </a:solidFill>
                          <a:effectLst>
                            <a:glow rad="228600">
                              <a:srgbClr val="000000">
                                <a:alpha val="40000"/>
                              </a:srgbClr>
                            </a:glow>
                          </a:effectLst>
                          <a:latin typeface="Arial"/>
                          <a:ea typeface="SimSun" charset="0"/>
                          <a:cs typeface="Arial"/>
                        </a:rPr>
                        <a:t> 62 </a:t>
                      </a:r>
                      <a:r>
                        <a:rPr lang="en-US" altLang="zh-CN" sz="2400" b="1" kern="1200" dirty="0" smtClean="0">
                          <a:solidFill>
                            <a:schemeClr val="accent4">
                              <a:lumMod val="20000"/>
                              <a:lumOff val="80000"/>
                            </a:schemeClr>
                          </a:solidFill>
                          <a:effectLst>
                            <a:glow rad="228600">
                              <a:srgbClr val="000000">
                                <a:alpha val="40000"/>
                              </a:srgbClr>
                            </a:glow>
                          </a:effectLst>
                          <a:latin typeface="Arial"/>
                          <a:ea typeface="+mn-ea"/>
                          <a:cs typeface="Arial"/>
                        </a:rPr>
                        <a:t>(ở</a:t>
                      </a:r>
                      <a:r>
                        <a:rPr lang="en-US" altLang="zh-CN" sz="2400" b="1" kern="1200" baseline="0" dirty="0" smtClean="0">
                          <a:solidFill>
                            <a:schemeClr val="accent4">
                              <a:lumMod val="20000"/>
                              <a:lumOff val="80000"/>
                            </a:schemeClr>
                          </a:solidFill>
                          <a:effectLst>
                            <a:glow rad="228600">
                              <a:srgbClr val="000000">
                                <a:alpha val="40000"/>
                              </a:srgbClr>
                            </a:glow>
                          </a:effectLst>
                          <a:latin typeface="Arial"/>
                          <a:ea typeface="+mn-ea"/>
                          <a:cs typeface="Arial"/>
                        </a:rPr>
                        <a:t> </a:t>
                      </a:r>
                      <a:r>
                        <a:rPr lang="en-US" altLang="zh-CN" sz="2400" b="1" kern="1200" baseline="0" dirty="0" err="1" smtClean="0">
                          <a:solidFill>
                            <a:schemeClr val="accent4">
                              <a:lumMod val="20000"/>
                              <a:lumOff val="80000"/>
                            </a:schemeClr>
                          </a:solidFill>
                          <a:effectLst>
                            <a:glow rad="228600">
                              <a:srgbClr val="000000">
                                <a:alpha val="40000"/>
                              </a:srgbClr>
                            </a:glow>
                          </a:effectLst>
                          <a:latin typeface="Arial"/>
                          <a:ea typeface="+mn-ea"/>
                          <a:cs typeface="Arial"/>
                        </a:rPr>
                        <a:t>tù</a:t>
                      </a:r>
                      <a:r>
                        <a:rPr lang="en-US" altLang="zh-CN" sz="2400" b="1" kern="1200" baseline="0" dirty="0" smtClean="0">
                          <a:solidFill>
                            <a:schemeClr val="accent4">
                              <a:lumMod val="20000"/>
                              <a:lumOff val="80000"/>
                            </a:schemeClr>
                          </a:solidFill>
                          <a:effectLst>
                            <a:glow rad="228600">
                              <a:srgbClr val="000000">
                                <a:alpha val="40000"/>
                              </a:srgbClr>
                            </a:glow>
                          </a:effectLst>
                          <a:latin typeface="Arial"/>
                          <a:ea typeface="+mn-ea"/>
                          <a:cs typeface="Arial"/>
                        </a:rPr>
                        <a:t> </a:t>
                      </a:r>
                      <a:r>
                        <a:rPr lang="en-US" altLang="zh-CN" sz="2400" b="1" kern="1200" baseline="0" dirty="0" err="1" smtClean="0">
                          <a:solidFill>
                            <a:schemeClr val="accent4">
                              <a:lumMod val="20000"/>
                              <a:lumOff val="80000"/>
                            </a:schemeClr>
                          </a:solidFill>
                          <a:effectLst>
                            <a:glow rad="228600">
                              <a:srgbClr val="000000">
                                <a:alpha val="40000"/>
                              </a:srgbClr>
                            </a:glow>
                          </a:effectLst>
                          <a:latin typeface="Arial"/>
                          <a:ea typeface="+mn-ea"/>
                          <a:cs typeface="Arial"/>
                        </a:rPr>
                        <a:t>tại</a:t>
                      </a:r>
                      <a:r>
                        <a:rPr lang="en-US" altLang="zh-CN" sz="2400" b="1" kern="1200" baseline="0" dirty="0" smtClean="0">
                          <a:solidFill>
                            <a:schemeClr val="accent4">
                              <a:lumMod val="20000"/>
                              <a:lumOff val="80000"/>
                            </a:schemeClr>
                          </a:solidFill>
                          <a:effectLst>
                            <a:glow rad="228600">
                              <a:srgbClr val="000000">
                                <a:alpha val="40000"/>
                              </a:srgbClr>
                            </a:glow>
                          </a:effectLst>
                          <a:latin typeface="Arial"/>
                          <a:ea typeface="+mn-ea"/>
                          <a:cs typeface="Arial"/>
                        </a:rPr>
                        <a:t> </a:t>
                      </a:r>
                      <a:r>
                        <a:rPr lang="en-US" altLang="zh-CN" sz="2400" b="1" kern="1200" baseline="0" dirty="0" err="1" smtClean="0">
                          <a:solidFill>
                            <a:schemeClr val="accent4">
                              <a:lumMod val="20000"/>
                              <a:lumOff val="80000"/>
                            </a:schemeClr>
                          </a:solidFill>
                          <a:effectLst>
                            <a:glow rad="228600">
                              <a:srgbClr val="000000">
                                <a:alpha val="40000"/>
                              </a:srgbClr>
                            </a:glow>
                          </a:effectLst>
                          <a:latin typeface="Arial"/>
                          <a:ea typeface="+mn-ea"/>
                          <a:cs typeface="Arial"/>
                        </a:rPr>
                        <a:t>Rôma</a:t>
                      </a:r>
                      <a:r>
                        <a:rPr lang="en-US" altLang="zh-CN" sz="2400" b="1" kern="1200" baseline="0" dirty="0" smtClean="0">
                          <a:solidFill>
                            <a:schemeClr val="accent4">
                              <a:lumMod val="20000"/>
                              <a:lumOff val="80000"/>
                            </a:schemeClr>
                          </a:solidFill>
                          <a:effectLst>
                            <a:glow rad="228600">
                              <a:srgbClr val="000000">
                                <a:alpha val="40000"/>
                              </a:srgbClr>
                            </a:glow>
                          </a:effectLst>
                          <a:latin typeface="Arial"/>
                          <a:ea typeface="+mn-ea"/>
                          <a:cs typeface="Arial"/>
                        </a:rPr>
                        <a:t> </a:t>
                      </a:r>
                      <a:r>
                        <a:rPr lang="en-US" altLang="zh-CN" sz="2400" b="1" kern="1200" baseline="0" dirty="0" err="1" smtClean="0">
                          <a:solidFill>
                            <a:schemeClr val="accent4">
                              <a:lumMod val="20000"/>
                              <a:lumOff val="80000"/>
                            </a:schemeClr>
                          </a:solidFill>
                          <a:effectLst>
                            <a:glow rad="228600">
                              <a:srgbClr val="000000">
                                <a:alpha val="40000"/>
                              </a:srgbClr>
                            </a:glow>
                          </a:effectLst>
                          <a:latin typeface="Arial"/>
                          <a:ea typeface="+mn-ea"/>
                          <a:cs typeface="Arial"/>
                        </a:rPr>
                        <a:t>lần</a:t>
                      </a:r>
                      <a:r>
                        <a:rPr lang="en-US" altLang="zh-CN" sz="2400" b="1" kern="1200" baseline="0" dirty="0" smtClean="0">
                          <a:solidFill>
                            <a:schemeClr val="accent4">
                              <a:lumMod val="20000"/>
                              <a:lumOff val="80000"/>
                            </a:schemeClr>
                          </a:solidFill>
                          <a:effectLst>
                            <a:glow rad="228600">
                              <a:srgbClr val="000000">
                                <a:alpha val="40000"/>
                              </a:srgbClr>
                            </a:glow>
                          </a:effectLst>
                          <a:latin typeface="Arial"/>
                          <a:ea typeface="+mn-ea"/>
                          <a:cs typeface="Arial"/>
                        </a:rPr>
                        <a:t> 1</a:t>
                      </a:r>
                      <a:r>
                        <a:rPr lang="en-US" altLang="zh-CN" sz="2400" b="1" kern="1200" dirty="0" smtClean="0">
                          <a:solidFill>
                            <a:schemeClr val="accent4">
                              <a:lumMod val="20000"/>
                              <a:lumOff val="80000"/>
                            </a:schemeClr>
                          </a:solidFill>
                          <a:effectLst>
                            <a:glow rad="228600">
                              <a:srgbClr val="000000">
                                <a:alpha val="40000"/>
                              </a:srgbClr>
                            </a:glow>
                          </a:effectLst>
                          <a:latin typeface="Arial"/>
                          <a:ea typeface="+mn-ea"/>
                          <a:cs typeface="Arial"/>
                        </a:rPr>
                        <a:t>)</a:t>
                      </a:r>
                      <a:endParaRPr lang="en-US" altLang="zh-CN" sz="2400" b="1" dirty="0">
                        <a:solidFill>
                          <a:schemeClr val="accent4">
                            <a:lumMod val="20000"/>
                            <a:lumOff val="80000"/>
                          </a:schemeClr>
                        </a:solidFill>
                        <a:latin typeface="Arial"/>
                        <a:ea typeface="SimSun" charset="0"/>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465927" name="Rectangle 119"/>
          <p:cNvSpPr>
            <a:spLocks noGrp="1" noChangeArrowheads="1"/>
          </p:cNvSpPr>
          <p:nvPr>
            <p:ph type="title" idx="4294967295"/>
          </p:nvPr>
        </p:nvSpPr>
        <p:spPr>
          <a:xfrm>
            <a:off x="0" y="-533400"/>
            <a:ext cx="4829175" cy="539750"/>
          </a:xfrm>
        </p:spPr>
        <p:txBody>
          <a:bodyPr/>
          <a:lstStyle/>
          <a:p>
            <a:pPr eaLnBrk="1" hangingPunct="1"/>
            <a:r>
              <a:rPr lang="en-US" sz="3200">
                <a:solidFill>
                  <a:srgbClr val="000040"/>
                </a:solidFill>
                <a:latin typeface="Arial" charset="0"/>
                <a:ea typeface="MS PGothic" charset="0"/>
              </a:rPr>
              <a:t>Book Chart</a:t>
            </a:r>
          </a:p>
        </p:txBody>
      </p:sp>
      <p:sp>
        <p:nvSpPr>
          <p:cNvPr id="465928" name="Rectangle 2"/>
          <p:cNvSpPr>
            <a:spLocks noChangeArrowheads="1"/>
          </p:cNvSpPr>
          <p:nvPr/>
        </p:nvSpPr>
        <p:spPr bwMode="auto">
          <a:xfrm>
            <a:off x="1933575" y="104775"/>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354" tIns="45678" rIns="91354" bIns="45678">
            <a:spAutoFit/>
          </a:bodyPr>
          <a:lstStyle/>
          <a:p>
            <a:endParaRPr lang="en-US">
              <a:solidFill>
                <a:srgbClr val="EAEAEA"/>
              </a:solidFill>
            </a:endParaRPr>
          </a:p>
        </p:txBody>
      </p:sp>
      <p:sp>
        <p:nvSpPr>
          <p:cNvPr id="465929" name="Rectangle 4"/>
          <p:cNvSpPr>
            <a:spLocks noChangeArrowheads="1"/>
          </p:cNvSpPr>
          <p:nvPr/>
        </p:nvSpPr>
        <p:spPr bwMode="auto">
          <a:xfrm>
            <a:off x="2733675" y="2805113"/>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354" tIns="45678" rIns="91354" bIns="45678">
            <a:spAutoFit/>
          </a:bodyPr>
          <a:lstStyle/>
          <a:p>
            <a:endParaRPr lang="en-US">
              <a:solidFill>
                <a:srgbClr val="EAEAEA"/>
              </a:solidFill>
            </a:endParaRPr>
          </a:p>
        </p:txBody>
      </p:sp>
      <p:sp>
        <p:nvSpPr>
          <p:cNvPr id="110" name="Rectangle 119"/>
          <p:cNvSpPr txBox="1">
            <a:spLocks noChangeArrowheads="1"/>
          </p:cNvSpPr>
          <p:nvPr/>
        </p:nvSpPr>
        <p:spPr bwMode="auto">
          <a:xfrm rot="-1540378">
            <a:off x="-95250" y="1755775"/>
            <a:ext cx="1052513" cy="636588"/>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en-US" sz="4000">
                <a:solidFill>
                  <a:srgbClr val="FFFFFF"/>
                </a:solidFill>
                <a:latin typeface="Arial" charset="0"/>
                <a:cs typeface="Arial" charset="0"/>
              </a:rPr>
              <a:t>17x</a:t>
            </a:r>
          </a:p>
        </p:txBody>
      </p:sp>
      <p:sp>
        <p:nvSpPr>
          <p:cNvPr id="107" name="Rectangle 102"/>
          <p:cNvSpPr>
            <a:spLocks noChangeArrowheads="1"/>
          </p:cNvSpPr>
          <p:nvPr/>
        </p:nvSpPr>
        <p:spPr bwMode="auto">
          <a:xfrm>
            <a:off x="-19050" y="2636838"/>
            <a:ext cx="9163050" cy="876300"/>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lIns="91354" tIns="45678" rIns="91354" bIns="45678" anchor="ctr"/>
          <a:lstStyle/>
          <a:p>
            <a:endParaRPr lang="en-US">
              <a:solidFill>
                <a:srgbClr val="EAEAEA"/>
              </a:solidFill>
            </a:endParaRPr>
          </a:p>
        </p:txBody>
      </p:sp>
      <p:sp>
        <p:nvSpPr>
          <p:cNvPr id="111" name="Rectangle 119"/>
          <p:cNvSpPr txBox="1">
            <a:spLocks noChangeArrowheads="1"/>
          </p:cNvSpPr>
          <p:nvPr/>
        </p:nvSpPr>
        <p:spPr bwMode="auto">
          <a:xfrm rot="-1540378">
            <a:off x="-119063" y="3265488"/>
            <a:ext cx="1052513" cy="636587"/>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en-US" sz="4000">
                <a:solidFill>
                  <a:srgbClr val="FFFFFF"/>
                </a:solidFill>
                <a:latin typeface="Arial" charset="0"/>
                <a:cs typeface="Arial" charset="0"/>
              </a:rPr>
              <a:t>20x</a:t>
            </a:r>
          </a:p>
        </p:txBody>
      </p:sp>
      <p:sp>
        <p:nvSpPr>
          <p:cNvPr id="465933" name="Text Box 6"/>
          <p:cNvSpPr txBox="1">
            <a:spLocks noChangeArrowheads="1"/>
          </p:cNvSpPr>
          <p:nvPr/>
        </p:nvSpPr>
        <p:spPr bwMode="auto">
          <a:xfrm>
            <a:off x="8496300" y="-26988"/>
            <a:ext cx="612775"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en-US" sz="2000" b="1">
                <a:solidFill>
                  <a:srgbClr val="EAEAEA"/>
                </a:solidFill>
                <a:latin typeface="Arial" charset="0"/>
              </a:rPr>
              <a:t>181</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fade">
                                      <p:cBhvr>
                                        <p:cTn id="7" dur="2000"/>
                                        <p:tgtEl>
                                          <p:spTgt spid="110"/>
                                        </p:tgtEl>
                                      </p:cBhvr>
                                    </p:animEffect>
                                    <p:anim calcmode="lin" valueType="num">
                                      <p:cBhvr>
                                        <p:cTn id="8" dur="2000" fill="hold"/>
                                        <p:tgtEl>
                                          <p:spTgt spid="110"/>
                                        </p:tgtEl>
                                        <p:attrNameLst>
                                          <p:attrName>ppt_w</p:attrName>
                                        </p:attrNameLst>
                                      </p:cBhvr>
                                      <p:tavLst>
                                        <p:tav tm="0" fmla="#ppt_w*sin(2.5*pi*$)">
                                          <p:val>
                                            <p:fltVal val="0"/>
                                          </p:val>
                                        </p:tav>
                                        <p:tav tm="100000">
                                          <p:val>
                                            <p:fltVal val="1"/>
                                          </p:val>
                                        </p:tav>
                                      </p:tavLst>
                                    </p:anim>
                                    <p:anim calcmode="lin" valueType="num">
                                      <p:cBhvr>
                                        <p:cTn id="9" dur="2000" fill="hold"/>
                                        <p:tgtEl>
                                          <p:spTgt spid="110"/>
                                        </p:tgtEl>
                                        <p:attrNameLst>
                                          <p:attrName>ppt_h</p:attrName>
                                        </p:attrNameLst>
                                      </p:cBhvr>
                                      <p:tavLst>
                                        <p:tav tm="0">
                                          <p:val>
                                            <p:strVal val="#ppt_h"/>
                                          </p:val>
                                        </p:tav>
                                        <p:tav tm="100000">
                                          <p:val>
                                            <p:strVal val="#ppt_h"/>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3" presetClass="entr" presetSubtype="16" fill="hold" grpId="0" nodeType="clickEffect">
                                  <p:stCondLst>
                                    <p:cond delay="0"/>
                                  </p:stCondLst>
                                  <p:childTnLst>
                                    <p:set>
                                      <p:cBhvr>
                                        <p:cTn id="13" dur="1" fill="hold">
                                          <p:stCondLst>
                                            <p:cond delay="0"/>
                                          </p:stCondLst>
                                        </p:cTn>
                                        <p:tgtEl>
                                          <p:spTgt spid="107"/>
                                        </p:tgtEl>
                                        <p:attrNameLst>
                                          <p:attrName>style.visibility</p:attrName>
                                        </p:attrNameLst>
                                      </p:cBhvr>
                                      <p:to>
                                        <p:strVal val="visible"/>
                                      </p:to>
                                    </p:set>
                                    <p:anim calcmode="lin" valueType="num">
                                      <p:cBhvr>
                                        <p:cTn id="14" dur="500" fill="hold"/>
                                        <p:tgtEl>
                                          <p:spTgt spid="107"/>
                                        </p:tgtEl>
                                        <p:attrNameLst>
                                          <p:attrName>ppt_w</p:attrName>
                                        </p:attrNameLst>
                                      </p:cBhvr>
                                      <p:tavLst>
                                        <p:tav tm="0">
                                          <p:val>
                                            <p:fltVal val="0"/>
                                          </p:val>
                                        </p:tav>
                                        <p:tav tm="100000">
                                          <p:val>
                                            <p:strVal val="#ppt_w"/>
                                          </p:val>
                                        </p:tav>
                                      </p:tavLst>
                                    </p:anim>
                                    <p:anim calcmode="lin" valueType="num">
                                      <p:cBhvr>
                                        <p:cTn id="15" dur="500" fill="hold"/>
                                        <p:tgtEl>
                                          <p:spTgt spid="107"/>
                                        </p:tgtEl>
                                        <p:attrNameLst>
                                          <p:attrName>ppt_h</p:attrName>
                                        </p:attrNameLst>
                                      </p:cBhvr>
                                      <p:tavLst>
                                        <p:tav tm="0">
                                          <p:val>
                                            <p:fltVal val="0"/>
                                          </p:val>
                                        </p:tav>
                                        <p:tav tm="100000">
                                          <p:val>
                                            <p:strVal val="#ppt_h"/>
                                          </p:val>
                                        </p:tav>
                                      </p:tavLst>
                                    </p:anim>
                                  </p:childTnLst>
                                </p:cTn>
                              </p:par>
                            </p:childTnLst>
                          </p:cTn>
                        </p:par>
                        <p:par>
                          <p:cTn id="16" fill="hold" nodeType="afterGroup">
                            <p:stCondLst>
                              <p:cond delay="500"/>
                            </p:stCondLst>
                            <p:childTnLst>
                              <p:par>
                                <p:cTn id="17" presetID="45" presetClass="entr" presetSubtype="0" fill="hold" grpId="0" nodeType="afterEffect">
                                  <p:stCondLst>
                                    <p:cond delay="0"/>
                                  </p:stCondLst>
                                  <p:childTnLst>
                                    <p:set>
                                      <p:cBhvr>
                                        <p:cTn id="18" dur="1" fill="hold">
                                          <p:stCondLst>
                                            <p:cond delay="0"/>
                                          </p:stCondLst>
                                        </p:cTn>
                                        <p:tgtEl>
                                          <p:spTgt spid="111"/>
                                        </p:tgtEl>
                                        <p:attrNameLst>
                                          <p:attrName>style.visibility</p:attrName>
                                        </p:attrNameLst>
                                      </p:cBhvr>
                                      <p:to>
                                        <p:strVal val="visible"/>
                                      </p:to>
                                    </p:set>
                                    <p:animEffect transition="in" filter="fade">
                                      <p:cBhvr>
                                        <p:cTn id="19" dur="2000"/>
                                        <p:tgtEl>
                                          <p:spTgt spid="111"/>
                                        </p:tgtEl>
                                      </p:cBhvr>
                                    </p:animEffect>
                                    <p:anim calcmode="lin" valueType="num">
                                      <p:cBhvr>
                                        <p:cTn id="20" dur="2000" fill="hold"/>
                                        <p:tgtEl>
                                          <p:spTgt spid="111"/>
                                        </p:tgtEl>
                                        <p:attrNameLst>
                                          <p:attrName>ppt_w</p:attrName>
                                        </p:attrNameLst>
                                      </p:cBhvr>
                                      <p:tavLst>
                                        <p:tav tm="0" fmla="#ppt_w*sin(2.5*pi*$)">
                                          <p:val>
                                            <p:fltVal val="0"/>
                                          </p:val>
                                        </p:tav>
                                        <p:tav tm="100000">
                                          <p:val>
                                            <p:fltVal val="1"/>
                                          </p:val>
                                        </p:tav>
                                      </p:tavLst>
                                    </p:anim>
                                    <p:anim calcmode="lin" valueType="num">
                                      <p:cBhvr>
                                        <p:cTn id="21" dur="2000" fill="hold"/>
                                        <p:tgtEl>
                                          <p:spTgt spid="111"/>
                                        </p:tgtEl>
                                        <p:attrNameLst>
                                          <p:attrName>ppt_h</p:attrName>
                                        </p:attrNameLst>
                                      </p:cBhvr>
                                      <p:tavLst>
                                        <p:tav tm="0">
                                          <p:val>
                                            <p:strVal val="#ppt_h"/>
                                          </p:val>
                                        </p:tav>
                                        <p:tav tm="100000">
                                          <p:val>
                                            <p:strVal val="#ppt_h"/>
                                          </p:val>
                                        </p:tav>
                                      </p:tavLst>
                                    </p:anim>
                                  </p:childTnLst>
                                </p:cTn>
                              </p:par>
                            </p:childTnLst>
                          </p:cTn>
                        </p:par>
                        <p:par>
                          <p:cTn id="22" fill="hold" nodeType="afterGroup">
                            <p:stCondLst>
                              <p:cond delay="2500"/>
                            </p:stCondLst>
                            <p:childTnLst>
                              <p:par>
                                <p:cTn id="23" presetID="2" presetClass="entr" presetSubtype="4" fill="hold" nodeType="afterEffect">
                                  <p:stCondLst>
                                    <p:cond delay="0"/>
                                  </p:stCondLst>
                                  <p:childTnLst>
                                    <p:set>
                                      <p:cBhvr>
                                        <p:cTn id="24" dur="1" fill="hold">
                                          <p:stCondLst>
                                            <p:cond delay="0"/>
                                          </p:stCondLst>
                                        </p:cTn>
                                        <p:tgtEl>
                                          <p:spTgt spid="112"/>
                                        </p:tgtEl>
                                        <p:attrNameLst>
                                          <p:attrName>style.visibility</p:attrName>
                                        </p:attrNameLst>
                                      </p:cBhvr>
                                      <p:to>
                                        <p:strVal val="visible"/>
                                      </p:to>
                                    </p:set>
                                    <p:anim calcmode="lin" valueType="num">
                                      <p:cBhvr additive="base">
                                        <p:cTn id="25" dur="500" fill="hold"/>
                                        <p:tgtEl>
                                          <p:spTgt spid="112"/>
                                        </p:tgtEl>
                                        <p:attrNameLst>
                                          <p:attrName>ppt_x</p:attrName>
                                        </p:attrNameLst>
                                      </p:cBhvr>
                                      <p:tavLst>
                                        <p:tav tm="0">
                                          <p:val>
                                            <p:strVal val="#ppt_x"/>
                                          </p:val>
                                        </p:tav>
                                        <p:tav tm="100000">
                                          <p:val>
                                            <p:strVal val="#ppt_x"/>
                                          </p:val>
                                        </p:tav>
                                      </p:tavLst>
                                    </p:anim>
                                    <p:anim calcmode="lin" valueType="num">
                                      <p:cBhvr additive="base">
                                        <p:cTn id="26" dur="500" fill="hold"/>
                                        <p:tgtEl>
                                          <p:spTgt spid="112"/>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dissolve">
                                      <p:cBhvr>
                                        <p:cTn id="31" dur="500"/>
                                        <p:tgtEl>
                                          <p:spTgt spid="3"/>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114"/>
                                        </p:tgtEl>
                                        <p:attrNameLst>
                                          <p:attrName>style.visibility</p:attrName>
                                        </p:attrNameLst>
                                      </p:cBhvr>
                                      <p:to>
                                        <p:strVal val="visible"/>
                                      </p:to>
                                    </p:set>
                                    <p:animEffect transition="in" filter="dissolve">
                                      <p:cBhvr>
                                        <p:cTn id="36" dur="500"/>
                                        <p:tgtEl>
                                          <p:spTgt spid="114"/>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15"/>
                                        </p:tgtEl>
                                        <p:attrNameLst>
                                          <p:attrName>style.visibility</p:attrName>
                                        </p:attrNameLst>
                                      </p:cBhvr>
                                      <p:to>
                                        <p:strVal val="visible"/>
                                      </p:to>
                                    </p:set>
                                    <p:animEffect transition="in" filter="dissolve">
                                      <p:cBhvr>
                                        <p:cTn id="41" dur="500"/>
                                        <p:tgtEl>
                                          <p:spTgt spid="115"/>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116"/>
                                        </p:tgtEl>
                                        <p:attrNameLst>
                                          <p:attrName>style.visibility</p:attrName>
                                        </p:attrNameLst>
                                      </p:cBhvr>
                                      <p:to>
                                        <p:strVal val="visible"/>
                                      </p:to>
                                    </p:set>
                                    <p:animEffect transition="in" filter="dissolve">
                                      <p:cBhvr>
                                        <p:cTn id="46"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P spid="115" grpId="0" animBg="1"/>
      <p:bldP spid="114" grpId="0" animBg="1"/>
      <p:bldP spid="3" grpId="0" animBg="1"/>
      <p:bldP spid="110" grpId="0" animBg="1"/>
      <p:bldP spid="107" grpId="0" animBg="1"/>
      <p:bldP spid="111" grpId="0" animBg="1"/>
    </p:bldLst>
  </p:timing>
</p:sld>
</file>

<file path=ppt/slides/slide2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48545" name="Title 1"/>
          <p:cNvSpPr>
            <a:spLocks noGrp="1"/>
          </p:cNvSpPr>
          <p:nvPr>
            <p:ph type="title"/>
          </p:nvPr>
        </p:nvSpPr>
        <p:spPr/>
        <p:txBody>
          <a:bodyPr/>
          <a:lstStyle/>
          <a:p>
            <a:r>
              <a:rPr lang="en-US">
                <a:latin typeface="Arial Black" charset="0"/>
                <a:ea typeface="MS PGothic" charset="0"/>
              </a:rPr>
              <a:t>Philippians 3:12-14 </a:t>
            </a:r>
            <a:r>
              <a:rPr lang="en-US" sz="3200">
                <a:latin typeface="Arial Black" charset="0"/>
                <a:ea typeface="MS PGothic" charset="0"/>
              </a:rPr>
              <a:t>NLT</a:t>
            </a:r>
            <a:endParaRPr lang="en-US">
              <a:latin typeface="Arial Black" charset="0"/>
              <a:ea typeface="MS PGothic" charset="0"/>
            </a:endParaRPr>
          </a:p>
        </p:txBody>
      </p:sp>
      <p:sp>
        <p:nvSpPr>
          <p:cNvPr id="3" name="Title 1"/>
          <p:cNvSpPr txBox="1">
            <a:spLocks/>
          </p:cNvSpPr>
          <p:nvPr/>
        </p:nvSpPr>
        <p:spPr bwMode="auto">
          <a:xfrm>
            <a:off x="0" y="1143000"/>
            <a:ext cx="9144000" cy="5486400"/>
          </a:xfrm>
          <a:prstGeom prst="rect">
            <a:avLst/>
          </a:prstGeom>
          <a:gradFill flip="none" rotWithShape="1">
            <a:gsLst>
              <a:gs pos="0">
                <a:srgbClr val="800000"/>
              </a:gs>
              <a:gs pos="100000">
                <a:schemeClr val="bg1"/>
              </a:gs>
            </a:gsLst>
            <a:path path="rect">
              <a:fillToRect l="50000" t="50000" r="50000" b="50000"/>
            </a:path>
            <a:tileRect/>
          </a:gradFill>
          <a:ln w="9525">
            <a:noFill/>
            <a:miter lim="800000"/>
            <a:headEnd/>
            <a:tailEnd/>
          </a:ln>
        </p:spPr>
        <p:txBody>
          <a:bodyPr lIns="91354" tIns="45678" rIns="91354" bIns="45678"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defRPr/>
            </a:pPr>
            <a:r>
              <a:rPr lang="en-US" sz="3200" baseline="30000">
                <a:solidFill>
                  <a:srgbClr val="E3EBF1"/>
                </a:solidFill>
                <a:effectLst>
                  <a:outerShdw blurRad="38100" dist="38100" dir="2700000" algn="tl">
                    <a:srgbClr val="000000"/>
                  </a:outerShdw>
                </a:effectLst>
                <a:latin typeface="Arial Black" charset="0"/>
              </a:rPr>
              <a:t>12</a:t>
            </a:r>
            <a:r>
              <a:rPr lang="en-US" sz="3200">
                <a:solidFill>
                  <a:srgbClr val="E3EBF1"/>
                </a:solidFill>
                <a:effectLst>
                  <a:outerShdw blurRad="38100" dist="38100" dir="2700000" algn="tl">
                    <a:srgbClr val="000000"/>
                  </a:outerShdw>
                </a:effectLst>
                <a:latin typeface="Arial Black" charset="0"/>
              </a:rPr>
              <a:t>I don</a:t>
            </a:r>
            <a:r>
              <a:rPr lang="fr-FR" sz="3200">
                <a:solidFill>
                  <a:srgbClr val="E3EBF1"/>
                </a:solidFill>
                <a:effectLst>
                  <a:outerShdw blurRad="38100" dist="38100" dir="2700000" algn="tl">
                    <a:srgbClr val="000000"/>
                  </a:outerShdw>
                </a:effectLst>
                <a:latin typeface="Arial Black" charset="0"/>
              </a:rPr>
              <a:t>'</a:t>
            </a:r>
            <a:r>
              <a:rPr lang="en-US" sz="3200">
                <a:solidFill>
                  <a:srgbClr val="E3EBF1"/>
                </a:solidFill>
                <a:effectLst>
                  <a:outerShdw blurRad="38100" dist="38100" dir="2700000" algn="tl">
                    <a:srgbClr val="000000"/>
                  </a:outerShdw>
                </a:effectLst>
                <a:latin typeface="Arial Black" charset="0"/>
              </a:rPr>
              <a:t>t mean to </a:t>
            </a:r>
            <a:r>
              <a:rPr lang="en-US" sz="3200">
                <a:solidFill>
                  <a:srgbClr val="FFFF00"/>
                </a:solidFill>
                <a:effectLst>
                  <a:outerShdw blurRad="38100" dist="38100" dir="2700000" algn="tl">
                    <a:srgbClr val="000000"/>
                  </a:outerShdw>
                </a:effectLst>
                <a:latin typeface="Arial Black" charset="0"/>
              </a:rPr>
              <a:t>say that I have already achieved </a:t>
            </a:r>
            <a:r>
              <a:rPr lang="en-US" sz="3200">
                <a:solidFill>
                  <a:srgbClr val="E3EBF1"/>
                </a:solidFill>
                <a:effectLst>
                  <a:outerShdw blurRad="38100" dist="38100" dir="2700000" algn="tl">
                    <a:srgbClr val="000000"/>
                  </a:outerShdw>
                </a:effectLst>
                <a:latin typeface="Arial Black" charset="0"/>
              </a:rPr>
              <a:t>these things or that I have already reached perfection. But I press on to possess that perfection for which Christ Jesus first possessed me. </a:t>
            </a:r>
            <a:r>
              <a:rPr lang="en-US" sz="3200" baseline="30000">
                <a:solidFill>
                  <a:srgbClr val="E3EBF1"/>
                </a:solidFill>
                <a:effectLst>
                  <a:outerShdw blurRad="38100" dist="38100" dir="2700000" algn="tl">
                    <a:srgbClr val="000000"/>
                  </a:outerShdw>
                </a:effectLst>
                <a:latin typeface="Arial Black" charset="0"/>
              </a:rPr>
              <a:t>13</a:t>
            </a:r>
            <a:r>
              <a:rPr lang="en-US" sz="3200">
                <a:solidFill>
                  <a:srgbClr val="E3EBF1"/>
                </a:solidFill>
                <a:effectLst>
                  <a:outerShdw blurRad="38100" dist="38100" dir="2700000" algn="tl">
                    <a:srgbClr val="000000"/>
                  </a:outerShdw>
                </a:effectLst>
                <a:latin typeface="Arial Black" charset="0"/>
              </a:rPr>
              <a:t>No, dear brothers and sisters, I have not achieved it, but I focus on this one thing: Forgetting the past and looking forward to what lies ahead, </a:t>
            </a:r>
            <a:r>
              <a:rPr lang="en-US" sz="3200" baseline="30000">
                <a:solidFill>
                  <a:srgbClr val="E3EBF1"/>
                </a:solidFill>
                <a:effectLst>
                  <a:outerShdw blurRad="38100" dist="38100" dir="2700000" algn="tl">
                    <a:srgbClr val="000000"/>
                  </a:outerShdw>
                </a:effectLst>
                <a:latin typeface="Arial Black" charset="0"/>
              </a:rPr>
              <a:t>14</a:t>
            </a:r>
            <a:r>
              <a:rPr lang="en-US" sz="3200">
                <a:solidFill>
                  <a:srgbClr val="E3EBF1"/>
                </a:solidFill>
                <a:effectLst>
                  <a:outerShdw blurRad="38100" dist="38100" dir="2700000" algn="tl">
                    <a:srgbClr val="000000"/>
                  </a:outerShdw>
                </a:effectLst>
                <a:latin typeface="Arial Black" charset="0"/>
              </a:rPr>
              <a:t>I press on to reach the end of the race and receive the heavenly prize for which God, through Christ Jesus, is calling us.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49569" name="Picture 2" descr="FFC_TheRace_intro_medium.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0689" name="Title 1"/>
          <p:cNvSpPr>
            <a:spLocks noGrp="1"/>
          </p:cNvSpPr>
          <p:nvPr>
            <p:ph type="title"/>
          </p:nvPr>
        </p:nvSpPr>
        <p:spPr>
          <a:xfrm>
            <a:off x="0" y="609600"/>
            <a:ext cx="9144000" cy="1143000"/>
          </a:xfrm>
          <a:ln>
            <a:miter lim="800000"/>
            <a:headEnd/>
            <a:tailEnd/>
          </a:ln>
          <a:extLst/>
        </p:spPr>
        <p:txBody>
          <a:bodyPr/>
          <a:lstStyle/>
          <a:p>
            <a:pPr>
              <a:defRPr/>
            </a:pPr>
            <a:r>
              <a:rPr lang="en-US" altLang="ja-JP" dirty="0" smtClean="0">
                <a:effectLst>
                  <a:glow rad="165100">
                    <a:schemeClr val="bg1"/>
                  </a:glow>
                </a:effectLst>
                <a:ea typeface="ＭＳ Ｐゴシック" charset="0"/>
                <a:cs typeface="ＭＳ Ｐゴシック" charset="0"/>
              </a:rPr>
              <a:t>"Not </a:t>
            </a:r>
            <a:r>
              <a:rPr lang="en-US" altLang="ja-JP" dirty="0">
                <a:effectLst>
                  <a:glow rad="165100">
                    <a:schemeClr val="bg1"/>
                  </a:glow>
                </a:effectLst>
                <a:ea typeface="ＭＳ Ｐゴシック" charset="0"/>
                <a:cs typeface="ＭＳ Ｐゴシック" charset="0"/>
              </a:rPr>
              <a:t>that I have already obtained it..</a:t>
            </a:r>
            <a:r>
              <a:rPr lang="en-US" altLang="ja-JP" dirty="0" smtClean="0">
                <a:effectLst>
                  <a:glow rad="165100">
                    <a:schemeClr val="bg1"/>
                  </a:glow>
                </a:effectLst>
                <a:ea typeface="ＭＳ Ｐゴシック" charset="0"/>
                <a:cs typeface="ＭＳ Ｐゴシック" charset="0"/>
              </a:rPr>
              <a:t>." </a:t>
            </a:r>
            <a:r>
              <a:rPr lang="en-US" altLang="ja-JP" dirty="0">
                <a:effectLst>
                  <a:glow rad="165100">
                    <a:schemeClr val="bg1"/>
                  </a:glow>
                </a:effectLst>
                <a:ea typeface="ＭＳ Ｐゴシック" charset="0"/>
                <a:cs typeface="ＭＳ Ｐゴシック" charset="0"/>
              </a:rPr>
              <a:t>(2:14)</a:t>
            </a:r>
            <a:endParaRPr lang="en-US" dirty="0">
              <a:effectLst>
                <a:glow rad="165100">
                  <a:schemeClr val="bg1"/>
                </a:glow>
              </a:effectLst>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50593" name="Picture 2" descr="crossing-the-finish-lin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4763"/>
            <a:ext cx="86868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0689" name="Title 1"/>
          <p:cNvSpPr>
            <a:spLocks noGrp="1"/>
          </p:cNvSpPr>
          <p:nvPr>
            <p:ph type="title"/>
          </p:nvPr>
        </p:nvSpPr>
        <p:spPr>
          <a:ln>
            <a:miter lim="800000"/>
            <a:headEnd/>
            <a:tailEnd/>
          </a:ln>
          <a:extLst/>
        </p:spPr>
        <p:txBody>
          <a:bodyPr/>
          <a:lstStyle/>
          <a:p>
            <a:pPr>
              <a:defRPr/>
            </a:pPr>
            <a:r>
              <a:rPr lang="en-US">
                <a:effectLst>
                  <a:glow rad="165100">
                    <a:schemeClr val="bg1"/>
                  </a:glow>
                </a:effectLst>
                <a:ea typeface="ＭＳ Ｐゴシック" charset="0"/>
                <a:cs typeface="ＭＳ Ｐゴシック" charset="0"/>
              </a:rPr>
              <a:t>The goal is Christ-likeness!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0689" name="Title 1"/>
          <p:cNvSpPr>
            <a:spLocks noGrp="1"/>
          </p:cNvSpPr>
          <p:nvPr>
            <p:ph type="title"/>
          </p:nvPr>
        </p:nvSpPr>
        <p:spPr/>
        <p:txBody>
          <a:bodyPr/>
          <a:lstStyle/>
          <a:p>
            <a:pPr>
              <a:defRPr/>
            </a:pPr>
            <a:r>
              <a:rPr lang="en-US">
                <a:effectLst>
                  <a:outerShdw blurRad="38100" dist="38100" dir="2700000" algn="tl">
                    <a:srgbClr val="FFFFFF"/>
                  </a:outerShdw>
                </a:effectLst>
                <a:latin typeface="Arial Black" charset="0"/>
                <a:ea typeface="MS PGothic" charset="0"/>
              </a:rPr>
              <a:t>Let go, Let God</a:t>
            </a:r>
          </a:p>
        </p:txBody>
      </p:sp>
      <p:pic>
        <p:nvPicPr>
          <p:cNvPr id="751618" name="Picture 2" descr="LetgoletGod-hand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0"/>
            <a:ext cx="55165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52641" name="Title 1"/>
          <p:cNvSpPr>
            <a:spLocks noGrp="1"/>
          </p:cNvSpPr>
          <p:nvPr>
            <p:ph type="title"/>
          </p:nvPr>
        </p:nvSpPr>
        <p:spPr/>
        <p:txBody>
          <a:bodyPr/>
          <a:lstStyle/>
          <a:p>
            <a:r>
              <a:rPr lang="en-US" altLang="ja-JP" i="1">
                <a:latin typeface="Arial Black" charset="0"/>
                <a:ea typeface="MS PGothic" charset="0"/>
              </a:rPr>
              <a:t>"I </a:t>
            </a:r>
            <a:r>
              <a:rPr lang="en-US" altLang="ja-JP" sz="5400" i="1">
                <a:latin typeface="Arial Black" charset="0"/>
                <a:ea typeface="MS PGothic" charset="0"/>
              </a:rPr>
              <a:t>strive </a:t>
            </a:r>
            <a:r>
              <a:rPr lang="en-US" altLang="ja-JP" i="1">
                <a:latin typeface="Arial Black" charset="0"/>
                <a:ea typeface="MS PGothic" charset="0"/>
              </a:rPr>
              <a:t>towards the goal!"</a:t>
            </a:r>
            <a:endParaRPr lang="en-US" i="1">
              <a:latin typeface="Arial Black" charset="0"/>
              <a:ea typeface="MS PGothic" charset="0"/>
            </a:endParaRPr>
          </a:p>
        </p:txBody>
      </p:sp>
      <p:pic>
        <p:nvPicPr>
          <p:cNvPr id="752642" name="Picture 2" descr="crossing finish lin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8038" y="1066800"/>
            <a:ext cx="7573962"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53665" name="Title 1"/>
          <p:cNvSpPr>
            <a:spLocks noGrp="1"/>
          </p:cNvSpPr>
          <p:nvPr>
            <p:ph type="title"/>
          </p:nvPr>
        </p:nvSpPr>
        <p:spPr/>
        <p:txBody>
          <a:bodyPr/>
          <a:lstStyle/>
          <a:p>
            <a:r>
              <a:rPr lang="en-US">
                <a:latin typeface="Arial Black" charset="0"/>
                <a:ea typeface="MS PGothic" charset="0"/>
              </a:rPr>
              <a:t>Philippians 3:15-16 </a:t>
            </a:r>
            <a:r>
              <a:rPr lang="en-US" sz="3200">
                <a:latin typeface="Arial Black" charset="0"/>
                <a:ea typeface="MS PGothic" charset="0"/>
              </a:rPr>
              <a:t>NLT</a:t>
            </a:r>
            <a:endParaRPr lang="en-US">
              <a:latin typeface="Arial Black" charset="0"/>
              <a:ea typeface="MS PGothic" charset="0"/>
            </a:endParaRPr>
          </a:p>
        </p:txBody>
      </p:sp>
      <p:sp>
        <p:nvSpPr>
          <p:cNvPr id="3" name="Title 1"/>
          <p:cNvSpPr txBox="1">
            <a:spLocks/>
          </p:cNvSpPr>
          <p:nvPr/>
        </p:nvSpPr>
        <p:spPr bwMode="auto">
          <a:xfrm>
            <a:off x="0" y="1143000"/>
            <a:ext cx="9144000" cy="5486400"/>
          </a:xfrm>
          <a:prstGeom prst="rect">
            <a:avLst/>
          </a:prstGeom>
          <a:gradFill flip="none" rotWithShape="1">
            <a:gsLst>
              <a:gs pos="0">
                <a:srgbClr val="800000"/>
              </a:gs>
              <a:gs pos="100000">
                <a:schemeClr val="bg1"/>
              </a:gs>
            </a:gsLst>
            <a:path path="rect">
              <a:fillToRect l="50000" t="50000" r="50000" b="50000"/>
            </a:path>
            <a:tileRect/>
          </a:gradFill>
          <a:ln w="9525">
            <a:noFill/>
            <a:miter lim="800000"/>
            <a:headEnd/>
            <a:tailEnd/>
          </a:ln>
        </p:spPr>
        <p:txBody>
          <a:bodyPr lIns="91354" tIns="45678" rIns="91354" bIns="45678"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defRPr/>
            </a:pPr>
            <a:r>
              <a:rPr lang="en-US" sz="3200" baseline="30000">
                <a:solidFill>
                  <a:srgbClr val="E3EBF1"/>
                </a:solidFill>
                <a:effectLst>
                  <a:outerShdw blurRad="38100" dist="38100" dir="2700000" algn="tl">
                    <a:srgbClr val="000000"/>
                  </a:outerShdw>
                </a:effectLst>
                <a:latin typeface="Arial Black" charset="0"/>
              </a:rPr>
              <a:t>15</a:t>
            </a:r>
            <a:r>
              <a:rPr lang="en-US" sz="3200">
                <a:solidFill>
                  <a:srgbClr val="E3EBF1"/>
                </a:solidFill>
                <a:effectLst>
                  <a:outerShdw blurRad="38100" dist="38100" dir="2700000" algn="tl">
                    <a:srgbClr val="000000"/>
                  </a:outerShdw>
                </a:effectLst>
                <a:latin typeface="Arial Black" charset="0"/>
              </a:rPr>
              <a:t>Let all who are spiritually mature </a:t>
            </a:r>
            <a:r>
              <a:rPr lang="en-US" sz="3200">
                <a:solidFill>
                  <a:srgbClr val="FFFF00"/>
                </a:solidFill>
                <a:effectLst>
                  <a:outerShdw blurRad="38100" dist="38100" dir="2700000" algn="tl">
                    <a:srgbClr val="000000"/>
                  </a:outerShdw>
                </a:effectLst>
                <a:latin typeface="Arial Black" charset="0"/>
              </a:rPr>
              <a:t>agree </a:t>
            </a:r>
            <a:r>
              <a:rPr lang="en-US" sz="3200">
                <a:solidFill>
                  <a:srgbClr val="E3EBF1"/>
                </a:solidFill>
                <a:effectLst>
                  <a:outerShdw blurRad="38100" dist="38100" dir="2700000" algn="tl">
                    <a:srgbClr val="000000"/>
                  </a:outerShdw>
                </a:effectLst>
                <a:latin typeface="Arial Black" charset="0"/>
              </a:rPr>
              <a:t>on these things. If you </a:t>
            </a:r>
            <a:r>
              <a:rPr lang="en-US" sz="3200">
                <a:solidFill>
                  <a:srgbClr val="FFFF00"/>
                </a:solidFill>
                <a:effectLst>
                  <a:outerShdw blurRad="38100" dist="38100" dir="2700000" algn="tl">
                    <a:srgbClr val="000000"/>
                  </a:outerShdw>
                </a:effectLst>
                <a:latin typeface="Arial Black" charset="0"/>
              </a:rPr>
              <a:t>disagree </a:t>
            </a:r>
            <a:r>
              <a:rPr lang="en-US" sz="3200">
                <a:solidFill>
                  <a:srgbClr val="E3EBF1"/>
                </a:solidFill>
                <a:effectLst>
                  <a:outerShdw blurRad="38100" dist="38100" dir="2700000" algn="tl">
                    <a:srgbClr val="000000"/>
                  </a:outerShdw>
                </a:effectLst>
                <a:latin typeface="Arial Black" charset="0"/>
              </a:rPr>
              <a:t>on some point, I believe God will make it plain to you. </a:t>
            </a:r>
            <a:r>
              <a:rPr lang="en-US" sz="3200" baseline="30000">
                <a:solidFill>
                  <a:srgbClr val="E3EBF1"/>
                </a:solidFill>
                <a:effectLst>
                  <a:outerShdw blurRad="38100" dist="38100" dir="2700000" algn="tl">
                    <a:srgbClr val="000000"/>
                  </a:outerShdw>
                </a:effectLst>
                <a:latin typeface="Arial Black" charset="0"/>
              </a:rPr>
              <a:t>16</a:t>
            </a:r>
            <a:r>
              <a:rPr lang="en-US" sz="3200">
                <a:solidFill>
                  <a:srgbClr val="E3EBF1"/>
                </a:solidFill>
                <a:effectLst>
                  <a:outerShdw blurRad="38100" dist="38100" dir="2700000" algn="tl">
                    <a:srgbClr val="000000"/>
                  </a:outerShdw>
                </a:effectLst>
                <a:latin typeface="Arial Black" charset="0"/>
              </a:rPr>
              <a:t>But we must hold on to the progress we have already made.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54689" name="Picture 3" descr="tendancy towards legalism.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96875"/>
            <a:ext cx="9144000" cy="646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4690" name="Title 1"/>
          <p:cNvSpPr>
            <a:spLocks noGrp="1"/>
          </p:cNvSpPr>
          <p:nvPr>
            <p:ph type="title"/>
          </p:nvPr>
        </p:nvSpPr>
        <p:spPr>
          <a:xfrm>
            <a:off x="0" y="5410200"/>
            <a:ext cx="9144000" cy="1143000"/>
          </a:xfrm>
        </p:spPr>
        <p:txBody>
          <a:bodyPr/>
          <a:lstStyle/>
          <a:p>
            <a:r>
              <a:rPr lang="en-US">
                <a:latin typeface="Arial Black" charset="0"/>
                <a:ea typeface="MS PGothic" charset="0"/>
              </a:rPr>
              <a:t>–– Main Idea ––</a:t>
            </a:r>
          </a:p>
        </p:txBody>
      </p:sp>
      <p:sp>
        <p:nvSpPr>
          <p:cNvPr id="754691" name="Title 1"/>
          <p:cNvSpPr txBox="1">
            <a:spLocks/>
          </p:cNvSpPr>
          <p:nvPr/>
        </p:nvSpPr>
        <p:spPr bwMode="auto">
          <a:xfrm>
            <a:off x="0" y="0"/>
            <a:ext cx="91440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en-US" sz="4000">
                <a:solidFill>
                  <a:srgbClr val="E3EBF1"/>
                </a:solidFill>
                <a:latin typeface="Arial Black" charset="0"/>
              </a:rPr>
              <a:t>Christ-likeness sets us free from </a:t>
            </a:r>
            <a:r>
              <a:rPr lang="en-US" sz="4000">
                <a:solidFill>
                  <a:srgbClr val="FFFF00"/>
                </a:solidFill>
                <a:latin typeface="Arial Black" charset="0"/>
              </a:rPr>
              <a:t>legalism </a:t>
            </a:r>
            <a:r>
              <a:rPr lang="en-US" sz="4000">
                <a:solidFill>
                  <a:srgbClr val="E3EBF1"/>
                </a:solidFill>
                <a:latin typeface="Arial Black" charset="0"/>
              </a:rPr>
              <a:t>based on </a:t>
            </a:r>
            <a:br>
              <a:rPr lang="en-US" sz="4000">
                <a:solidFill>
                  <a:srgbClr val="E3EBF1"/>
                </a:solidFill>
                <a:latin typeface="Arial Black" charset="0"/>
              </a:rPr>
            </a:br>
            <a:r>
              <a:rPr lang="en-US" sz="4000">
                <a:solidFill>
                  <a:srgbClr val="E3EBF1"/>
                </a:solidFill>
                <a:latin typeface="Arial Black" charset="0"/>
              </a:rPr>
              <a:t>self-righteousness!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55713" name="Picture 3" descr="set free first-things1.jpg"/>
          <p:cNvPicPr>
            <a:picLocks noChangeAspect="1"/>
          </p:cNvPicPr>
          <p:nvPr/>
        </p:nvPicPr>
        <p:blipFill>
          <a:blip r:embed="rId2">
            <a:lum bright="-20000"/>
            <a:extLst>
              <a:ext uri="{28A0092B-C50C-407E-A947-70E740481C1C}">
                <a14:useLocalDpi xmlns:a14="http://schemas.microsoft.com/office/drawing/2010/main" val="0"/>
              </a:ext>
            </a:extLst>
          </a:blip>
          <a:srcRect r="11111"/>
          <a:stretch>
            <a:fillRect/>
          </a:stretch>
        </p:blipFill>
        <p:spPr bwMode="auto">
          <a:xfrm>
            <a:off x="0" y="-8382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5714" name="Title 1"/>
          <p:cNvSpPr>
            <a:spLocks noGrp="1"/>
          </p:cNvSpPr>
          <p:nvPr>
            <p:ph type="title"/>
          </p:nvPr>
        </p:nvSpPr>
        <p:spPr/>
        <p:txBody>
          <a:bodyPr/>
          <a:lstStyle/>
          <a:p>
            <a:r>
              <a:rPr lang="en-US">
                <a:solidFill>
                  <a:schemeClr val="bg1"/>
                </a:solidFill>
                <a:latin typeface="Arial Black" charset="0"/>
                <a:ea typeface="MS PGothic" charset="0"/>
              </a:rPr>
              <a:t>Paul</a:t>
            </a:r>
            <a:r>
              <a:rPr lang="fr-FR">
                <a:solidFill>
                  <a:schemeClr val="bg1"/>
                </a:solidFill>
                <a:latin typeface="Arial Black" charset="0"/>
                <a:ea typeface="MS PGothic" charset="0"/>
              </a:rPr>
              <a:t>'</a:t>
            </a:r>
            <a:r>
              <a:rPr lang="en-US">
                <a:solidFill>
                  <a:schemeClr val="bg1"/>
                </a:solidFill>
                <a:latin typeface="Arial Black" charset="0"/>
                <a:ea typeface="MS PGothic" charset="0"/>
              </a:rPr>
              <a:t>s Pursuit: To be like Christ</a:t>
            </a:r>
          </a:p>
        </p:txBody>
      </p:sp>
      <p:sp>
        <p:nvSpPr>
          <p:cNvPr id="755715" name="Title 1"/>
          <p:cNvSpPr txBox="1">
            <a:spLocks/>
          </p:cNvSpPr>
          <p:nvPr/>
        </p:nvSpPr>
        <p:spPr bwMode="auto">
          <a:xfrm>
            <a:off x="0" y="2286000"/>
            <a:ext cx="9144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nchor="ctr"/>
          <a:lstStyle>
            <a:lvl1pPr marL="809625" indent="-809625"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buFontTx/>
              <a:buAutoNum type="romanUcPeriod"/>
            </a:pPr>
            <a:r>
              <a:rPr lang="en-US" sz="3200">
                <a:solidFill>
                  <a:srgbClr val="E3EBF1"/>
                </a:solidFill>
                <a:latin typeface="Arial Black" charset="0"/>
              </a:rPr>
              <a:t>Paul warned the church against legalists (3:1-3).</a:t>
            </a:r>
          </a:p>
          <a:p>
            <a:pPr>
              <a:buFontTx/>
              <a:buAutoNum type="romanUcPeriod"/>
            </a:pPr>
            <a:endParaRPr lang="en-US" sz="3200">
              <a:solidFill>
                <a:srgbClr val="E3EBF1"/>
              </a:solidFill>
              <a:latin typeface="Arial Black" charset="0"/>
            </a:endParaRPr>
          </a:p>
          <a:p>
            <a:pPr>
              <a:buFontTx/>
              <a:buAutoNum type="romanUcPeriod" startAt="2"/>
            </a:pPr>
            <a:r>
              <a:rPr lang="en-US" sz="3200">
                <a:solidFill>
                  <a:srgbClr val="E3EBF1"/>
                </a:solidFill>
                <a:latin typeface="Arial Black" charset="0"/>
              </a:rPr>
              <a:t>Paul used to place confidence in his pedigree (3:4-6).</a:t>
            </a:r>
          </a:p>
          <a:p>
            <a:pPr>
              <a:buFontTx/>
              <a:buAutoNum type="romanUcPeriod" startAt="2"/>
            </a:pPr>
            <a:endParaRPr lang="en-US" sz="3200">
              <a:solidFill>
                <a:srgbClr val="E3EBF1"/>
              </a:solidFill>
              <a:latin typeface="Arial Black" charset="0"/>
            </a:endParaRPr>
          </a:p>
          <a:p>
            <a:r>
              <a:rPr lang="en-US" sz="3200">
                <a:solidFill>
                  <a:srgbClr val="E3EBF1"/>
                </a:solidFill>
                <a:latin typeface="Arial Black" charset="0"/>
              </a:rPr>
              <a:t>III.	Paul said </a:t>
            </a:r>
            <a:r>
              <a:rPr lang="en-US" altLang="ja-JP" sz="3200">
                <a:solidFill>
                  <a:srgbClr val="E3EBF1"/>
                </a:solidFill>
                <a:latin typeface="Arial Black" charset="0"/>
              </a:rPr>
              <a:t>"no" to self-righteousness and "yes" to Christ-likeness (3:7-16).</a:t>
            </a:r>
          </a:p>
          <a:p>
            <a:endParaRPr lang="en-US" sz="3200">
              <a:solidFill>
                <a:srgbClr val="E3EBF1"/>
              </a:solidFill>
              <a:latin typeface="Arial Black"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56737" name="Title 1"/>
          <p:cNvSpPr>
            <a:spLocks noGrp="1"/>
          </p:cNvSpPr>
          <p:nvPr>
            <p:ph type="title"/>
          </p:nvPr>
        </p:nvSpPr>
        <p:spPr>
          <a:xfrm>
            <a:off x="5105400" y="44450"/>
            <a:ext cx="4038600" cy="4603750"/>
          </a:xfrm>
        </p:spPr>
        <p:txBody>
          <a:bodyPr/>
          <a:lstStyle/>
          <a:p>
            <a:r>
              <a:rPr lang="en-US">
                <a:latin typeface="Arial Black" charset="0"/>
                <a:ea typeface="MS PGothic" charset="0"/>
              </a:rPr>
              <a:t>Do you need to be set free from legalism?</a:t>
            </a:r>
          </a:p>
        </p:txBody>
      </p:sp>
      <p:pic>
        <p:nvPicPr>
          <p:cNvPr id="756738" name="Picture 2" descr="painting-set_free_preview.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070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757761" name="Text Box 2"/>
          <p:cNvSpPr txBox="1">
            <a:spLocks noChangeArrowheads="1"/>
          </p:cNvSpPr>
          <p:nvPr/>
        </p:nvSpPr>
        <p:spPr bwMode="auto">
          <a:xfrm>
            <a:off x="8267700" y="76200"/>
            <a:ext cx="784225" cy="4619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en-US" b="1">
                <a:solidFill>
                  <a:srgbClr val="EAEAEA"/>
                </a:solidFill>
                <a:latin typeface="Arial" charset="0"/>
                <a:ea typeface="ＭＳ Ｐゴシック" charset="0"/>
                <a:cs typeface="ＭＳ Ｐゴシック" charset="0"/>
              </a:rPr>
              <a:t>186i</a:t>
            </a:r>
          </a:p>
        </p:txBody>
      </p:sp>
      <p:sp>
        <p:nvSpPr>
          <p:cNvPr id="757762" name="Rectangle 35"/>
          <p:cNvSpPr>
            <a:spLocks noChangeArrowheads="1"/>
          </p:cNvSpPr>
          <p:nvPr/>
        </p:nvSpPr>
        <p:spPr bwMode="auto">
          <a:xfrm>
            <a:off x="0" y="-3233738"/>
            <a:ext cx="91440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354" tIns="45678" rIns="91354" bIns="45678">
            <a:spAutoFit/>
          </a:bodyPr>
          <a:lstStyle/>
          <a:p>
            <a:r>
              <a:rPr lang="en-US" sz="1500" b="1">
                <a:solidFill>
                  <a:srgbClr val="EAEAEA"/>
                </a:solidFill>
                <a:latin typeface="Ashley" charset="0"/>
                <a:cs typeface="Times New Roman" charset="0"/>
              </a:rPr>
              <a:t/>
            </a:r>
            <a:br>
              <a:rPr lang="en-US" sz="1500" b="1">
                <a:solidFill>
                  <a:srgbClr val="EAEAEA"/>
                </a:solidFill>
                <a:latin typeface="Ashley" charset="0"/>
                <a:cs typeface="Times New Roman" charset="0"/>
              </a:rPr>
            </a:br>
            <a:endParaRPr lang="en-US">
              <a:solidFill>
                <a:srgbClr val="EAEAEA"/>
              </a:solidFill>
              <a:cs typeface="Times New Roman" charset="0"/>
            </a:endParaRPr>
          </a:p>
        </p:txBody>
      </p:sp>
      <p:sp>
        <p:nvSpPr>
          <p:cNvPr id="757763" name="Rectangle 34"/>
          <p:cNvSpPr>
            <a:spLocks noChangeArrowheads="1"/>
          </p:cNvSpPr>
          <p:nvPr/>
        </p:nvSpPr>
        <p:spPr bwMode="auto">
          <a:xfrm>
            <a:off x="0" y="679450"/>
            <a:ext cx="9144000" cy="762000"/>
          </a:xfrm>
          <a:prstGeom prst="rect">
            <a:avLst/>
          </a:prstGeom>
          <a:solidFill>
            <a:srgbClr val="CCFFFF"/>
          </a:solidFill>
          <a:ln w="12700" cap="sq">
            <a:solidFill>
              <a:srgbClr val="000000"/>
            </a:solidFill>
            <a:miter lim="800000"/>
            <a:headEnd type="none" w="sm" len="sm"/>
            <a:tailEnd type="none" w="sm" len="sm"/>
          </a:ln>
        </p:spPr>
        <p:txBody>
          <a:bodyPr lIns="0" tIns="0" rIns="0" bIns="0" anchor="ctr" anchorCtr="1"/>
          <a:lstStyle/>
          <a:p>
            <a:pPr algn="ctr"/>
            <a:r>
              <a:rPr lang="en-US" b="1">
                <a:solidFill>
                  <a:srgbClr val="000000"/>
                </a:solidFill>
                <a:latin typeface="Arial Narrow" charset="0"/>
                <a:cs typeface="Times New Roman" charset="0"/>
              </a:rPr>
              <a:t>Paul considered his life</a:t>
            </a:r>
            <a:r>
              <a:rPr lang="fr-FR" b="1">
                <a:solidFill>
                  <a:srgbClr val="000000"/>
                </a:solidFill>
                <a:latin typeface="Arial Narrow" charset="0"/>
                <a:cs typeface="Times New Roman" charset="0"/>
              </a:rPr>
              <a:t>'</a:t>
            </a:r>
            <a:r>
              <a:rPr lang="en-US" altLang="ja-JP" b="1">
                <a:solidFill>
                  <a:srgbClr val="000000"/>
                </a:solidFill>
                <a:latin typeface="Arial Narrow" charset="0"/>
                <a:cs typeface="Times New Roman" charset="0"/>
              </a:rPr>
              <a:t>s best accomplishments "dung" (KJV) compared to knowing Christ.  Which of the following is a source of pride in your life?</a:t>
            </a:r>
            <a:endParaRPr lang="en-US" b="1">
              <a:solidFill>
                <a:srgbClr val="000000"/>
              </a:solidFill>
              <a:latin typeface="Arial Narrow" charset="0"/>
              <a:cs typeface="Times New Roman" charset="0"/>
            </a:endParaRPr>
          </a:p>
        </p:txBody>
      </p:sp>
      <p:sp>
        <p:nvSpPr>
          <p:cNvPr id="757764" name="Rectangle 38"/>
          <p:cNvSpPr>
            <a:spLocks noChangeArrowheads="1"/>
          </p:cNvSpPr>
          <p:nvPr/>
        </p:nvSpPr>
        <p:spPr bwMode="auto">
          <a:xfrm>
            <a:off x="4572000" y="1524000"/>
            <a:ext cx="4343400" cy="3352800"/>
          </a:xfrm>
          <a:prstGeom prst="rect">
            <a:avLst/>
          </a:prstGeom>
          <a:solidFill>
            <a:srgbClr val="CCFFFF"/>
          </a:solidFill>
          <a:ln w="28575" cap="sq">
            <a:solidFill>
              <a:srgbClr val="000000"/>
            </a:solidFill>
            <a:miter lim="800000"/>
            <a:headEnd type="none" w="sm" len="sm"/>
            <a:tailEnd type="none" w="sm" len="sm"/>
          </a:ln>
        </p:spPr>
        <p:txBody>
          <a:bodyPr lIns="0" tIns="0" rIns="0" bIns="0" anchor="ctr" anchorCtr="1"/>
          <a:lstStyle/>
          <a:p>
            <a:pPr marL="225425" indent="-225425"/>
            <a:r>
              <a:rPr lang="en-US" b="1" u="sng">
                <a:solidFill>
                  <a:srgbClr val="000000"/>
                </a:solidFill>
                <a:latin typeface="Arial Narrow" charset="0"/>
                <a:cs typeface="Times New Roman" charset="0"/>
              </a:rPr>
              <a:t>Spiritual</a:t>
            </a:r>
          </a:p>
          <a:p>
            <a:pPr marL="225425" indent="-225425" eaLnBrk="0" hangingPunct="0">
              <a:buFontTx/>
              <a:buChar char="•"/>
            </a:pPr>
            <a:r>
              <a:rPr lang="en-US" b="1">
                <a:solidFill>
                  <a:srgbClr val="000000"/>
                </a:solidFill>
                <a:latin typeface="Arial Narrow" charset="0"/>
                <a:cs typeface="Times New Roman" charset="0"/>
              </a:rPr>
              <a:t>Church position/title</a:t>
            </a:r>
          </a:p>
          <a:p>
            <a:pPr marL="225425" indent="-225425" eaLnBrk="0" hangingPunct="0">
              <a:buFontTx/>
              <a:buChar char="•"/>
            </a:pPr>
            <a:r>
              <a:rPr lang="en-US" b="1">
                <a:solidFill>
                  <a:srgbClr val="000000"/>
                </a:solidFill>
                <a:latin typeface="Arial Narrow" charset="0"/>
                <a:cs typeface="Times New Roman" charset="0"/>
              </a:rPr>
              <a:t>Tithes, offerings, gifts</a:t>
            </a:r>
          </a:p>
          <a:p>
            <a:pPr marL="225425" indent="-225425" eaLnBrk="0" hangingPunct="0">
              <a:buFontTx/>
              <a:buChar char="•"/>
            </a:pPr>
            <a:r>
              <a:rPr lang="en-US" b="1">
                <a:solidFill>
                  <a:srgbClr val="000000"/>
                </a:solidFill>
                <a:latin typeface="Arial Narrow" charset="0"/>
                <a:cs typeface="Times New Roman" charset="0"/>
              </a:rPr>
              <a:t>Church membership</a:t>
            </a:r>
          </a:p>
          <a:p>
            <a:pPr marL="225425" indent="-225425" eaLnBrk="0" hangingPunct="0">
              <a:buFontTx/>
              <a:buChar char="•"/>
            </a:pPr>
            <a:r>
              <a:rPr lang="en-US" b="1">
                <a:solidFill>
                  <a:srgbClr val="000000"/>
                </a:solidFill>
                <a:latin typeface="Arial Narrow" charset="0"/>
                <a:cs typeface="Times New Roman" charset="0"/>
              </a:rPr>
              <a:t>Ministry experience or gifts</a:t>
            </a:r>
          </a:p>
          <a:p>
            <a:pPr marL="225425" indent="-225425" eaLnBrk="0" hangingPunct="0">
              <a:buFontTx/>
              <a:buChar char="•"/>
            </a:pPr>
            <a:r>
              <a:rPr lang="en-US" b="1">
                <a:solidFill>
                  <a:srgbClr val="000000"/>
                </a:solidFill>
                <a:latin typeface="Arial Narrow" charset="0"/>
                <a:cs typeface="Times New Roman" charset="0"/>
              </a:rPr>
              <a:t>Bible knowledge</a:t>
            </a:r>
          </a:p>
          <a:p>
            <a:pPr marL="225425" indent="-225425" eaLnBrk="0" hangingPunct="0">
              <a:buFontTx/>
              <a:buChar char="•"/>
            </a:pPr>
            <a:r>
              <a:rPr lang="en-US" b="1">
                <a:solidFill>
                  <a:srgbClr val="000000"/>
                </a:solidFill>
                <a:latin typeface="Arial Narrow" charset="0"/>
                <a:cs typeface="Times New Roman" charset="0"/>
              </a:rPr>
              <a:t>Humility</a:t>
            </a:r>
          </a:p>
          <a:p>
            <a:pPr marL="225425" indent="-225425" eaLnBrk="0" hangingPunct="0">
              <a:buFontTx/>
              <a:buChar char="•"/>
            </a:pPr>
            <a:r>
              <a:rPr lang="en-US" b="1">
                <a:solidFill>
                  <a:srgbClr val="000000"/>
                </a:solidFill>
                <a:latin typeface="Arial Narrow" charset="0"/>
                <a:cs typeface="Times New Roman" charset="0"/>
              </a:rPr>
              <a:t>Others</a:t>
            </a:r>
          </a:p>
        </p:txBody>
      </p:sp>
      <p:sp>
        <p:nvSpPr>
          <p:cNvPr id="757765" name="Rectangle 39"/>
          <p:cNvSpPr>
            <a:spLocks noChangeArrowheads="1"/>
          </p:cNvSpPr>
          <p:nvPr/>
        </p:nvSpPr>
        <p:spPr bwMode="auto">
          <a:xfrm>
            <a:off x="6324600" y="4038600"/>
            <a:ext cx="2819400" cy="2209800"/>
          </a:xfrm>
          <a:prstGeom prst="rect">
            <a:avLst/>
          </a:prstGeom>
          <a:solidFill>
            <a:srgbClr val="CCFFFF"/>
          </a:solidFill>
          <a:ln w="28575" cap="sq">
            <a:solidFill>
              <a:srgbClr val="000000"/>
            </a:solidFill>
            <a:miter lim="800000"/>
            <a:headEnd type="none" w="sm" len="sm"/>
            <a:tailEnd type="none" w="sm" len="sm"/>
          </a:ln>
        </p:spPr>
        <p:txBody>
          <a:bodyPr lIns="0" tIns="0" rIns="0" bIns="0" anchor="ctr" anchorCtr="1"/>
          <a:lstStyle/>
          <a:p>
            <a:pPr marL="225425" indent="-225425"/>
            <a:r>
              <a:rPr lang="en-US" b="1" u="sng">
                <a:solidFill>
                  <a:srgbClr val="000000"/>
                </a:solidFill>
                <a:latin typeface="Arial Narrow" charset="0"/>
                <a:cs typeface="Times New Roman" charset="0"/>
              </a:rPr>
              <a:t>Physical</a:t>
            </a:r>
          </a:p>
          <a:p>
            <a:pPr marL="225425" indent="-225425" eaLnBrk="0" hangingPunct="0">
              <a:buFontTx/>
              <a:buChar char="•"/>
            </a:pPr>
            <a:r>
              <a:rPr lang="en-US" b="1">
                <a:solidFill>
                  <a:srgbClr val="000000"/>
                </a:solidFill>
                <a:latin typeface="Arial Narrow" charset="0"/>
                <a:cs typeface="Times New Roman" charset="0"/>
              </a:rPr>
              <a:t>Appearance</a:t>
            </a:r>
          </a:p>
          <a:p>
            <a:pPr marL="225425" indent="-225425" eaLnBrk="0" hangingPunct="0">
              <a:buFontTx/>
              <a:buChar char="•"/>
            </a:pPr>
            <a:r>
              <a:rPr lang="en-US" b="1">
                <a:solidFill>
                  <a:srgbClr val="000000"/>
                </a:solidFill>
                <a:latin typeface="Arial Narrow" charset="0"/>
                <a:cs typeface="Times New Roman" charset="0"/>
              </a:rPr>
              <a:t>Strength</a:t>
            </a:r>
          </a:p>
          <a:p>
            <a:pPr marL="225425" indent="-225425" eaLnBrk="0" hangingPunct="0">
              <a:buFontTx/>
              <a:buChar char="•"/>
            </a:pPr>
            <a:r>
              <a:rPr lang="en-US" b="1">
                <a:solidFill>
                  <a:srgbClr val="000000"/>
                </a:solidFill>
                <a:latin typeface="Arial Narrow" charset="0"/>
                <a:cs typeface="Times New Roman" charset="0"/>
              </a:rPr>
              <a:t>Health</a:t>
            </a:r>
          </a:p>
          <a:p>
            <a:pPr marL="225425" indent="-225425" eaLnBrk="0" hangingPunct="0">
              <a:buFontTx/>
              <a:buChar char="•"/>
            </a:pPr>
            <a:r>
              <a:rPr lang="en-US" b="1">
                <a:solidFill>
                  <a:srgbClr val="000000"/>
                </a:solidFill>
                <a:latin typeface="Arial Narrow" charset="0"/>
                <a:cs typeface="Times New Roman" charset="0"/>
              </a:rPr>
              <a:t>Abilities</a:t>
            </a:r>
          </a:p>
          <a:p>
            <a:pPr marL="225425" indent="-225425" eaLnBrk="0" hangingPunct="0">
              <a:buFontTx/>
              <a:buChar char="•"/>
            </a:pPr>
            <a:r>
              <a:rPr lang="en-US" b="1">
                <a:solidFill>
                  <a:srgbClr val="000000"/>
                </a:solidFill>
                <a:latin typeface="Arial Narrow" charset="0"/>
                <a:cs typeface="Times New Roman" charset="0"/>
              </a:rPr>
              <a:t>Others</a:t>
            </a:r>
          </a:p>
        </p:txBody>
      </p:sp>
      <p:sp>
        <p:nvSpPr>
          <p:cNvPr id="757766" name="Rectangle 42"/>
          <p:cNvSpPr>
            <a:spLocks noChangeArrowheads="1"/>
          </p:cNvSpPr>
          <p:nvPr/>
        </p:nvSpPr>
        <p:spPr bwMode="auto">
          <a:xfrm>
            <a:off x="0" y="6400800"/>
            <a:ext cx="9144000" cy="381000"/>
          </a:xfrm>
          <a:prstGeom prst="rect">
            <a:avLst/>
          </a:prstGeom>
          <a:solidFill>
            <a:srgbClr val="CCFFFF"/>
          </a:solidFill>
          <a:ln w="12700" cap="sq">
            <a:solidFill>
              <a:srgbClr val="000000"/>
            </a:solidFill>
            <a:miter lim="800000"/>
            <a:headEnd type="none" w="sm" len="sm"/>
            <a:tailEnd type="none" w="sm" len="sm"/>
          </a:ln>
        </p:spPr>
        <p:txBody>
          <a:bodyPr lIns="0" tIns="0" rIns="0" bIns="0" anchor="ctr" anchorCtr="1"/>
          <a:lstStyle/>
          <a:p>
            <a:pPr>
              <a:tabLst>
                <a:tab pos="454025" algn="l"/>
                <a:tab pos="625475" algn="l"/>
              </a:tabLst>
            </a:pPr>
            <a:r>
              <a:rPr lang="en-US" b="1" i="1">
                <a:solidFill>
                  <a:srgbClr val="000000"/>
                </a:solidFill>
                <a:latin typeface="Arial Narrow" charset="0"/>
                <a:cs typeface="Times New Roman" charset="0"/>
              </a:rPr>
              <a:t>Is your attitude toward these things like Paul</a:t>
            </a:r>
            <a:r>
              <a:rPr lang="fr-FR" b="1" i="1">
                <a:solidFill>
                  <a:srgbClr val="000000"/>
                </a:solidFill>
                <a:latin typeface="Arial Narrow" charset="0"/>
                <a:cs typeface="Times New Roman" charset="0"/>
              </a:rPr>
              <a:t>'</a:t>
            </a:r>
            <a:r>
              <a:rPr lang="en-US" altLang="ja-JP" b="1" i="1">
                <a:solidFill>
                  <a:srgbClr val="000000"/>
                </a:solidFill>
                <a:latin typeface="Arial Narrow" charset="0"/>
                <a:cs typeface="Times New Roman" charset="0"/>
              </a:rPr>
              <a:t>s?  Are they "rubbish" to you?</a:t>
            </a:r>
            <a:endParaRPr lang="en-US" b="1">
              <a:solidFill>
                <a:srgbClr val="000000"/>
              </a:solidFill>
              <a:latin typeface="Arial Narrow" charset="0"/>
              <a:cs typeface="Times New Roman" charset="0"/>
            </a:endParaRPr>
          </a:p>
        </p:txBody>
      </p:sp>
      <p:sp>
        <p:nvSpPr>
          <p:cNvPr id="410634" name="Title 1"/>
          <p:cNvSpPr>
            <a:spLocks noGrp="1"/>
          </p:cNvSpPr>
          <p:nvPr>
            <p:ph type="title" idx="4294967295"/>
          </p:nvPr>
        </p:nvSpPr>
        <p:spPr>
          <a:xfrm>
            <a:off x="533400" y="0"/>
            <a:ext cx="7467600" cy="679450"/>
          </a:xfrm>
        </p:spPr>
        <p:txBody>
          <a:bodyPr/>
          <a:lstStyle/>
          <a:p>
            <a:pPr algn="ctr" eaLnBrk="1" hangingPunct="1">
              <a:defRPr/>
            </a:pPr>
            <a:r>
              <a:rPr lang="en-US" sz="2800" b="1">
                <a:solidFill>
                  <a:schemeClr val="tx1"/>
                </a:solidFill>
                <a:effectLst>
                  <a:outerShdw blurRad="38100" dist="38100" dir="2700000" algn="tl">
                    <a:srgbClr val="000000"/>
                  </a:outerShdw>
                </a:effectLst>
                <a:latin typeface="Arial" charset="0"/>
                <a:ea typeface="SimSun" charset="0"/>
                <a:cs typeface="SimSun" charset="0"/>
              </a:rPr>
              <a:t>Worthless Compared to Christ</a:t>
            </a:r>
            <a:r>
              <a:rPr lang="en-US" sz="2800">
                <a:solidFill>
                  <a:schemeClr val="tx1"/>
                </a:solidFill>
                <a:effectLst>
                  <a:outerShdw blurRad="38100" dist="38100" dir="2700000" algn="tl">
                    <a:srgbClr val="000000"/>
                  </a:outerShdw>
                </a:effectLst>
                <a:latin typeface="Arial" charset="0"/>
                <a:ea typeface="ＭＳ Ｐゴシック" charset="0"/>
              </a:rPr>
              <a:t> (</a:t>
            </a:r>
            <a:r>
              <a:rPr lang="en-US" sz="2800" b="1" i="1">
                <a:solidFill>
                  <a:schemeClr val="tx1"/>
                </a:solidFill>
                <a:effectLst>
                  <a:outerShdw blurRad="38100" dist="38100" dir="2700000" algn="tl">
                    <a:srgbClr val="000000"/>
                  </a:outerShdw>
                </a:effectLst>
                <a:latin typeface="Arial" charset="0"/>
                <a:ea typeface="SimSun" charset="0"/>
                <a:cs typeface="SimSun" charset="0"/>
              </a:rPr>
              <a:t>Phil. 3:7-8)</a:t>
            </a:r>
            <a:endParaRPr lang="en-US" sz="2800">
              <a:solidFill>
                <a:schemeClr val="tx1"/>
              </a:solidFill>
              <a:effectLst>
                <a:outerShdw blurRad="38100" dist="38100" dir="2700000" algn="tl">
                  <a:srgbClr val="000000"/>
                </a:outerShdw>
              </a:effectLst>
              <a:latin typeface="Arial" charset="0"/>
              <a:ea typeface="ＭＳ Ｐゴシック" charset="0"/>
            </a:endParaRPr>
          </a:p>
        </p:txBody>
      </p:sp>
      <p:sp>
        <p:nvSpPr>
          <p:cNvPr id="757768" name="Rectangle 36"/>
          <p:cNvSpPr>
            <a:spLocks noChangeArrowheads="1"/>
          </p:cNvSpPr>
          <p:nvPr/>
        </p:nvSpPr>
        <p:spPr bwMode="auto">
          <a:xfrm>
            <a:off x="0" y="1524000"/>
            <a:ext cx="2209800" cy="3200400"/>
          </a:xfrm>
          <a:prstGeom prst="rect">
            <a:avLst/>
          </a:prstGeom>
          <a:solidFill>
            <a:srgbClr val="CCFFFF"/>
          </a:solidFill>
          <a:ln w="28575" cap="sq">
            <a:solidFill>
              <a:srgbClr val="000000"/>
            </a:solidFill>
            <a:miter lim="800000"/>
            <a:headEnd type="none" w="sm" len="sm"/>
            <a:tailEnd type="none" w="sm" len="sm"/>
          </a:ln>
        </p:spPr>
        <p:txBody>
          <a:bodyPr lIns="0" tIns="0" rIns="0" bIns="0" anchor="ctr" anchorCtr="1"/>
          <a:lstStyle/>
          <a:p>
            <a:pPr marL="225425" indent="-225425"/>
            <a:r>
              <a:rPr lang="en-US" b="1" u="sng">
                <a:solidFill>
                  <a:srgbClr val="000000"/>
                </a:solidFill>
                <a:latin typeface="Arial Narrow" charset="0"/>
                <a:cs typeface="Times New Roman" charset="0"/>
              </a:rPr>
              <a:t>Personal</a:t>
            </a:r>
          </a:p>
          <a:p>
            <a:pPr marL="225425" indent="-225425" eaLnBrk="0" hangingPunct="0">
              <a:buFontTx/>
              <a:buChar char="•"/>
            </a:pPr>
            <a:r>
              <a:rPr lang="en-US" b="1">
                <a:solidFill>
                  <a:srgbClr val="000000"/>
                </a:solidFill>
                <a:latin typeface="Arial Narrow" charset="0"/>
                <a:cs typeface="Times New Roman" charset="0"/>
              </a:rPr>
              <a:t>Occupation</a:t>
            </a:r>
          </a:p>
          <a:p>
            <a:pPr marL="225425" indent="-225425" eaLnBrk="0" hangingPunct="0">
              <a:buFontTx/>
              <a:buChar char="•"/>
            </a:pPr>
            <a:r>
              <a:rPr lang="en-US" b="1">
                <a:solidFill>
                  <a:srgbClr val="000000"/>
                </a:solidFill>
                <a:latin typeface="Arial Narrow" charset="0"/>
                <a:cs typeface="Times New Roman" charset="0"/>
              </a:rPr>
              <a:t>Title</a:t>
            </a:r>
          </a:p>
          <a:p>
            <a:pPr marL="225425" indent="-225425" eaLnBrk="0" hangingPunct="0">
              <a:buFontTx/>
              <a:buChar char="•"/>
            </a:pPr>
            <a:r>
              <a:rPr lang="en-US" b="1">
                <a:solidFill>
                  <a:srgbClr val="000000"/>
                </a:solidFill>
                <a:latin typeface="Arial Narrow" charset="0"/>
                <a:cs typeface="Times New Roman" charset="0"/>
              </a:rPr>
              <a:t>Income</a:t>
            </a:r>
          </a:p>
          <a:p>
            <a:pPr marL="225425" indent="-225425" eaLnBrk="0" hangingPunct="0">
              <a:buFontTx/>
              <a:buChar char="•"/>
            </a:pPr>
            <a:r>
              <a:rPr lang="en-US" b="1">
                <a:solidFill>
                  <a:srgbClr val="000000"/>
                </a:solidFill>
                <a:latin typeface="Arial Narrow" charset="0"/>
                <a:cs typeface="Times New Roman" charset="0"/>
              </a:rPr>
              <a:t>Power</a:t>
            </a:r>
          </a:p>
          <a:p>
            <a:pPr marL="225425" indent="-225425" eaLnBrk="0" hangingPunct="0">
              <a:buFontTx/>
              <a:buChar char="•"/>
            </a:pPr>
            <a:r>
              <a:rPr lang="en-US" b="1">
                <a:solidFill>
                  <a:srgbClr val="000000"/>
                </a:solidFill>
                <a:latin typeface="Arial Narrow" charset="0"/>
                <a:cs typeface="Times New Roman" charset="0"/>
              </a:rPr>
              <a:t>Education</a:t>
            </a:r>
          </a:p>
          <a:p>
            <a:pPr marL="225425" indent="-225425" eaLnBrk="0" hangingPunct="0">
              <a:buFontTx/>
              <a:buChar char="•"/>
            </a:pPr>
            <a:r>
              <a:rPr lang="en-US" b="1">
                <a:solidFill>
                  <a:srgbClr val="000000"/>
                </a:solidFill>
                <a:latin typeface="Arial Narrow" charset="0"/>
                <a:cs typeface="Times New Roman" charset="0"/>
              </a:rPr>
              <a:t>Degree(s)</a:t>
            </a:r>
          </a:p>
          <a:p>
            <a:pPr marL="225425" indent="-225425" eaLnBrk="0" hangingPunct="0">
              <a:buFontTx/>
              <a:buChar char="•"/>
            </a:pPr>
            <a:r>
              <a:rPr lang="en-US" b="1">
                <a:solidFill>
                  <a:srgbClr val="000000"/>
                </a:solidFill>
                <a:latin typeface="Arial Narrow" charset="0"/>
                <a:cs typeface="Times New Roman" charset="0"/>
              </a:rPr>
              <a:t>Others</a:t>
            </a:r>
          </a:p>
        </p:txBody>
      </p:sp>
      <p:sp>
        <p:nvSpPr>
          <p:cNvPr id="757769" name="Rectangle 37"/>
          <p:cNvSpPr>
            <a:spLocks noChangeArrowheads="1"/>
          </p:cNvSpPr>
          <p:nvPr/>
        </p:nvSpPr>
        <p:spPr bwMode="auto">
          <a:xfrm>
            <a:off x="1828800" y="2362200"/>
            <a:ext cx="2971800" cy="4038600"/>
          </a:xfrm>
          <a:prstGeom prst="rect">
            <a:avLst/>
          </a:prstGeom>
          <a:solidFill>
            <a:srgbClr val="CCFFFF"/>
          </a:solidFill>
          <a:ln w="28575" cap="sq">
            <a:solidFill>
              <a:srgbClr val="000000"/>
            </a:solidFill>
            <a:miter lim="800000"/>
            <a:headEnd type="none" w="sm" len="sm"/>
            <a:tailEnd type="none" w="sm" len="sm"/>
          </a:ln>
        </p:spPr>
        <p:txBody>
          <a:bodyPr lIns="0" tIns="0" rIns="0" bIns="0" anchor="ctr" anchorCtr="1"/>
          <a:lstStyle/>
          <a:p>
            <a:pPr marL="225425" indent="-225425"/>
            <a:r>
              <a:rPr lang="en-US" b="1" u="sng">
                <a:solidFill>
                  <a:srgbClr val="000000"/>
                </a:solidFill>
                <a:latin typeface="Arial Narrow" charset="0"/>
                <a:cs typeface="Times New Roman" charset="0"/>
              </a:rPr>
              <a:t>Social</a:t>
            </a:r>
            <a:endParaRPr lang="en-US" b="1">
              <a:solidFill>
                <a:srgbClr val="000000"/>
              </a:solidFill>
              <a:latin typeface="Arial Narrow" charset="0"/>
              <a:cs typeface="Times New Roman" charset="0"/>
            </a:endParaRPr>
          </a:p>
          <a:p>
            <a:pPr marL="225425" indent="-225425" eaLnBrk="0" hangingPunct="0">
              <a:buFontTx/>
              <a:buChar char="•"/>
            </a:pPr>
            <a:r>
              <a:rPr lang="en-US" b="1">
                <a:solidFill>
                  <a:srgbClr val="000000"/>
                </a:solidFill>
                <a:latin typeface="Arial Narrow" charset="0"/>
                <a:cs typeface="Times New Roman" charset="0"/>
              </a:rPr>
              <a:t>Social position</a:t>
            </a:r>
          </a:p>
          <a:p>
            <a:pPr marL="225425" indent="-225425" eaLnBrk="0" hangingPunct="0">
              <a:buFontTx/>
              <a:buChar char="•"/>
            </a:pPr>
            <a:r>
              <a:rPr lang="en-US" b="1">
                <a:solidFill>
                  <a:srgbClr val="000000"/>
                </a:solidFill>
                <a:latin typeface="Arial Narrow" charset="0"/>
                <a:cs typeface="Times New Roman" charset="0"/>
              </a:rPr>
              <a:t>Friends</a:t>
            </a:r>
          </a:p>
          <a:p>
            <a:pPr marL="225425" indent="-225425" eaLnBrk="0" hangingPunct="0">
              <a:buFontTx/>
              <a:buChar char="•"/>
            </a:pPr>
            <a:r>
              <a:rPr lang="en-US" b="1">
                <a:solidFill>
                  <a:srgbClr val="000000"/>
                </a:solidFill>
                <a:latin typeface="Arial Narrow" charset="0"/>
                <a:cs typeface="Times New Roman" charset="0"/>
              </a:rPr>
              <a:t>Spouse</a:t>
            </a:r>
          </a:p>
          <a:p>
            <a:pPr marL="225425" indent="-225425" eaLnBrk="0" hangingPunct="0">
              <a:buFontTx/>
              <a:buChar char="•"/>
            </a:pPr>
            <a:r>
              <a:rPr lang="en-US" b="1">
                <a:solidFill>
                  <a:srgbClr val="000000"/>
                </a:solidFill>
                <a:latin typeface="Arial Narrow" charset="0"/>
                <a:cs typeface="Times New Roman" charset="0"/>
              </a:rPr>
              <a:t>House</a:t>
            </a:r>
          </a:p>
          <a:p>
            <a:pPr marL="225425" indent="-225425" eaLnBrk="0" hangingPunct="0">
              <a:buFontTx/>
              <a:buChar char="•"/>
            </a:pPr>
            <a:r>
              <a:rPr lang="en-US" b="1">
                <a:solidFill>
                  <a:srgbClr val="000000"/>
                </a:solidFill>
                <a:latin typeface="Arial Narrow" charset="0"/>
                <a:cs typeface="Times New Roman" charset="0"/>
              </a:rPr>
              <a:t>Car</a:t>
            </a:r>
          </a:p>
          <a:p>
            <a:pPr marL="225425" indent="-225425" eaLnBrk="0" hangingPunct="0">
              <a:buFontTx/>
              <a:buChar char="•"/>
            </a:pPr>
            <a:r>
              <a:rPr lang="en-US" b="1">
                <a:solidFill>
                  <a:srgbClr val="000000"/>
                </a:solidFill>
                <a:latin typeface="Arial Narrow" charset="0"/>
                <a:cs typeface="Times New Roman" charset="0"/>
              </a:rPr>
              <a:t>Neighborhood</a:t>
            </a:r>
          </a:p>
          <a:p>
            <a:pPr marL="225425" indent="-225425" eaLnBrk="0" hangingPunct="0">
              <a:buFontTx/>
              <a:buChar char="•"/>
            </a:pPr>
            <a:r>
              <a:rPr lang="en-US" b="1">
                <a:solidFill>
                  <a:srgbClr val="000000"/>
                </a:solidFill>
                <a:latin typeface="Arial Narrow" charset="0"/>
                <a:cs typeface="Times New Roman" charset="0"/>
              </a:rPr>
              <a:t>Country club</a:t>
            </a:r>
          </a:p>
          <a:p>
            <a:pPr marL="225425" indent="-225425" eaLnBrk="0" hangingPunct="0">
              <a:buFontTx/>
              <a:buChar char="•"/>
            </a:pPr>
            <a:r>
              <a:rPr lang="en-US" b="1">
                <a:solidFill>
                  <a:srgbClr val="000000"/>
                </a:solidFill>
                <a:latin typeface="Arial Narrow" charset="0"/>
                <a:cs typeface="Times New Roman" charset="0"/>
              </a:rPr>
              <a:t>Golf/sports</a:t>
            </a:r>
          </a:p>
          <a:p>
            <a:pPr marL="225425" indent="-225425" eaLnBrk="0" hangingPunct="0">
              <a:buFontTx/>
              <a:buChar char="•"/>
            </a:pPr>
            <a:r>
              <a:rPr lang="en-US" b="1">
                <a:solidFill>
                  <a:srgbClr val="000000"/>
                </a:solidFill>
                <a:latin typeface="Arial Narrow" charset="0"/>
                <a:cs typeface="Times New Roman" charset="0"/>
              </a:rPr>
              <a:t>Children</a:t>
            </a:r>
          </a:p>
          <a:p>
            <a:pPr marL="225425" indent="-225425" eaLnBrk="0" hangingPunct="0">
              <a:buFontTx/>
              <a:buChar char="•"/>
            </a:pPr>
            <a:r>
              <a:rPr lang="en-US" b="1">
                <a:solidFill>
                  <a:srgbClr val="000000"/>
                </a:solidFill>
                <a:latin typeface="Arial Narrow" charset="0"/>
                <a:cs typeface="Times New Roman" charset="0"/>
              </a:rPr>
              <a:t>Others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7969" name="Picture 4" descr="imitating jesu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2465388"/>
            <a:ext cx="6588125"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7970" name="Title 2"/>
          <p:cNvSpPr>
            <a:spLocks noGrp="1"/>
          </p:cNvSpPr>
          <p:nvPr>
            <p:ph type="title" idx="4294967295"/>
          </p:nvPr>
        </p:nvSpPr>
        <p:spPr>
          <a:xfrm>
            <a:off x="109538" y="0"/>
            <a:ext cx="8999537" cy="2808288"/>
          </a:xfrm>
        </p:spPr>
        <p:txBody>
          <a:bodyPr/>
          <a:lstStyle/>
          <a:p>
            <a:pPr eaLnBrk="1" hangingPunct="1"/>
            <a:r>
              <a:rPr lang="en-US" sz="4300" b="1">
                <a:solidFill>
                  <a:srgbClr val="4B3118"/>
                </a:solidFill>
                <a:latin typeface="Arial" charset="0"/>
                <a:cs typeface="Arial" charset="0"/>
              </a:rPr>
              <a:t>I. Phao-lô vượt qua được những khó khăn khi ở tù vì ông có cùng </a:t>
            </a:r>
            <a:r>
              <a:rPr lang="en-US" sz="4300" b="1">
                <a:solidFill>
                  <a:srgbClr val="FF33CC"/>
                </a:solidFill>
                <a:latin typeface="Arial" charset="0"/>
                <a:cs typeface="Arial" charset="0"/>
              </a:rPr>
              <a:t>thái độ </a:t>
            </a:r>
            <a:r>
              <a:rPr lang="en-US" sz="4300" b="1">
                <a:solidFill>
                  <a:srgbClr val="4B3118"/>
                </a:solidFill>
                <a:latin typeface="Arial" charset="0"/>
                <a:cs typeface="Arial" charset="0"/>
              </a:rPr>
              <a:t>như Chúa Jesus Christ (1:1-11). </a:t>
            </a:r>
          </a:p>
        </p:txBody>
      </p:sp>
    </p:spTree>
  </p:cSld>
  <p:clrMapOvr>
    <a:masterClrMapping/>
  </p:clrMapOvr>
  <p:timing>
    <p:tnLst>
      <p:par>
        <p:cTn xmlns:p14="http://schemas.microsoft.com/office/powerpoint/2010/mai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Title 1"/>
          <p:cNvSpPr>
            <a:spLocks noGrp="1"/>
          </p:cNvSpPr>
          <p:nvPr>
            <p:ph type="title"/>
          </p:nvPr>
        </p:nvSpPr>
        <p:spPr/>
        <p:txBody>
          <a:bodyPr/>
          <a:lstStyle/>
          <a:p>
            <a:r>
              <a:rPr lang="en-US">
                <a:latin typeface="Arial" charset="0"/>
                <a:ea typeface="MS PGothic" charset="0"/>
              </a:rPr>
              <a:t>Black</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60833" name="Picture 2" descr="obese coupl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0689" name="Title 1"/>
          <p:cNvSpPr>
            <a:spLocks noGrp="1"/>
          </p:cNvSpPr>
          <p:nvPr>
            <p:ph type="title"/>
          </p:nvPr>
        </p:nvSpPr>
        <p:spPr>
          <a:xfrm>
            <a:off x="228600" y="533400"/>
            <a:ext cx="8915400" cy="3962400"/>
          </a:xfrm>
        </p:spPr>
        <p:txBody>
          <a:bodyPr/>
          <a:lstStyle/>
          <a:p>
            <a:pPr>
              <a:defRPr/>
            </a:pPr>
            <a:r>
              <a:rPr lang="en-US" sz="6600">
                <a:effectLst>
                  <a:glow rad="165100">
                    <a:schemeClr val="bg1"/>
                  </a:glow>
                </a:effectLst>
                <a:ea typeface="ＭＳ Ｐゴシック" charset="0"/>
                <a:cs typeface="ＭＳ Ｐゴシック" charset="0"/>
              </a:rPr>
              <a:t>Christ-likeness Frees Us From License </a:t>
            </a:r>
          </a:p>
        </p:txBody>
      </p:sp>
      <p:sp>
        <p:nvSpPr>
          <p:cNvPr id="5" name="Title 1"/>
          <p:cNvSpPr txBox="1">
            <a:spLocks/>
          </p:cNvSpPr>
          <p:nvPr/>
        </p:nvSpPr>
        <p:spPr bwMode="auto">
          <a:xfrm>
            <a:off x="685800" y="5867400"/>
            <a:ext cx="7848600" cy="914400"/>
          </a:xfrm>
          <a:prstGeom prst="rect">
            <a:avLst/>
          </a:prstGeom>
          <a:solidFill>
            <a:srgbClr val="000000"/>
          </a:solidFill>
          <a:ln w="9525">
            <a:noFill/>
            <a:miter lim="800000"/>
            <a:headEnd/>
            <a:tailEnd/>
          </a:ln>
        </p:spPr>
        <p:txBody>
          <a:bodyPr lIns="91354" tIns="45678" rIns="91354" bIns="45678" anchor="ctr"/>
          <a:lstStyle/>
          <a:p>
            <a:pPr algn="ctr" eaLnBrk="0" hangingPunct="0">
              <a:defRPr/>
            </a:pPr>
            <a:r>
              <a:rPr lang="en-US" sz="4000" kern="0" dirty="0">
                <a:solidFill>
                  <a:srgbClr val="E3EBF1"/>
                </a:solidFill>
                <a:latin typeface="Arial Black"/>
                <a:ea typeface="ＭＳ Ｐゴシック" charset="-128"/>
                <a:cs typeface="ＭＳ Ｐゴシック" charset="-128"/>
              </a:rPr>
              <a:t>Philippians 3:17-21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61857" name="Title 1"/>
          <p:cNvSpPr>
            <a:spLocks noGrp="1"/>
          </p:cNvSpPr>
          <p:nvPr>
            <p:ph type="title"/>
          </p:nvPr>
        </p:nvSpPr>
        <p:spPr>
          <a:xfrm>
            <a:off x="0" y="44450"/>
            <a:ext cx="9144000" cy="869950"/>
          </a:xfrm>
        </p:spPr>
        <p:txBody>
          <a:bodyPr/>
          <a:lstStyle/>
          <a:p>
            <a:r>
              <a:rPr lang="en-US">
                <a:effectLst/>
                <a:latin typeface="Arial Black" charset="0"/>
                <a:ea typeface="MS PGothic" charset="0"/>
              </a:rPr>
              <a:t>The License Privilege</a:t>
            </a:r>
          </a:p>
        </p:txBody>
      </p:sp>
      <p:pic>
        <p:nvPicPr>
          <p:cNvPr id="3" name="Picture 2" descr="baby driving.jpg"/>
          <p:cNvPicPr>
            <a:picLocks noChangeAspect="1"/>
          </p:cNvPicPr>
          <p:nvPr/>
        </p:nvPicPr>
        <p:blipFill>
          <a:blip r:embed="rId3">
            <a:extLst>
              <a:ext uri="{28A0092B-C50C-407E-A947-70E740481C1C}">
                <a14:useLocalDpi xmlns:a14="http://schemas.microsoft.com/office/drawing/2010/main" val="0"/>
              </a:ext>
            </a:extLst>
          </a:blip>
          <a:srcRect l="3333" t="4433" r="3333" b="4901"/>
          <a:stretch>
            <a:fillRect/>
          </a:stretch>
        </p:blipFill>
        <p:spPr bwMode="auto">
          <a:xfrm>
            <a:off x="304800" y="990600"/>
            <a:ext cx="85344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63905" name="Picture 3" descr="tennessee-drivers-license-elvis-presle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50875"/>
            <a:ext cx="9144000" cy="620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3906" name="Title 1"/>
          <p:cNvSpPr>
            <a:spLocks noGrp="1"/>
          </p:cNvSpPr>
          <p:nvPr>
            <p:ph type="title"/>
          </p:nvPr>
        </p:nvSpPr>
        <p:spPr>
          <a:xfrm>
            <a:off x="0" y="-26988"/>
            <a:ext cx="9144000" cy="719138"/>
          </a:xfrm>
        </p:spPr>
        <p:txBody>
          <a:bodyPr/>
          <a:lstStyle/>
          <a:p>
            <a:r>
              <a:rPr lang="en-US">
                <a:effectLst/>
                <a:latin typeface="Arial Black" charset="0"/>
                <a:ea typeface="MS PGothic" charset="0"/>
              </a:rPr>
              <a:t>The License Privilege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65953" name="Title 1"/>
          <p:cNvSpPr>
            <a:spLocks noGrp="1"/>
          </p:cNvSpPr>
          <p:nvPr>
            <p:ph type="title"/>
          </p:nvPr>
        </p:nvSpPr>
        <p:spPr>
          <a:xfrm>
            <a:off x="0" y="44450"/>
            <a:ext cx="9144000" cy="869950"/>
          </a:xfrm>
        </p:spPr>
        <p:txBody>
          <a:bodyPr/>
          <a:lstStyle/>
          <a:p>
            <a:r>
              <a:rPr lang="en-US">
                <a:effectLst/>
                <a:latin typeface="Arial Black" charset="0"/>
                <a:ea typeface="MS PGothic" charset="0"/>
              </a:rPr>
              <a:t>The License Privilege</a:t>
            </a:r>
          </a:p>
        </p:txBody>
      </p:sp>
      <p:pic>
        <p:nvPicPr>
          <p:cNvPr id="765954" name="Picture 4" descr="Osama driver licens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33450"/>
            <a:ext cx="9144000" cy="592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68001" name="Title 1"/>
          <p:cNvSpPr>
            <a:spLocks noGrp="1"/>
          </p:cNvSpPr>
          <p:nvPr>
            <p:ph type="title"/>
          </p:nvPr>
        </p:nvSpPr>
        <p:spPr>
          <a:xfrm>
            <a:off x="0" y="44450"/>
            <a:ext cx="9144000" cy="869950"/>
          </a:xfrm>
        </p:spPr>
        <p:txBody>
          <a:bodyPr/>
          <a:lstStyle/>
          <a:p>
            <a:r>
              <a:rPr lang="en-US">
                <a:effectLst/>
                <a:latin typeface="Arial Black" charset="0"/>
                <a:ea typeface="MS PGothic" charset="0"/>
              </a:rPr>
              <a:t>The License Privilege</a:t>
            </a:r>
          </a:p>
        </p:txBody>
      </p:sp>
      <p:pic>
        <p:nvPicPr>
          <p:cNvPr id="768002" name="Picture 3" descr="obama driver licens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79488"/>
            <a:ext cx="9144000" cy="587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70049" name="Title 1"/>
          <p:cNvSpPr>
            <a:spLocks noGrp="1"/>
          </p:cNvSpPr>
          <p:nvPr>
            <p:ph type="title"/>
          </p:nvPr>
        </p:nvSpPr>
        <p:spPr>
          <a:xfrm>
            <a:off x="0" y="44450"/>
            <a:ext cx="9144000" cy="869950"/>
          </a:xfrm>
        </p:spPr>
        <p:txBody>
          <a:bodyPr/>
          <a:lstStyle/>
          <a:p>
            <a:r>
              <a:rPr lang="en-US">
                <a:effectLst/>
                <a:latin typeface="Arial Black" charset="0"/>
                <a:ea typeface="MS PGothic" charset="0"/>
              </a:rPr>
              <a:t>The License Privilege</a:t>
            </a:r>
          </a:p>
        </p:txBody>
      </p:sp>
      <p:pic>
        <p:nvPicPr>
          <p:cNvPr id="770050" name="Picture 3" descr="realID2-150x15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72097" name="Title 1"/>
          <p:cNvSpPr>
            <a:spLocks noGrp="1"/>
          </p:cNvSpPr>
          <p:nvPr>
            <p:ph type="title"/>
          </p:nvPr>
        </p:nvSpPr>
        <p:spPr>
          <a:xfrm>
            <a:off x="0" y="44450"/>
            <a:ext cx="9144000" cy="869950"/>
          </a:xfrm>
        </p:spPr>
        <p:txBody>
          <a:bodyPr/>
          <a:lstStyle/>
          <a:p>
            <a:r>
              <a:rPr lang="en-US">
                <a:effectLst/>
                <a:latin typeface="Arial Black" charset="0"/>
                <a:ea typeface="MS PGothic" charset="0"/>
              </a:rPr>
              <a:t>The License Privilege</a:t>
            </a:r>
          </a:p>
        </p:txBody>
      </p:sp>
      <p:pic>
        <p:nvPicPr>
          <p:cNvPr id="772098" name="Picture 4" descr="BellBible_MarriageLicens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175"/>
            <a:ext cx="84582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774145" name="Group 2"/>
          <p:cNvGrpSpPr>
            <a:grpSpLocks/>
          </p:cNvGrpSpPr>
          <p:nvPr/>
        </p:nvGrpSpPr>
        <p:grpSpPr bwMode="auto">
          <a:xfrm>
            <a:off x="684213" y="0"/>
            <a:ext cx="7346950" cy="6858000"/>
            <a:chOff x="684213" y="0"/>
            <a:chExt cx="7346950" cy="6858000"/>
          </a:xfrm>
        </p:grpSpPr>
        <p:pic>
          <p:nvPicPr>
            <p:cNvPr id="774147" name="Picture 2" descr="no-rule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4213" y="0"/>
              <a:ext cx="7346950" cy="685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74148" name="Rectangle 1"/>
            <p:cNvSpPr>
              <a:spLocks noChangeArrowheads="1"/>
            </p:cNvSpPr>
            <p:nvPr/>
          </p:nvSpPr>
          <p:spPr bwMode="auto">
            <a:xfrm>
              <a:off x="3563888" y="188640"/>
              <a:ext cx="3456384" cy="720080"/>
            </a:xfrm>
            <a:prstGeom prst="rect">
              <a:avLst/>
            </a:prstGeom>
            <a:solidFill>
              <a:schemeClr val="tx1"/>
            </a:solidFill>
            <a:ln w="9525">
              <a:solidFill>
                <a:schemeClr val="tx1"/>
              </a:solidFill>
              <a:round/>
              <a:headEnd/>
              <a:tailEnd/>
            </a:ln>
          </p:spPr>
          <p:txBody>
            <a:bodyPr/>
            <a:lstStyle/>
            <a:p>
              <a:pPr eaLnBrk="0" hangingPunct="0"/>
              <a:endParaRPr lang="en-US">
                <a:solidFill>
                  <a:srgbClr val="FFFFFF"/>
                </a:solidFill>
                <a:latin typeface="BONES" charset="0"/>
              </a:endParaRPr>
            </a:p>
          </p:txBody>
        </p:sp>
        <p:sp>
          <p:nvSpPr>
            <p:cNvPr id="774149" name="Rectangle 4"/>
            <p:cNvSpPr>
              <a:spLocks noChangeArrowheads="1"/>
            </p:cNvSpPr>
            <p:nvPr/>
          </p:nvSpPr>
          <p:spPr bwMode="auto">
            <a:xfrm>
              <a:off x="5148064" y="692696"/>
              <a:ext cx="2736304" cy="720080"/>
            </a:xfrm>
            <a:prstGeom prst="rect">
              <a:avLst/>
            </a:prstGeom>
            <a:solidFill>
              <a:schemeClr val="tx1"/>
            </a:solidFill>
            <a:ln w="9525">
              <a:solidFill>
                <a:schemeClr val="tx1"/>
              </a:solidFill>
              <a:round/>
              <a:headEnd/>
              <a:tailEnd/>
            </a:ln>
          </p:spPr>
          <p:txBody>
            <a:bodyPr/>
            <a:lstStyle/>
            <a:p>
              <a:pPr eaLnBrk="0" hangingPunct="0"/>
              <a:endParaRPr lang="en-US">
                <a:solidFill>
                  <a:srgbClr val="FFFFFF"/>
                </a:solidFill>
                <a:latin typeface="BONES" charset="0"/>
              </a:endParaRPr>
            </a:p>
          </p:txBody>
        </p:sp>
      </p:grpSp>
      <p:sp>
        <p:nvSpPr>
          <p:cNvPr id="774146" name="Title 1"/>
          <p:cNvSpPr>
            <a:spLocks noGrp="1"/>
          </p:cNvSpPr>
          <p:nvPr>
            <p:ph type="title"/>
          </p:nvPr>
        </p:nvSpPr>
        <p:spPr>
          <a:xfrm>
            <a:off x="3059113" y="287338"/>
            <a:ext cx="4826000" cy="981075"/>
          </a:xfrm>
        </p:spPr>
        <p:txBody>
          <a:bodyPr/>
          <a:lstStyle/>
          <a:p>
            <a:pPr algn="r"/>
            <a:r>
              <a:rPr kumimoji="0" lang="en-US" altLang="zh-CN" sz="4400" b="1">
                <a:solidFill>
                  <a:schemeClr val="bg1"/>
                </a:solidFill>
                <a:effectLst/>
                <a:latin typeface="Comic Sans MS" charset="0"/>
                <a:ea typeface="MS PGothic" charset="0"/>
              </a:rPr>
              <a:t>THERE ARE NO RULES!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75169" name="Title 1"/>
          <p:cNvSpPr>
            <a:spLocks noGrp="1"/>
          </p:cNvSpPr>
          <p:nvPr>
            <p:ph type="title"/>
          </p:nvPr>
        </p:nvSpPr>
        <p:spPr>
          <a:xfrm>
            <a:off x="609600" y="304800"/>
            <a:ext cx="7924800" cy="1524000"/>
          </a:xfrm>
          <a:ln w="76200" cap="flat">
            <a:solidFill>
              <a:srgbClr val="FFFFFF"/>
            </a:solidFill>
            <a:headEnd type="none" w="med" len="med"/>
            <a:tailEnd type="none" w="med" len="med"/>
          </a:ln>
        </p:spPr>
        <p:txBody>
          <a:bodyPr/>
          <a:lstStyle/>
          <a:p>
            <a:r>
              <a:rPr lang="en-US" sz="8800">
                <a:solidFill>
                  <a:srgbClr val="FFFF00"/>
                </a:solidFill>
                <a:effectLst/>
                <a:latin typeface="Arial Black" charset="0"/>
                <a:ea typeface="MS PGothic" charset="0"/>
              </a:rPr>
              <a:t>LLLL</a:t>
            </a:r>
            <a:endParaRPr lang="en-US" sz="5400">
              <a:solidFill>
                <a:srgbClr val="FFFF00"/>
              </a:solidFill>
              <a:effectLst/>
              <a:latin typeface="Arial Black" charset="0"/>
              <a:ea typeface="MS PGothic" charset="0"/>
            </a:endParaRPr>
          </a:p>
        </p:txBody>
      </p:sp>
      <p:sp>
        <p:nvSpPr>
          <p:cNvPr id="3" name="Title 1"/>
          <p:cNvSpPr txBox="1">
            <a:spLocks/>
          </p:cNvSpPr>
          <p:nvPr/>
        </p:nvSpPr>
        <p:spPr bwMode="auto">
          <a:xfrm>
            <a:off x="533400" y="2133600"/>
            <a:ext cx="8610600" cy="3581400"/>
          </a:xfrm>
          <a:prstGeom prst="rect">
            <a:avLst/>
          </a:prstGeom>
          <a:noFill/>
          <a:ln w="9525">
            <a:noFill/>
            <a:miter lim="800000"/>
            <a:headEnd/>
            <a:tailEnd/>
          </a:ln>
        </p:spPr>
        <p:txBody>
          <a:bodyPr lIns="91354" tIns="45678" rIns="91354" bIns="45678" anchor="ctr"/>
          <a:lstStyle/>
          <a:p>
            <a:pPr eaLnBrk="0" hangingPunct="0">
              <a:defRPr/>
            </a:pPr>
            <a:r>
              <a:rPr lang="en-US" sz="5400" kern="0" dirty="0">
                <a:solidFill>
                  <a:srgbClr val="FFFF00"/>
                </a:solidFill>
                <a:latin typeface="Arial Black"/>
                <a:ea typeface="ＭＳ Ｐゴシック" charset="-128"/>
                <a:cs typeface="ＭＳ Ｐゴシック" charset="-128"/>
              </a:rPr>
              <a:t>L</a:t>
            </a:r>
            <a:r>
              <a:rPr lang="en-US" sz="5400" kern="0" dirty="0">
                <a:solidFill>
                  <a:srgbClr val="E3EBF1"/>
                </a:solidFill>
                <a:latin typeface="Arial Black"/>
                <a:ea typeface="ＭＳ Ｐゴシック" charset="-128"/>
                <a:cs typeface="ＭＳ Ｐゴシック" charset="-128"/>
              </a:rPr>
              <a:t>ess</a:t>
            </a:r>
          </a:p>
          <a:p>
            <a:pPr eaLnBrk="0" hangingPunct="0">
              <a:defRPr/>
            </a:pPr>
            <a:r>
              <a:rPr lang="en-US" sz="5400" kern="0" dirty="0">
                <a:solidFill>
                  <a:srgbClr val="FFFF00"/>
                </a:solidFill>
                <a:latin typeface="Arial Black"/>
                <a:ea typeface="ＭＳ Ｐゴシック" charset="-128"/>
                <a:cs typeface="ＭＳ Ｐゴシック" charset="-128"/>
              </a:rPr>
              <a:t>L</a:t>
            </a:r>
            <a:r>
              <a:rPr lang="en-US" sz="5400" kern="0" dirty="0">
                <a:solidFill>
                  <a:srgbClr val="E3EBF1"/>
                </a:solidFill>
                <a:latin typeface="Arial Black"/>
                <a:ea typeface="ＭＳ Ｐゴシック" charset="-128"/>
                <a:cs typeface="ＭＳ Ｐゴシック" charset="-128"/>
              </a:rPr>
              <a:t>awlessness Through</a:t>
            </a:r>
            <a:br>
              <a:rPr lang="en-US" sz="5400" kern="0" dirty="0">
                <a:solidFill>
                  <a:srgbClr val="E3EBF1"/>
                </a:solidFill>
                <a:latin typeface="Arial Black"/>
                <a:ea typeface="ＭＳ Ｐゴシック" charset="-128"/>
                <a:cs typeface="ＭＳ Ｐゴシック" charset="-128"/>
              </a:rPr>
            </a:br>
            <a:r>
              <a:rPr lang="en-US" sz="5400" kern="0" dirty="0">
                <a:solidFill>
                  <a:srgbClr val="FFFF00"/>
                </a:solidFill>
                <a:latin typeface="Arial Black"/>
                <a:ea typeface="ＭＳ Ｐゴシック" charset="-128"/>
                <a:cs typeface="ＭＳ Ｐゴシック" charset="-128"/>
              </a:rPr>
              <a:t>L</a:t>
            </a:r>
            <a:r>
              <a:rPr lang="en-US" sz="5400" kern="0" dirty="0">
                <a:solidFill>
                  <a:srgbClr val="E3EBF1"/>
                </a:solidFill>
                <a:latin typeface="Arial Black"/>
                <a:ea typeface="ＭＳ Ｐゴシック" charset="-128"/>
                <a:cs typeface="ＭＳ Ｐゴシック" charset="-128"/>
              </a:rPr>
              <a:t>ess</a:t>
            </a:r>
          </a:p>
          <a:p>
            <a:pPr eaLnBrk="0" hangingPunct="0">
              <a:defRPr/>
            </a:pPr>
            <a:r>
              <a:rPr lang="en-US" sz="5400" kern="0" dirty="0">
                <a:solidFill>
                  <a:srgbClr val="FFFF00"/>
                </a:solidFill>
                <a:latin typeface="Arial Black"/>
                <a:ea typeface="ＭＳ Ｐゴシック" charset="-128"/>
                <a:cs typeface="ＭＳ Ｐゴシック" charset="-128"/>
              </a:rPr>
              <a:t>L</a:t>
            </a:r>
            <a:r>
              <a:rPr lang="en-US" sz="5400" kern="0" dirty="0">
                <a:solidFill>
                  <a:srgbClr val="E3EBF1"/>
                </a:solidFill>
                <a:latin typeface="Arial Black"/>
                <a:ea typeface="ＭＳ Ｐゴシック" charset="-128"/>
                <a:cs typeface="ＭＳ Ｐゴシック" charset="-128"/>
              </a:rPr>
              <a:t>aws</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8993" name="Picture 6" descr="handsraise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8994" name="Title 2"/>
          <p:cNvSpPr>
            <a:spLocks noGrp="1"/>
          </p:cNvSpPr>
          <p:nvPr>
            <p:ph type="title" idx="4294967295"/>
          </p:nvPr>
        </p:nvSpPr>
        <p:spPr>
          <a:xfrm>
            <a:off x="109538" y="0"/>
            <a:ext cx="8999537" cy="2808288"/>
          </a:xfrm>
        </p:spPr>
        <p:txBody>
          <a:bodyPr/>
          <a:lstStyle/>
          <a:p>
            <a:pPr marL="339725" indent="-339725" eaLnBrk="1" hangingPunct="1"/>
            <a:r>
              <a:rPr lang="en-US" sz="4800" b="1">
                <a:solidFill>
                  <a:srgbClr val="FFFFFF"/>
                </a:solidFill>
                <a:latin typeface="Arial" charset="0"/>
                <a:cs typeface="Arial" charset="0"/>
              </a:rPr>
              <a:t>A. Có thái độ của Chúa Jesus giúp Phao-lô thấy mình là </a:t>
            </a:r>
            <a:r>
              <a:rPr lang="en-US" altLang="ja-JP" sz="4800" b="1">
                <a:solidFill>
                  <a:srgbClr val="FFFFFF"/>
                </a:solidFill>
                <a:latin typeface="Arial" charset="0"/>
                <a:cs typeface="Arial" charset="0"/>
              </a:rPr>
              <a:t> </a:t>
            </a:r>
            <a:r>
              <a:rPr lang="en-US" altLang="ja-JP" sz="4800" b="1">
                <a:solidFill>
                  <a:srgbClr val="FFFF00"/>
                </a:solidFill>
                <a:latin typeface="Arial" charset="0"/>
                <a:cs typeface="Arial" charset="0"/>
              </a:rPr>
              <a:t>đầy tớ</a:t>
            </a:r>
            <a:r>
              <a:rPr lang="en-US" altLang="ja-JP" sz="4800" b="1">
                <a:solidFill>
                  <a:srgbClr val="FFFFFF"/>
                </a:solidFill>
                <a:latin typeface="Arial" charset="0"/>
                <a:cs typeface="Arial" charset="0"/>
              </a:rPr>
              <a:t> của Christ (1:1-2).</a:t>
            </a:r>
            <a:endParaRPr lang="en-US" sz="9600" b="1">
              <a:solidFill>
                <a:srgbClr val="FFFFFF"/>
              </a:solidFill>
              <a:latin typeface="Arial" charset="0"/>
              <a:cs typeface="Arial" charset="0"/>
            </a:endParaRPr>
          </a:p>
        </p:txBody>
      </p:sp>
      <p:sp>
        <p:nvSpPr>
          <p:cNvPr id="468995" name="Title 2"/>
          <p:cNvSpPr txBox="1">
            <a:spLocks/>
          </p:cNvSpPr>
          <p:nvPr/>
        </p:nvSpPr>
        <p:spPr bwMode="auto">
          <a:xfrm>
            <a:off x="2416175" y="3716338"/>
            <a:ext cx="6731000"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nchor="ctr"/>
          <a:lstStyle>
            <a:lvl1pPr marL="342900" indent="-342900" eaLnBrk="0" hangingPunct="0">
              <a:defRPr sz="2400">
                <a:solidFill>
                  <a:schemeClr val="tx1"/>
                </a:solidFill>
                <a:latin typeface="Times New Roman" charset="0"/>
                <a:ea typeface="MS PGothic" charset="0"/>
                <a:cs typeface="MS PGothic" charset="0"/>
              </a:defRPr>
            </a:lvl1pPr>
            <a:lvl2pPr marL="45720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lvl="1" indent="0" algn="ctr"/>
            <a:r>
              <a:rPr lang="en-US" sz="4800" b="1">
                <a:solidFill>
                  <a:srgbClr val="FFFFFF"/>
                </a:solidFill>
                <a:latin typeface="Arial" charset="0"/>
                <a:cs typeface="Arial" charset="0"/>
              </a:rPr>
              <a:t>"</a:t>
            </a:r>
            <a:r>
              <a:rPr lang="vi-VN" sz="4800">
                <a:solidFill>
                  <a:srgbClr val="FFFFFF"/>
                </a:solidFill>
                <a:latin typeface="Arial" charset="0"/>
              </a:rPr>
              <a:t>Phao-lô và Ti-mô-thê, đầy tớ của Đấng Cơ Đốc Giê-xu,</a:t>
            </a:r>
            <a:r>
              <a:rPr lang="ja-JP" altLang="en-US" sz="4800" b="1">
                <a:solidFill>
                  <a:srgbClr val="FFFFFF"/>
                </a:solidFill>
                <a:latin typeface="Arial" charset="0"/>
                <a:cs typeface="Arial" charset="0"/>
              </a:rPr>
              <a:t>”</a:t>
            </a:r>
            <a:endParaRPr lang="en-US" sz="4800" b="1">
              <a:solidFill>
                <a:srgbClr val="FFFFFF"/>
              </a:solidFill>
              <a:latin typeface="Arial"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76193" name="Picture 2" descr="relativism speak_no_evil.jpg"/>
          <p:cNvPicPr>
            <a:picLocks noChangeAspect="1"/>
          </p:cNvPicPr>
          <p:nvPr/>
        </p:nvPicPr>
        <p:blipFill>
          <a:blip r:embed="rId2">
            <a:extLst>
              <a:ext uri="{28A0092B-C50C-407E-A947-70E740481C1C}">
                <a14:useLocalDpi xmlns:a14="http://schemas.microsoft.com/office/drawing/2010/main" val="0"/>
              </a:ext>
            </a:extLst>
          </a:blip>
          <a:srcRect t="9917" b="15703"/>
          <a:stretch>
            <a:fillRect/>
          </a:stretch>
        </p:blipFill>
        <p:spPr bwMode="auto">
          <a:xfrm>
            <a:off x="-7620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6194" name="Title 1"/>
          <p:cNvSpPr>
            <a:spLocks noGrp="1"/>
          </p:cNvSpPr>
          <p:nvPr>
            <p:ph type="title"/>
          </p:nvPr>
        </p:nvSpPr>
        <p:spPr>
          <a:xfrm>
            <a:off x="-152400" y="44450"/>
            <a:ext cx="9372600" cy="1143000"/>
          </a:xfrm>
        </p:spPr>
        <p:txBody>
          <a:bodyPr/>
          <a:lstStyle/>
          <a:p>
            <a:r>
              <a:rPr lang="en-US" sz="5400">
                <a:solidFill>
                  <a:srgbClr val="000000"/>
                </a:solidFill>
                <a:effectLst/>
                <a:latin typeface="Arial Black" charset="0"/>
                <a:ea typeface="MS PGothic" charset="0"/>
              </a:rPr>
              <a:t>How tolerant are </a:t>
            </a:r>
            <a:r>
              <a:rPr lang="en-US" sz="8000">
                <a:solidFill>
                  <a:srgbClr val="000090"/>
                </a:solidFill>
                <a:effectLst/>
                <a:latin typeface="Arial Black" charset="0"/>
                <a:ea typeface="MS PGothic" charset="0"/>
              </a:rPr>
              <a:t>you</a:t>
            </a:r>
            <a:r>
              <a:rPr lang="en-US" sz="5400">
                <a:solidFill>
                  <a:srgbClr val="000000"/>
                </a:solidFill>
                <a:effectLst/>
                <a:latin typeface="Arial Black" charset="0"/>
                <a:ea typeface="MS PGothic" charset="0"/>
              </a:rPr>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 name="Picture 110" descr="christ0025.jpg"/>
          <p:cNvPicPr>
            <a:picLocks noChangeAspect="1"/>
          </p:cNvPicPr>
          <p:nvPr/>
        </p:nvPicPr>
        <p:blipFill>
          <a:blip r:embed="rId3">
            <a:extLst>
              <a:ext uri="{28A0092B-C50C-407E-A947-70E740481C1C}">
                <a14:useLocalDpi xmlns:a14="http://schemas.microsoft.com/office/drawing/2010/main" val="0"/>
              </a:ext>
            </a:extLst>
          </a:blip>
          <a:srcRect r="3999" b="2933"/>
          <a:stretch>
            <a:fillRect/>
          </a:stretch>
        </p:blipFill>
        <p:spPr bwMode="auto">
          <a:xfrm>
            <a:off x="-14288" y="0"/>
            <a:ext cx="9144001"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 name="Oval 115"/>
          <p:cNvSpPr>
            <a:spLocks noChangeArrowheads="1"/>
          </p:cNvSpPr>
          <p:nvPr/>
        </p:nvSpPr>
        <p:spPr bwMode="auto">
          <a:xfrm>
            <a:off x="6588125" y="692150"/>
            <a:ext cx="2376488" cy="720725"/>
          </a:xfrm>
          <a:prstGeom prst="ellipse">
            <a:avLst/>
          </a:prstGeom>
          <a:solidFill>
            <a:srgbClr val="0000FF"/>
          </a:solidFill>
          <a:ln w="12700" cap="sq">
            <a:solidFill>
              <a:schemeClr val="tx1"/>
            </a:solidFill>
            <a:round/>
            <a:headEnd type="none" w="sm" len="sm"/>
            <a:tailEnd type="none" w="sm" len="sm"/>
          </a:ln>
        </p:spPr>
        <p:txBody>
          <a:bodyPr wrap="none" lIns="91354" tIns="45678" rIns="91354" bIns="45678"/>
          <a:lstStyle/>
          <a:p>
            <a:endParaRPr lang="en-US"/>
          </a:p>
        </p:txBody>
      </p:sp>
      <p:sp>
        <p:nvSpPr>
          <p:cNvPr id="115" name="Oval 114"/>
          <p:cNvSpPr>
            <a:spLocks noChangeArrowheads="1"/>
          </p:cNvSpPr>
          <p:nvPr/>
        </p:nvSpPr>
        <p:spPr bwMode="auto">
          <a:xfrm>
            <a:off x="4427538" y="692150"/>
            <a:ext cx="2376487" cy="720725"/>
          </a:xfrm>
          <a:prstGeom prst="ellipse">
            <a:avLst/>
          </a:prstGeom>
          <a:solidFill>
            <a:srgbClr val="0000FF"/>
          </a:solidFill>
          <a:ln w="12700" cap="sq">
            <a:solidFill>
              <a:schemeClr val="tx1"/>
            </a:solidFill>
            <a:round/>
            <a:headEnd type="none" w="sm" len="sm"/>
            <a:tailEnd type="none" w="sm" len="sm"/>
          </a:ln>
        </p:spPr>
        <p:txBody>
          <a:bodyPr wrap="none" lIns="91354" tIns="45678" rIns="91354" bIns="45678"/>
          <a:lstStyle/>
          <a:p>
            <a:endParaRPr lang="en-US"/>
          </a:p>
        </p:txBody>
      </p:sp>
      <p:sp>
        <p:nvSpPr>
          <p:cNvPr id="114" name="Oval 113"/>
          <p:cNvSpPr>
            <a:spLocks noChangeArrowheads="1"/>
          </p:cNvSpPr>
          <p:nvPr/>
        </p:nvSpPr>
        <p:spPr bwMode="auto">
          <a:xfrm>
            <a:off x="2339975" y="692150"/>
            <a:ext cx="2376488" cy="720725"/>
          </a:xfrm>
          <a:prstGeom prst="ellipse">
            <a:avLst/>
          </a:prstGeom>
          <a:solidFill>
            <a:srgbClr val="0000FF"/>
          </a:solidFill>
          <a:ln w="12700" cap="sq">
            <a:solidFill>
              <a:schemeClr val="tx1"/>
            </a:solidFill>
            <a:round/>
            <a:headEnd type="none" w="sm" len="sm"/>
            <a:tailEnd type="none" w="sm" len="sm"/>
          </a:ln>
        </p:spPr>
        <p:txBody>
          <a:bodyPr wrap="none" lIns="91354" tIns="45678" rIns="91354" bIns="45678"/>
          <a:lstStyle/>
          <a:p>
            <a:endParaRPr lang="en-US"/>
          </a:p>
        </p:txBody>
      </p:sp>
      <p:sp>
        <p:nvSpPr>
          <p:cNvPr id="3" name="Oval 2"/>
          <p:cNvSpPr>
            <a:spLocks noChangeArrowheads="1"/>
          </p:cNvSpPr>
          <p:nvPr/>
        </p:nvSpPr>
        <p:spPr bwMode="auto">
          <a:xfrm>
            <a:off x="250825" y="692150"/>
            <a:ext cx="2376488" cy="720725"/>
          </a:xfrm>
          <a:prstGeom prst="ellipse">
            <a:avLst/>
          </a:prstGeom>
          <a:solidFill>
            <a:srgbClr val="0000FF"/>
          </a:solidFill>
          <a:ln w="12700" cap="sq">
            <a:solidFill>
              <a:schemeClr val="tx1"/>
            </a:solidFill>
            <a:round/>
            <a:headEnd type="none" w="sm" len="sm"/>
            <a:tailEnd type="none" w="sm" len="sm"/>
          </a:ln>
        </p:spPr>
        <p:txBody>
          <a:bodyPr wrap="none" lIns="91354" tIns="45678" rIns="91354" bIns="45678"/>
          <a:lstStyle/>
          <a:p>
            <a:endParaRPr lang="en-US"/>
          </a:p>
        </p:txBody>
      </p:sp>
      <p:graphicFrame>
        <p:nvGraphicFramePr>
          <p:cNvPr id="16" name="Table 15"/>
          <p:cNvGraphicFramePr>
            <a:graphicFrameLocks noGrp="1"/>
          </p:cNvGraphicFramePr>
          <p:nvPr/>
        </p:nvGraphicFramePr>
        <p:xfrm>
          <a:off x="8" y="-27382"/>
          <a:ext cx="9144001" cy="6850213"/>
        </p:xfrm>
        <a:graphic>
          <a:graphicData uri="http://schemas.openxmlformats.org/drawingml/2006/table">
            <a:tbl>
              <a:tblPr>
                <a:effectLst/>
              </a:tblPr>
              <a:tblGrid>
                <a:gridCol w="755576"/>
                <a:gridCol w="1008112"/>
                <a:gridCol w="936104"/>
                <a:gridCol w="864096"/>
                <a:gridCol w="1152128"/>
                <a:gridCol w="796391"/>
                <a:gridCol w="1291841"/>
                <a:gridCol w="720080"/>
                <a:gridCol w="648072"/>
                <a:gridCol w="971601"/>
              </a:tblGrid>
              <a:tr h="692696">
                <a:tc gridSpan="10">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000" b="1" i="0" u="none" strike="noStrike" cap="none" normalizeH="0" baseline="0" dirty="0" err="1" smtClean="0">
                          <a:ln>
                            <a:noFill/>
                          </a:ln>
                          <a:solidFill>
                            <a:schemeClr val="accent4">
                              <a:lumMod val="20000"/>
                              <a:lumOff val="80000"/>
                            </a:schemeClr>
                          </a:solidFill>
                          <a:effectLst>
                            <a:glow rad="228600">
                              <a:srgbClr val="000000">
                                <a:alpha val="40000"/>
                              </a:srgbClr>
                            </a:glow>
                          </a:effectLst>
                          <a:latin typeface="Arial"/>
                          <a:ea typeface="ＭＳ Ｐゴシック" charset="0"/>
                          <a:cs typeface="Arial"/>
                        </a:rPr>
                        <a:t>Philíp</a:t>
                      </a:r>
                      <a:r>
                        <a:rPr kumimoji="1" lang="en-US" altLang="ja-JP" sz="2000" b="1" i="0" u="none" strike="noStrike" cap="none" normalizeH="0" baseline="0" dirty="0" smtClean="0">
                          <a:ln>
                            <a:noFill/>
                          </a:ln>
                          <a:solidFill>
                            <a:schemeClr val="accent4">
                              <a:lumMod val="20000"/>
                              <a:lumOff val="80000"/>
                            </a:schemeClr>
                          </a:solidFill>
                          <a:effectLst>
                            <a:glow rad="228600">
                              <a:srgbClr val="000000">
                                <a:alpha val="40000"/>
                              </a:srgbClr>
                            </a:glow>
                          </a:effectLst>
                          <a:latin typeface="Arial"/>
                          <a:ea typeface="ＭＳ Ｐゴシック" charset="0"/>
                          <a:cs typeface="Arial"/>
                        </a:rPr>
                        <a:t>: </a:t>
                      </a:r>
                      <a:r>
                        <a:rPr kumimoji="1" lang="en-US" altLang="ja-JP" sz="2000" b="1" i="0" u="none" strike="noStrike" cap="none" normalizeH="0" baseline="0" dirty="0" err="1" smtClean="0">
                          <a:ln>
                            <a:noFill/>
                          </a:ln>
                          <a:solidFill>
                            <a:schemeClr val="accent4">
                              <a:lumMod val="20000"/>
                              <a:lumOff val="80000"/>
                            </a:schemeClr>
                          </a:solidFill>
                          <a:effectLst>
                            <a:glow rad="228600">
                              <a:srgbClr val="000000">
                                <a:alpha val="40000"/>
                              </a:srgbClr>
                            </a:glow>
                          </a:effectLst>
                          <a:latin typeface="Arial"/>
                          <a:ea typeface="ＭＳ Ｐゴシック" charset="0"/>
                          <a:cs typeface="Arial"/>
                        </a:rPr>
                        <a:t>kết</a:t>
                      </a:r>
                      <a:r>
                        <a:rPr kumimoji="1" lang="en-US" altLang="ja-JP" sz="2000" b="1" i="0" u="none" strike="noStrike" cap="none" normalizeH="0" baseline="0" dirty="0" smtClean="0">
                          <a:ln>
                            <a:noFill/>
                          </a:ln>
                          <a:solidFill>
                            <a:schemeClr val="accent4">
                              <a:lumMod val="20000"/>
                              <a:lumOff val="80000"/>
                            </a:schemeClr>
                          </a:solidFill>
                          <a:effectLst>
                            <a:glow rad="228600">
                              <a:srgbClr val="000000">
                                <a:alpha val="40000"/>
                              </a:srgbClr>
                            </a:glow>
                          </a:effectLst>
                          <a:latin typeface="Arial"/>
                          <a:ea typeface="ＭＳ Ｐゴシック" charset="0"/>
                          <a:cs typeface="Arial"/>
                        </a:rPr>
                        <a:t> </a:t>
                      </a:r>
                      <a:r>
                        <a:rPr kumimoji="1" lang="en-US" altLang="ja-JP" sz="2000" b="1" i="0" u="none" strike="noStrike" cap="none" normalizeH="0" baseline="0" dirty="0" err="1" smtClean="0">
                          <a:ln>
                            <a:noFill/>
                          </a:ln>
                          <a:solidFill>
                            <a:schemeClr val="accent4">
                              <a:lumMod val="20000"/>
                              <a:lumOff val="80000"/>
                            </a:schemeClr>
                          </a:solidFill>
                          <a:effectLst>
                            <a:glow rad="228600">
                              <a:srgbClr val="000000">
                                <a:alpha val="40000"/>
                              </a:srgbClr>
                            </a:glow>
                          </a:effectLst>
                          <a:latin typeface="Arial"/>
                          <a:ea typeface="ＭＳ Ｐゴシック" charset="0"/>
                          <a:cs typeface="Arial"/>
                        </a:rPr>
                        <a:t>quả</a:t>
                      </a:r>
                      <a:r>
                        <a:rPr kumimoji="1" lang="en-US" altLang="ja-JP" sz="2000" b="1" i="0" u="none" strike="noStrike" cap="none" normalizeH="0" baseline="0" dirty="0" smtClean="0">
                          <a:ln>
                            <a:noFill/>
                          </a:ln>
                          <a:solidFill>
                            <a:schemeClr val="accent4">
                              <a:lumMod val="20000"/>
                              <a:lumOff val="80000"/>
                            </a:schemeClr>
                          </a:solidFill>
                          <a:effectLst>
                            <a:glow rad="228600">
                              <a:srgbClr val="000000">
                                <a:alpha val="40000"/>
                              </a:srgbClr>
                            </a:glow>
                          </a:effectLst>
                          <a:latin typeface="Arial"/>
                          <a:ea typeface="ＭＳ Ｐゴシック" charset="0"/>
                          <a:cs typeface="Arial"/>
                        </a:rPr>
                        <a:t> </a:t>
                      </a:r>
                      <a:r>
                        <a:rPr kumimoji="1" lang="en-US" altLang="ja-JP" sz="2000" b="1" i="0" u="none" strike="noStrike" cap="none" normalizeH="0" baseline="0" dirty="0" err="1" smtClean="0">
                          <a:ln>
                            <a:noFill/>
                          </a:ln>
                          <a:solidFill>
                            <a:schemeClr val="accent4">
                              <a:lumMod val="20000"/>
                              <a:lumOff val="80000"/>
                            </a:schemeClr>
                          </a:solidFill>
                          <a:effectLst>
                            <a:glow rad="228600">
                              <a:srgbClr val="000000">
                                <a:alpha val="40000"/>
                              </a:srgbClr>
                            </a:glow>
                          </a:effectLst>
                          <a:latin typeface="Arial"/>
                          <a:ea typeface="ＭＳ Ｐゴシック" charset="0"/>
                          <a:cs typeface="Arial"/>
                        </a:rPr>
                        <a:t>việc</a:t>
                      </a:r>
                      <a:r>
                        <a:rPr kumimoji="1" lang="en-US" altLang="ja-JP" sz="2000" b="1" i="0" u="none" strike="noStrike" cap="none" normalizeH="0" baseline="0" dirty="0" smtClean="0">
                          <a:ln>
                            <a:noFill/>
                          </a:ln>
                          <a:solidFill>
                            <a:schemeClr val="accent4">
                              <a:lumMod val="20000"/>
                              <a:lumOff val="80000"/>
                            </a:schemeClr>
                          </a:solidFill>
                          <a:effectLst>
                            <a:glow rad="228600">
                              <a:srgbClr val="000000">
                                <a:alpha val="40000"/>
                              </a:srgbClr>
                            </a:glow>
                          </a:effectLst>
                          <a:latin typeface="Arial"/>
                          <a:ea typeface="ＭＳ Ｐゴシック" charset="0"/>
                          <a:cs typeface="Arial"/>
                        </a:rPr>
                        <a:t> </a:t>
                      </a:r>
                      <a:r>
                        <a:rPr kumimoji="1" lang="en-US" altLang="ja-JP" sz="2000" b="1" i="0" u="none" strike="noStrike" cap="none" normalizeH="0" baseline="0" dirty="0" err="1" smtClean="0">
                          <a:ln>
                            <a:noFill/>
                          </a:ln>
                          <a:solidFill>
                            <a:schemeClr val="accent4">
                              <a:lumMod val="20000"/>
                              <a:lumOff val="80000"/>
                            </a:schemeClr>
                          </a:solidFill>
                          <a:effectLst>
                            <a:glow rad="228600">
                              <a:srgbClr val="000000">
                                <a:alpha val="40000"/>
                              </a:srgbClr>
                            </a:glow>
                          </a:effectLst>
                          <a:latin typeface="Arial"/>
                          <a:ea typeface="ＭＳ Ｐゴシック" charset="0"/>
                          <a:cs typeface="Arial"/>
                        </a:rPr>
                        <a:t>bắt</a:t>
                      </a:r>
                      <a:r>
                        <a:rPr kumimoji="1" lang="en-US" altLang="ja-JP" sz="2000" b="1" i="0" u="none" strike="noStrike" cap="none" normalizeH="0" baseline="0" dirty="0" smtClean="0">
                          <a:ln>
                            <a:noFill/>
                          </a:ln>
                          <a:solidFill>
                            <a:schemeClr val="accent4">
                              <a:lumMod val="20000"/>
                              <a:lumOff val="80000"/>
                            </a:schemeClr>
                          </a:solidFill>
                          <a:effectLst>
                            <a:glow rad="228600">
                              <a:srgbClr val="000000">
                                <a:alpha val="40000"/>
                              </a:srgbClr>
                            </a:glow>
                          </a:effectLst>
                          <a:latin typeface="Arial"/>
                          <a:ea typeface="ＭＳ Ｐゴシック" charset="0"/>
                          <a:cs typeface="Arial"/>
                        </a:rPr>
                        <a:t> </a:t>
                      </a:r>
                      <a:r>
                        <a:rPr kumimoji="1" lang="en-US" altLang="ja-JP" sz="2000" b="1" i="0" u="none" strike="noStrike" cap="none" normalizeH="0" baseline="0" dirty="0" err="1" smtClean="0">
                          <a:ln>
                            <a:noFill/>
                          </a:ln>
                          <a:solidFill>
                            <a:schemeClr val="accent4">
                              <a:lumMod val="20000"/>
                              <a:lumOff val="80000"/>
                            </a:schemeClr>
                          </a:solidFill>
                          <a:effectLst>
                            <a:glow rad="228600">
                              <a:srgbClr val="000000">
                                <a:alpha val="40000"/>
                              </a:srgbClr>
                            </a:glow>
                          </a:effectLst>
                          <a:latin typeface="Arial"/>
                          <a:ea typeface="ＭＳ Ｐゴシック" charset="0"/>
                          <a:cs typeface="Arial"/>
                        </a:rPr>
                        <a:t>chước</a:t>
                      </a:r>
                      <a:r>
                        <a:rPr kumimoji="1" lang="en-US" altLang="ja-JP" sz="2000" b="1" i="0" u="none" strike="noStrike" cap="none" normalizeH="0" baseline="0" dirty="0" smtClean="0">
                          <a:ln>
                            <a:noFill/>
                          </a:ln>
                          <a:solidFill>
                            <a:schemeClr val="accent4">
                              <a:lumMod val="20000"/>
                              <a:lumOff val="80000"/>
                            </a:schemeClr>
                          </a:solidFill>
                          <a:effectLst>
                            <a:glow rad="228600">
                              <a:srgbClr val="000000">
                                <a:alpha val="40000"/>
                              </a:srgbClr>
                            </a:glow>
                          </a:effectLst>
                          <a:latin typeface="Arial"/>
                          <a:ea typeface="ＭＳ Ｐゴシック" charset="0"/>
                          <a:cs typeface="Arial"/>
                        </a:rPr>
                        <a:t> </a:t>
                      </a:r>
                      <a:r>
                        <a:rPr kumimoji="1" lang="en-US" altLang="ja-JP" sz="2000" b="1" i="0" u="none" strike="noStrike" cap="none" normalizeH="0" baseline="0" dirty="0" err="1" smtClean="0">
                          <a:ln>
                            <a:noFill/>
                          </a:ln>
                          <a:solidFill>
                            <a:schemeClr val="accent4">
                              <a:lumMod val="20000"/>
                              <a:lumOff val="80000"/>
                            </a:schemeClr>
                          </a:solidFill>
                          <a:effectLst>
                            <a:glow rad="228600">
                              <a:srgbClr val="000000">
                                <a:alpha val="40000"/>
                              </a:srgbClr>
                            </a:glow>
                          </a:effectLst>
                          <a:latin typeface="Arial"/>
                          <a:ea typeface="ＭＳ Ｐゴシック" charset="0"/>
                          <a:cs typeface="Arial"/>
                        </a:rPr>
                        <a:t>thái</a:t>
                      </a:r>
                      <a:r>
                        <a:rPr kumimoji="1" lang="en-US" altLang="ja-JP" sz="2000" b="1" i="0" u="none" strike="noStrike" cap="none" normalizeH="0" baseline="0" dirty="0" smtClean="0">
                          <a:ln>
                            <a:noFill/>
                          </a:ln>
                          <a:solidFill>
                            <a:schemeClr val="accent4">
                              <a:lumMod val="20000"/>
                              <a:lumOff val="80000"/>
                            </a:schemeClr>
                          </a:solidFill>
                          <a:effectLst>
                            <a:glow rad="228600">
                              <a:srgbClr val="000000">
                                <a:alpha val="40000"/>
                              </a:srgbClr>
                            </a:glow>
                          </a:effectLst>
                          <a:latin typeface="Arial"/>
                          <a:ea typeface="ＭＳ Ｐゴシック" charset="0"/>
                          <a:cs typeface="Arial"/>
                        </a:rPr>
                        <a:t> </a:t>
                      </a:r>
                      <a:r>
                        <a:rPr kumimoji="1" lang="en-US" altLang="ja-JP" sz="2000" b="1" i="0" u="none" strike="noStrike" cap="none" normalizeH="0" baseline="0" dirty="0" err="1" smtClean="0">
                          <a:ln>
                            <a:noFill/>
                          </a:ln>
                          <a:solidFill>
                            <a:schemeClr val="accent4">
                              <a:lumMod val="20000"/>
                              <a:lumOff val="80000"/>
                            </a:schemeClr>
                          </a:solidFill>
                          <a:effectLst>
                            <a:glow rad="228600">
                              <a:srgbClr val="000000">
                                <a:alpha val="40000"/>
                              </a:srgbClr>
                            </a:glow>
                          </a:effectLst>
                          <a:latin typeface="Arial"/>
                          <a:ea typeface="ＭＳ Ｐゴシック" charset="0"/>
                          <a:cs typeface="Arial"/>
                        </a:rPr>
                        <a:t>độ</a:t>
                      </a:r>
                      <a:r>
                        <a:rPr kumimoji="1" lang="en-US" altLang="ja-JP" sz="2000" b="1" i="0" u="none" strike="noStrike" cap="none" normalizeH="0" baseline="0" dirty="0" smtClean="0">
                          <a:ln>
                            <a:noFill/>
                          </a:ln>
                          <a:solidFill>
                            <a:schemeClr val="accent4">
                              <a:lumMod val="20000"/>
                              <a:lumOff val="80000"/>
                            </a:schemeClr>
                          </a:solidFill>
                          <a:effectLst>
                            <a:glow rad="228600">
                              <a:srgbClr val="000000">
                                <a:alpha val="40000"/>
                              </a:srgbClr>
                            </a:glow>
                          </a:effectLst>
                          <a:latin typeface="Arial"/>
                          <a:ea typeface="ＭＳ Ｐゴシック" charset="0"/>
                          <a:cs typeface="Arial"/>
                        </a:rPr>
                        <a:t> </a:t>
                      </a:r>
                      <a:r>
                        <a:rPr kumimoji="1" lang="en-US" altLang="ja-JP" sz="2000" b="1" i="0" u="none" strike="noStrike" cap="none" normalizeH="0" baseline="0" dirty="0" err="1" smtClean="0">
                          <a:ln>
                            <a:noFill/>
                          </a:ln>
                          <a:solidFill>
                            <a:schemeClr val="accent4">
                              <a:lumMod val="20000"/>
                              <a:lumOff val="80000"/>
                            </a:schemeClr>
                          </a:solidFill>
                          <a:effectLst>
                            <a:glow rad="228600">
                              <a:srgbClr val="000000">
                                <a:alpha val="40000"/>
                              </a:srgbClr>
                            </a:glow>
                          </a:effectLst>
                          <a:latin typeface="Arial"/>
                          <a:ea typeface="ＭＳ Ｐゴシック" charset="0"/>
                          <a:cs typeface="Arial"/>
                        </a:rPr>
                        <a:t>của</a:t>
                      </a:r>
                      <a:r>
                        <a:rPr kumimoji="1" lang="en-US" altLang="ja-JP" sz="2000" b="1" i="0" u="none" strike="noStrike" cap="none" normalizeH="0" baseline="0" dirty="0" smtClean="0">
                          <a:ln>
                            <a:noFill/>
                          </a:ln>
                          <a:solidFill>
                            <a:schemeClr val="accent4">
                              <a:lumMod val="20000"/>
                              <a:lumOff val="80000"/>
                            </a:schemeClr>
                          </a:solidFill>
                          <a:effectLst>
                            <a:glow rad="228600">
                              <a:srgbClr val="000000">
                                <a:alpha val="40000"/>
                              </a:srgbClr>
                            </a:glow>
                          </a:effectLst>
                          <a:latin typeface="Arial"/>
                          <a:ea typeface="ＭＳ Ｐゴシック" charset="0"/>
                          <a:cs typeface="Arial"/>
                        </a:rPr>
                        <a:t> </a:t>
                      </a:r>
                      <a:r>
                        <a:rPr kumimoji="1" lang="en-US" altLang="ja-JP" sz="2000" b="1" i="0" u="none" strike="noStrike" cap="none" normalizeH="0" baseline="0" dirty="0" err="1" smtClean="0">
                          <a:ln>
                            <a:noFill/>
                          </a:ln>
                          <a:solidFill>
                            <a:schemeClr val="accent4">
                              <a:lumMod val="20000"/>
                              <a:lumOff val="80000"/>
                            </a:schemeClr>
                          </a:solidFill>
                          <a:effectLst>
                            <a:glow rad="228600">
                              <a:srgbClr val="000000">
                                <a:alpha val="40000"/>
                              </a:srgbClr>
                            </a:glow>
                          </a:effectLst>
                          <a:latin typeface="Arial"/>
                          <a:ea typeface="ＭＳ Ｐゴシック" charset="0"/>
                          <a:cs typeface="Arial"/>
                        </a:rPr>
                        <a:t>Đấng</a:t>
                      </a:r>
                      <a:r>
                        <a:rPr kumimoji="1" lang="en-US" altLang="ja-JP" sz="2000" b="1" i="0" u="none" strike="noStrike" cap="none" normalizeH="0" baseline="0" dirty="0" smtClean="0">
                          <a:ln>
                            <a:noFill/>
                          </a:ln>
                          <a:solidFill>
                            <a:schemeClr val="accent4">
                              <a:lumMod val="20000"/>
                              <a:lumOff val="80000"/>
                            </a:schemeClr>
                          </a:solidFill>
                          <a:effectLst>
                            <a:glow rad="228600">
                              <a:srgbClr val="000000">
                                <a:alpha val="40000"/>
                              </a:srgbClr>
                            </a:glow>
                          </a:effectLst>
                          <a:latin typeface="Arial"/>
                          <a:ea typeface="ＭＳ Ｐゴシック" charset="0"/>
                          <a:cs typeface="Arial"/>
                        </a:rPr>
                        <a:t> Christ </a:t>
                      </a:r>
                      <a:endParaRPr kumimoji="0" lang="en-US" sz="2000" b="1" i="0" u="none" strike="noStrike" cap="none" normalizeH="0" baseline="0" dirty="0">
                        <a:ln>
                          <a:noFill/>
                        </a:ln>
                        <a:solidFill>
                          <a:schemeClr val="accent4">
                            <a:lumMod val="20000"/>
                            <a:lumOff val="80000"/>
                          </a:schemeClr>
                        </a:solidFill>
                        <a:effectLst>
                          <a:glow rad="228600">
                            <a:srgbClr val="000000">
                              <a:alpha val="40000"/>
                            </a:srgbClr>
                          </a:glow>
                        </a:effectLst>
                        <a:latin typeface="Arial"/>
                        <a:ea typeface="ＭＳ Ｐゴシック" charset="0"/>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solidFill>
                      <a:sysClr val="windowText" lastClr="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757956">
                <a:tc gridSpan="3">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sz="2400" b="1" dirty="0" err="1" smtClean="0">
                          <a:solidFill>
                            <a:schemeClr val="accent4">
                              <a:lumMod val="20000"/>
                              <a:lumOff val="80000"/>
                            </a:schemeClr>
                          </a:solidFill>
                          <a:effectLst>
                            <a:glow rad="228600">
                              <a:srgbClr val="000000">
                                <a:alpha val="40000"/>
                              </a:srgbClr>
                            </a:glow>
                          </a:effectLst>
                          <a:latin typeface="Arial"/>
                          <a:cs typeface="Arial"/>
                        </a:rPr>
                        <a:t>Vui</a:t>
                      </a:r>
                      <a:r>
                        <a:rPr lang="en-US" sz="2400" b="1" dirty="0" smtClean="0">
                          <a:solidFill>
                            <a:schemeClr val="accent4">
                              <a:lumMod val="20000"/>
                              <a:lumOff val="80000"/>
                            </a:schemeClr>
                          </a:solidFill>
                          <a:effectLst>
                            <a:glow rad="228600">
                              <a:srgbClr val="000000">
                                <a:alpha val="40000"/>
                              </a:srgbClr>
                            </a:glow>
                          </a:effectLst>
                          <a:latin typeface="Arial"/>
                          <a:cs typeface="Arial"/>
                        </a:rPr>
                        <a:t> </a:t>
                      </a:r>
                      <a:r>
                        <a:rPr lang="en-US" sz="2400" b="1" dirty="0" err="1" smtClean="0">
                          <a:solidFill>
                            <a:schemeClr val="accent4">
                              <a:lumMod val="20000"/>
                              <a:lumOff val="80000"/>
                            </a:schemeClr>
                          </a:solidFill>
                          <a:effectLst>
                            <a:glow rad="228600">
                              <a:srgbClr val="000000">
                                <a:alpha val="40000"/>
                              </a:srgbClr>
                            </a:glow>
                          </a:effectLst>
                          <a:latin typeface="Arial"/>
                          <a:cs typeface="Arial"/>
                        </a:rPr>
                        <a:t>mừng</a:t>
                      </a:r>
                      <a:endParaRPr lang="en-US" sz="2400" b="1" dirty="0">
                        <a:solidFill>
                          <a:schemeClr val="accent4">
                            <a:lumMod val="20000"/>
                            <a:lumOff val="80000"/>
                          </a:schemeClr>
                        </a:solidFill>
                        <a:effectLst>
                          <a:glow rad="228600">
                            <a:srgbClr val="000000">
                              <a:alpha val="40000"/>
                            </a:srgbClr>
                          </a:glow>
                        </a:effectLst>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rgbClr val="FFFFFF"/>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sz="1800" b="1" kern="1200" dirty="0" err="1" smtClean="0">
                          <a:solidFill>
                            <a:schemeClr val="accent4">
                              <a:lumMod val="20000"/>
                              <a:lumOff val="80000"/>
                            </a:schemeClr>
                          </a:solidFill>
                          <a:effectLst>
                            <a:glow rad="228600">
                              <a:srgbClr val="000000">
                                <a:alpha val="40000"/>
                              </a:srgbClr>
                            </a:glow>
                          </a:effectLst>
                          <a:latin typeface="Arial"/>
                          <a:ea typeface="+mn-ea"/>
                          <a:cs typeface="Arial"/>
                        </a:rPr>
                        <a:t>Khiêm</a:t>
                      </a:r>
                      <a:r>
                        <a:rPr lang="en-US" sz="1800" b="1" kern="1200" baseline="0" dirty="0" smtClean="0">
                          <a:solidFill>
                            <a:schemeClr val="accent4">
                              <a:lumMod val="20000"/>
                              <a:lumOff val="80000"/>
                            </a:schemeClr>
                          </a:solidFill>
                          <a:effectLst>
                            <a:glow rad="228600">
                              <a:srgbClr val="000000">
                                <a:alpha val="40000"/>
                              </a:srgbClr>
                            </a:glow>
                          </a:effectLst>
                          <a:latin typeface="Arial"/>
                          <a:ea typeface="+mn-ea"/>
                          <a:cs typeface="Arial"/>
                        </a:rPr>
                        <a:t> </a:t>
                      </a:r>
                      <a:r>
                        <a:rPr lang="en-US" sz="1800" b="1" kern="1200" baseline="0" dirty="0" err="1" smtClean="0">
                          <a:solidFill>
                            <a:schemeClr val="accent4">
                              <a:lumMod val="20000"/>
                              <a:lumOff val="80000"/>
                            </a:schemeClr>
                          </a:solidFill>
                          <a:effectLst>
                            <a:glow rad="228600">
                              <a:srgbClr val="000000">
                                <a:alpha val="40000"/>
                              </a:srgbClr>
                            </a:glow>
                          </a:effectLst>
                          <a:latin typeface="Arial"/>
                          <a:ea typeface="+mn-ea"/>
                          <a:cs typeface="Arial"/>
                        </a:rPr>
                        <a:t>nhường</a:t>
                      </a:r>
                      <a:endParaRPr lang="en-US" sz="1800" b="1" kern="1200" dirty="0">
                        <a:solidFill>
                          <a:schemeClr val="accent4">
                            <a:lumMod val="20000"/>
                            <a:lumOff val="80000"/>
                          </a:schemeClr>
                        </a:solidFill>
                        <a:effectLst>
                          <a:glow rad="228600">
                            <a:srgbClr val="000000">
                              <a:alpha val="40000"/>
                            </a:srgbClr>
                          </a:glow>
                        </a:effectLst>
                        <a:latin typeface="Arial"/>
                        <a:ea typeface="+mn-ea"/>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2">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lang="en-US" sz="2400" b="1" kern="1200" dirty="0" err="1" smtClean="0">
                          <a:solidFill>
                            <a:schemeClr val="accent4">
                              <a:lumMod val="20000"/>
                              <a:lumOff val="80000"/>
                            </a:schemeClr>
                          </a:solidFill>
                          <a:effectLst>
                            <a:glow rad="228600">
                              <a:srgbClr val="000000">
                                <a:alpha val="40000"/>
                              </a:srgbClr>
                            </a:glow>
                          </a:effectLst>
                          <a:latin typeface="Arial"/>
                          <a:ea typeface="+mn-ea"/>
                          <a:cs typeface="Arial"/>
                        </a:rPr>
                        <a:t>Bảo</a:t>
                      </a:r>
                      <a:r>
                        <a:rPr lang="en-US" sz="2400" b="1" kern="1200" baseline="0" dirty="0" smtClean="0">
                          <a:solidFill>
                            <a:schemeClr val="accent4">
                              <a:lumMod val="20000"/>
                              <a:lumOff val="80000"/>
                            </a:schemeClr>
                          </a:solidFill>
                          <a:effectLst>
                            <a:glow rad="228600">
                              <a:srgbClr val="000000">
                                <a:alpha val="40000"/>
                              </a:srgbClr>
                            </a:glow>
                          </a:effectLst>
                          <a:latin typeface="Arial"/>
                          <a:ea typeface="+mn-ea"/>
                          <a:cs typeface="Arial"/>
                        </a:rPr>
                        <a:t> </a:t>
                      </a:r>
                      <a:r>
                        <a:rPr lang="en-US" sz="2400" b="1" kern="1200" baseline="0" dirty="0" err="1" smtClean="0">
                          <a:solidFill>
                            <a:schemeClr val="accent4">
                              <a:lumMod val="20000"/>
                              <a:lumOff val="80000"/>
                            </a:schemeClr>
                          </a:solidFill>
                          <a:effectLst>
                            <a:glow rad="228600">
                              <a:srgbClr val="000000">
                                <a:alpha val="40000"/>
                              </a:srgbClr>
                            </a:glow>
                          </a:effectLst>
                          <a:latin typeface="Arial"/>
                          <a:ea typeface="+mn-ea"/>
                          <a:cs typeface="Arial"/>
                        </a:rPr>
                        <a:t>vệ</a:t>
                      </a:r>
                      <a:endParaRPr lang="en-US" sz="2400" b="1" kern="1200" dirty="0">
                        <a:solidFill>
                          <a:schemeClr val="accent4">
                            <a:lumMod val="20000"/>
                            <a:lumOff val="80000"/>
                          </a:schemeClr>
                        </a:solidFill>
                        <a:effectLst>
                          <a:glow rad="228600">
                            <a:srgbClr val="000000">
                              <a:alpha val="40000"/>
                            </a:srgbClr>
                          </a:glow>
                        </a:effectLst>
                        <a:latin typeface="Arial"/>
                        <a:ea typeface="+mn-ea"/>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sz="2400" b="1" kern="1200" dirty="0" err="1" smtClean="0">
                          <a:solidFill>
                            <a:schemeClr val="accent4">
                              <a:lumMod val="20000"/>
                              <a:lumOff val="80000"/>
                            </a:schemeClr>
                          </a:solidFill>
                          <a:effectLst>
                            <a:glow rad="228600">
                              <a:srgbClr val="000000">
                                <a:alpha val="40000"/>
                              </a:srgbClr>
                            </a:glow>
                          </a:effectLst>
                          <a:latin typeface="Arial"/>
                          <a:ea typeface="+mn-ea"/>
                          <a:cs typeface="Arial"/>
                        </a:rPr>
                        <a:t>Bình</a:t>
                      </a:r>
                      <a:r>
                        <a:rPr lang="en-US" sz="2400" b="1" kern="1200" baseline="0" dirty="0" smtClean="0">
                          <a:solidFill>
                            <a:schemeClr val="accent4">
                              <a:lumMod val="20000"/>
                              <a:lumOff val="80000"/>
                            </a:schemeClr>
                          </a:solidFill>
                          <a:effectLst>
                            <a:glow rad="228600">
                              <a:srgbClr val="000000">
                                <a:alpha val="40000"/>
                              </a:srgbClr>
                            </a:glow>
                          </a:effectLst>
                          <a:latin typeface="Arial"/>
                          <a:ea typeface="+mn-ea"/>
                          <a:cs typeface="Arial"/>
                        </a:rPr>
                        <a:t> an</a:t>
                      </a:r>
                      <a:endParaRPr lang="en-US" sz="2400" b="1" kern="1200" dirty="0">
                        <a:solidFill>
                          <a:schemeClr val="accent4">
                            <a:lumMod val="20000"/>
                            <a:lumOff val="80000"/>
                          </a:schemeClr>
                        </a:solidFill>
                        <a:effectLst>
                          <a:glow rad="228600">
                            <a:srgbClr val="000000">
                              <a:alpha val="40000"/>
                            </a:srgbClr>
                          </a:glow>
                        </a:effectLst>
                        <a:latin typeface="Arial"/>
                        <a:ea typeface="+mn-ea"/>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tr>
              <a:tr h="584041">
                <a:tc gridSpan="3">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sz="2400" b="1" kern="1200" dirty="0" err="1" smtClean="0">
                          <a:solidFill>
                            <a:schemeClr val="accent4">
                              <a:lumMod val="20000"/>
                              <a:lumOff val="80000"/>
                            </a:schemeClr>
                          </a:solidFill>
                          <a:effectLst>
                            <a:glow rad="228600">
                              <a:srgbClr val="000000">
                                <a:alpha val="40000"/>
                              </a:srgbClr>
                            </a:glow>
                          </a:effectLst>
                          <a:latin typeface="Arial"/>
                          <a:ea typeface="+mn-ea"/>
                          <a:cs typeface="Arial"/>
                        </a:rPr>
                        <a:t>Đoạn</a:t>
                      </a:r>
                      <a:r>
                        <a:rPr lang="en-US" sz="2400" b="1" kern="1200" dirty="0" smtClean="0">
                          <a:solidFill>
                            <a:schemeClr val="accent4">
                              <a:lumMod val="20000"/>
                              <a:lumOff val="80000"/>
                            </a:schemeClr>
                          </a:solidFill>
                          <a:effectLst>
                            <a:glow rad="228600">
                              <a:srgbClr val="000000">
                                <a:alpha val="40000"/>
                              </a:srgbClr>
                            </a:glow>
                          </a:effectLst>
                          <a:latin typeface="Arial"/>
                          <a:ea typeface="+mn-ea"/>
                          <a:cs typeface="Arial"/>
                        </a:rPr>
                        <a:t> 1</a:t>
                      </a:r>
                      <a:endParaRPr lang="en-US" sz="2400" b="1" dirty="0">
                        <a:solidFill>
                          <a:schemeClr val="accent4">
                            <a:lumMod val="20000"/>
                            <a:lumOff val="80000"/>
                          </a:schemeClr>
                        </a:solidFill>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1" kern="1200" dirty="0" err="1" smtClean="0">
                          <a:solidFill>
                            <a:schemeClr val="accent4">
                              <a:lumMod val="20000"/>
                              <a:lumOff val="80000"/>
                            </a:schemeClr>
                          </a:solidFill>
                          <a:effectLst>
                            <a:glow rad="228600">
                              <a:srgbClr val="000000">
                                <a:alpha val="40000"/>
                              </a:srgbClr>
                            </a:glow>
                          </a:effectLst>
                          <a:latin typeface="Arial"/>
                          <a:ea typeface="+mn-ea"/>
                          <a:cs typeface="Arial"/>
                        </a:rPr>
                        <a:t>Đoạn</a:t>
                      </a:r>
                      <a:r>
                        <a:rPr lang="en-US" sz="2400" b="1" kern="1200" dirty="0" smtClean="0">
                          <a:solidFill>
                            <a:schemeClr val="accent4">
                              <a:lumMod val="20000"/>
                              <a:lumOff val="80000"/>
                            </a:schemeClr>
                          </a:solidFill>
                          <a:effectLst>
                            <a:glow rad="228600">
                              <a:srgbClr val="000000">
                                <a:alpha val="40000"/>
                              </a:srgbClr>
                            </a:glow>
                          </a:effectLst>
                          <a:latin typeface="Arial"/>
                          <a:ea typeface="+mn-ea"/>
                          <a:cs typeface="Arial"/>
                        </a:rPr>
                        <a:t> 2</a:t>
                      </a:r>
                      <a:endParaRPr lang="en-US" sz="2400" b="1" dirty="0" smtClean="0">
                        <a:solidFill>
                          <a:schemeClr val="accent4">
                            <a:lumMod val="20000"/>
                            <a:lumOff val="80000"/>
                          </a:schemeClr>
                        </a:solidFill>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gridSpan="2">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sz="2400" b="1" kern="1200" dirty="0" err="1" smtClean="0">
                          <a:solidFill>
                            <a:schemeClr val="accent4">
                              <a:lumMod val="20000"/>
                              <a:lumOff val="80000"/>
                            </a:schemeClr>
                          </a:solidFill>
                          <a:effectLst>
                            <a:glow rad="228600">
                              <a:srgbClr val="000000">
                                <a:alpha val="40000"/>
                              </a:srgbClr>
                            </a:glow>
                          </a:effectLst>
                          <a:latin typeface="Arial"/>
                          <a:ea typeface="+mn-ea"/>
                          <a:cs typeface="Arial"/>
                        </a:rPr>
                        <a:t>Đoạn</a:t>
                      </a:r>
                      <a:r>
                        <a:rPr lang="en-US" sz="2400" b="1" kern="1200" dirty="0" smtClean="0">
                          <a:solidFill>
                            <a:schemeClr val="accent4">
                              <a:lumMod val="20000"/>
                              <a:lumOff val="80000"/>
                            </a:schemeClr>
                          </a:solidFill>
                          <a:effectLst>
                            <a:glow rad="228600">
                              <a:srgbClr val="000000">
                                <a:alpha val="40000"/>
                              </a:srgbClr>
                            </a:glow>
                          </a:effectLst>
                          <a:latin typeface="Arial"/>
                          <a:ea typeface="+mn-ea"/>
                          <a:cs typeface="Arial"/>
                        </a:rPr>
                        <a:t> 3</a:t>
                      </a:r>
                      <a:endParaRPr lang="en-US" sz="2400" b="1" dirty="0">
                        <a:solidFill>
                          <a:schemeClr val="accent4">
                            <a:lumMod val="20000"/>
                            <a:lumOff val="80000"/>
                          </a:schemeClr>
                        </a:solidFill>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sz="2400" b="1" kern="1200" dirty="0" err="1" smtClean="0">
                          <a:solidFill>
                            <a:schemeClr val="accent4">
                              <a:lumMod val="20000"/>
                              <a:lumOff val="80000"/>
                            </a:schemeClr>
                          </a:solidFill>
                          <a:effectLst>
                            <a:glow rad="228600">
                              <a:srgbClr val="000000">
                                <a:alpha val="40000"/>
                              </a:srgbClr>
                            </a:glow>
                          </a:effectLst>
                          <a:latin typeface="Arial"/>
                          <a:ea typeface="+mn-ea"/>
                          <a:cs typeface="Arial"/>
                        </a:rPr>
                        <a:t>Đoạn</a:t>
                      </a:r>
                      <a:r>
                        <a:rPr lang="en-US" sz="2400" b="1" kern="1200" dirty="0" smtClean="0">
                          <a:solidFill>
                            <a:schemeClr val="accent4">
                              <a:lumMod val="20000"/>
                              <a:lumOff val="80000"/>
                            </a:schemeClr>
                          </a:solidFill>
                          <a:effectLst>
                            <a:glow rad="228600">
                              <a:srgbClr val="000000">
                                <a:alpha val="40000"/>
                              </a:srgbClr>
                            </a:glow>
                          </a:effectLst>
                          <a:latin typeface="Arial"/>
                          <a:ea typeface="+mn-ea"/>
                          <a:cs typeface="Arial"/>
                        </a:rPr>
                        <a:t> 4</a:t>
                      </a:r>
                      <a:endParaRPr lang="en-US" sz="2400" b="1" dirty="0">
                        <a:solidFill>
                          <a:schemeClr val="accent4">
                            <a:lumMod val="20000"/>
                            <a:lumOff val="80000"/>
                          </a:schemeClr>
                        </a:solidFill>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tr>
              <a:tr h="584041">
                <a:tc gridSpan="3">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sz="2400" b="1" kern="1200" dirty="0" err="1" smtClean="0">
                          <a:solidFill>
                            <a:schemeClr val="accent4">
                              <a:lumMod val="20000"/>
                              <a:lumOff val="80000"/>
                            </a:schemeClr>
                          </a:solidFill>
                          <a:effectLst>
                            <a:glow rad="228600">
                              <a:srgbClr val="000000">
                                <a:alpha val="40000"/>
                              </a:srgbClr>
                            </a:glow>
                          </a:effectLst>
                          <a:latin typeface="Arial"/>
                          <a:ea typeface="+mn-ea"/>
                          <a:cs typeface="Arial"/>
                        </a:rPr>
                        <a:t>Vui</a:t>
                      </a:r>
                      <a:r>
                        <a:rPr lang="en-US" sz="2400" b="1" kern="1200" dirty="0" smtClean="0">
                          <a:solidFill>
                            <a:schemeClr val="accent4">
                              <a:lumMod val="20000"/>
                              <a:lumOff val="80000"/>
                            </a:schemeClr>
                          </a:solidFill>
                          <a:effectLst>
                            <a:glow rad="228600">
                              <a:srgbClr val="000000">
                                <a:alpha val="40000"/>
                              </a:srgbClr>
                            </a:glow>
                          </a:effectLst>
                          <a:latin typeface="Arial"/>
                          <a:ea typeface="+mn-ea"/>
                          <a:cs typeface="Arial"/>
                        </a:rPr>
                        <a:t> (5x)</a:t>
                      </a:r>
                      <a:endParaRPr lang="en-US" sz="2400" b="1" dirty="0">
                        <a:solidFill>
                          <a:schemeClr val="accent4">
                            <a:lumMod val="20000"/>
                            <a:lumOff val="80000"/>
                          </a:schemeClr>
                        </a:solidFill>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sz="2400" b="1" kern="1200" dirty="0" err="1" smtClean="0">
                          <a:solidFill>
                            <a:schemeClr val="accent4">
                              <a:lumMod val="20000"/>
                              <a:lumOff val="80000"/>
                            </a:schemeClr>
                          </a:solidFill>
                          <a:effectLst>
                            <a:glow rad="228600">
                              <a:srgbClr val="000000">
                                <a:alpha val="40000"/>
                              </a:srgbClr>
                            </a:glow>
                          </a:effectLst>
                          <a:latin typeface="Arial"/>
                          <a:ea typeface="+mn-ea"/>
                          <a:cs typeface="Arial"/>
                        </a:rPr>
                        <a:t>Vui</a:t>
                      </a:r>
                      <a:r>
                        <a:rPr lang="en-US" sz="2400" b="1" kern="1200" dirty="0" smtClean="0">
                          <a:solidFill>
                            <a:schemeClr val="accent4">
                              <a:lumMod val="20000"/>
                              <a:lumOff val="80000"/>
                            </a:schemeClr>
                          </a:solidFill>
                          <a:effectLst>
                            <a:glow rad="228600">
                              <a:srgbClr val="000000">
                                <a:alpha val="40000"/>
                              </a:srgbClr>
                            </a:glow>
                          </a:effectLst>
                          <a:latin typeface="Arial"/>
                          <a:ea typeface="+mn-ea"/>
                          <a:cs typeface="Arial"/>
                        </a:rPr>
                        <a:t> (7x)</a:t>
                      </a:r>
                      <a:endParaRPr lang="en-US" sz="2400" b="1" dirty="0">
                        <a:solidFill>
                          <a:schemeClr val="accent4">
                            <a:lumMod val="20000"/>
                            <a:lumOff val="80000"/>
                          </a:schemeClr>
                        </a:solidFill>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2">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sz="2400" b="1" kern="1200" dirty="0" err="1" smtClean="0">
                          <a:solidFill>
                            <a:schemeClr val="accent4">
                              <a:lumMod val="20000"/>
                              <a:lumOff val="80000"/>
                            </a:schemeClr>
                          </a:solidFill>
                          <a:effectLst>
                            <a:glow rad="228600">
                              <a:srgbClr val="000000">
                                <a:alpha val="40000"/>
                              </a:srgbClr>
                            </a:glow>
                          </a:effectLst>
                          <a:latin typeface="Arial"/>
                          <a:ea typeface="+mn-ea"/>
                          <a:cs typeface="Arial"/>
                        </a:rPr>
                        <a:t>Vui</a:t>
                      </a:r>
                      <a:r>
                        <a:rPr lang="en-US" sz="2400" b="1" kern="1200" dirty="0" smtClean="0">
                          <a:solidFill>
                            <a:schemeClr val="accent4">
                              <a:lumMod val="20000"/>
                              <a:lumOff val="80000"/>
                            </a:schemeClr>
                          </a:solidFill>
                          <a:effectLst>
                            <a:glow rad="228600">
                              <a:srgbClr val="000000">
                                <a:alpha val="40000"/>
                              </a:srgbClr>
                            </a:glow>
                          </a:effectLst>
                          <a:latin typeface="Arial"/>
                          <a:ea typeface="+mn-ea"/>
                          <a:cs typeface="Arial"/>
                        </a:rPr>
                        <a:t> (1x)</a:t>
                      </a:r>
                      <a:endParaRPr lang="en-US" sz="2400" b="1" dirty="0">
                        <a:solidFill>
                          <a:schemeClr val="accent4">
                            <a:lumMod val="20000"/>
                            <a:lumOff val="80000"/>
                          </a:schemeClr>
                        </a:solidFill>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sz="2400" b="1" kern="1200" dirty="0" err="1" smtClean="0">
                          <a:solidFill>
                            <a:schemeClr val="accent4">
                              <a:lumMod val="20000"/>
                              <a:lumOff val="80000"/>
                            </a:schemeClr>
                          </a:solidFill>
                          <a:effectLst>
                            <a:glow rad="228600">
                              <a:srgbClr val="000000">
                                <a:alpha val="40000"/>
                              </a:srgbClr>
                            </a:glow>
                          </a:effectLst>
                          <a:latin typeface="Arial"/>
                          <a:ea typeface="+mn-ea"/>
                          <a:cs typeface="Arial"/>
                        </a:rPr>
                        <a:t>Vui</a:t>
                      </a:r>
                      <a:r>
                        <a:rPr lang="en-US" sz="2400" b="1" kern="1200" dirty="0" smtClean="0">
                          <a:solidFill>
                            <a:schemeClr val="accent4">
                              <a:lumMod val="20000"/>
                              <a:lumOff val="80000"/>
                            </a:schemeClr>
                          </a:solidFill>
                          <a:effectLst>
                            <a:glow rad="228600">
                              <a:srgbClr val="000000">
                                <a:alpha val="40000"/>
                              </a:srgbClr>
                            </a:glow>
                          </a:effectLst>
                          <a:latin typeface="Arial"/>
                          <a:ea typeface="+mn-ea"/>
                          <a:cs typeface="Arial"/>
                        </a:rPr>
                        <a:t> (4x)</a:t>
                      </a:r>
                      <a:endParaRPr lang="en-US" sz="2400" b="1" dirty="0">
                        <a:solidFill>
                          <a:schemeClr val="accent4">
                            <a:lumMod val="20000"/>
                            <a:lumOff val="80000"/>
                          </a:schemeClr>
                        </a:solidFill>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tr>
              <a:tr h="834345">
                <a:tc gridSpan="3">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sz="2400" b="1" kern="1200" dirty="0" err="1" smtClean="0">
                          <a:solidFill>
                            <a:schemeClr val="accent4">
                              <a:lumMod val="20000"/>
                              <a:lumOff val="80000"/>
                            </a:schemeClr>
                          </a:solidFill>
                          <a:effectLst>
                            <a:glow rad="228600">
                              <a:srgbClr val="000000">
                                <a:alpha val="40000"/>
                              </a:srgbClr>
                            </a:glow>
                          </a:effectLst>
                          <a:latin typeface="Arial"/>
                          <a:ea typeface="+mn-ea"/>
                          <a:cs typeface="Arial"/>
                        </a:rPr>
                        <a:t>Thái</a:t>
                      </a:r>
                      <a:r>
                        <a:rPr lang="en-US" sz="2400" b="1" kern="1200" baseline="0" dirty="0" smtClean="0">
                          <a:solidFill>
                            <a:schemeClr val="accent4">
                              <a:lumMod val="20000"/>
                              <a:lumOff val="80000"/>
                            </a:schemeClr>
                          </a:solidFill>
                          <a:effectLst>
                            <a:glow rad="228600">
                              <a:srgbClr val="000000">
                                <a:alpha val="40000"/>
                              </a:srgbClr>
                            </a:glow>
                          </a:effectLst>
                          <a:latin typeface="Arial"/>
                          <a:ea typeface="+mn-ea"/>
                          <a:cs typeface="Arial"/>
                        </a:rPr>
                        <a:t> </a:t>
                      </a:r>
                      <a:r>
                        <a:rPr lang="en-US" sz="2400" b="1" kern="1200" baseline="0" dirty="0" err="1" smtClean="0">
                          <a:solidFill>
                            <a:schemeClr val="accent4">
                              <a:lumMod val="20000"/>
                              <a:lumOff val="80000"/>
                            </a:schemeClr>
                          </a:solidFill>
                          <a:effectLst>
                            <a:glow rad="228600">
                              <a:srgbClr val="000000">
                                <a:alpha val="40000"/>
                              </a:srgbClr>
                            </a:glow>
                          </a:effectLst>
                          <a:latin typeface="Arial"/>
                          <a:ea typeface="+mn-ea"/>
                          <a:cs typeface="Arial"/>
                        </a:rPr>
                        <a:t>độ</a:t>
                      </a:r>
                      <a:r>
                        <a:rPr lang="en-US" sz="2400" b="1" kern="1200" baseline="0" dirty="0" smtClean="0">
                          <a:solidFill>
                            <a:schemeClr val="accent4">
                              <a:lumMod val="20000"/>
                              <a:lumOff val="80000"/>
                            </a:schemeClr>
                          </a:solidFill>
                          <a:effectLst>
                            <a:glow rad="228600">
                              <a:srgbClr val="000000">
                                <a:alpha val="40000"/>
                              </a:srgbClr>
                            </a:glow>
                          </a:effectLst>
                          <a:latin typeface="Arial"/>
                          <a:ea typeface="+mn-ea"/>
                          <a:cs typeface="Arial"/>
                        </a:rPr>
                        <a:t> (</a:t>
                      </a:r>
                      <a:r>
                        <a:rPr lang="en-US" sz="2400" b="1" kern="1200" dirty="0" smtClean="0">
                          <a:solidFill>
                            <a:schemeClr val="accent4">
                              <a:lumMod val="20000"/>
                              <a:lumOff val="80000"/>
                            </a:schemeClr>
                          </a:solidFill>
                          <a:effectLst>
                            <a:glow rad="228600">
                              <a:srgbClr val="000000">
                                <a:alpha val="40000"/>
                              </a:srgbClr>
                            </a:glow>
                          </a:effectLst>
                          <a:latin typeface="Arial"/>
                          <a:ea typeface="+mn-ea"/>
                          <a:cs typeface="Arial"/>
                        </a:rPr>
                        <a:t>1x)</a:t>
                      </a:r>
                      <a:endParaRPr lang="en-US" sz="2400" b="1" dirty="0">
                        <a:solidFill>
                          <a:schemeClr val="accent4">
                            <a:lumMod val="20000"/>
                            <a:lumOff val="80000"/>
                          </a:schemeClr>
                        </a:solidFill>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1" lang="en-GB" sz="1800" b="1" i="0" u="none" strike="noStrike" cap="none" normalizeH="0" baseline="0" dirty="0" smtClean="0">
                        <a:ln>
                          <a:noFill/>
                        </a:ln>
                        <a:solidFill>
                          <a:srgbClr val="FFFFFF"/>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sz="2400" b="1" kern="1200" dirty="0" err="1" smtClean="0">
                          <a:solidFill>
                            <a:schemeClr val="accent4">
                              <a:lumMod val="20000"/>
                              <a:lumOff val="80000"/>
                            </a:schemeClr>
                          </a:solidFill>
                          <a:effectLst>
                            <a:glow rad="228600">
                              <a:srgbClr val="000000">
                                <a:alpha val="40000"/>
                              </a:srgbClr>
                            </a:glow>
                          </a:effectLst>
                          <a:latin typeface="Arial"/>
                          <a:ea typeface="+mn-ea"/>
                          <a:cs typeface="Arial"/>
                        </a:rPr>
                        <a:t>Thái</a:t>
                      </a:r>
                      <a:r>
                        <a:rPr lang="en-US" sz="2400" b="1" kern="1200" baseline="0" dirty="0" smtClean="0">
                          <a:solidFill>
                            <a:schemeClr val="accent4">
                              <a:lumMod val="20000"/>
                              <a:lumOff val="80000"/>
                            </a:schemeClr>
                          </a:solidFill>
                          <a:effectLst>
                            <a:glow rad="228600">
                              <a:srgbClr val="000000">
                                <a:alpha val="40000"/>
                              </a:srgbClr>
                            </a:glow>
                          </a:effectLst>
                          <a:latin typeface="Arial"/>
                          <a:ea typeface="+mn-ea"/>
                          <a:cs typeface="Arial"/>
                        </a:rPr>
                        <a:t> </a:t>
                      </a:r>
                      <a:r>
                        <a:rPr lang="en-US" sz="2400" b="1" kern="1200" baseline="0" dirty="0" err="1" smtClean="0">
                          <a:solidFill>
                            <a:schemeClr val="accent4">
                              <a:lumMod val="20000"/>
                              <a:lumOff val="80000"/>
                            </a:schemeClr>
                          </a:solidFill>
                          <a:effectLst>
                            <a:glow rad="228600">
                              <a:srgbClr val="000000">
                                <a:alpha val="40000"/>
                              </a:srgbClr>
                            </a:glow>
                          </a:effectLst>
                          <a:latin typeface="Arial"/>
                          <a:ea typeface="+mn-ea"/>
                          <a:cs typeface="Arial"/>
                        </a:rPr>
                        <a:t>độ</a:t>
                      </a:r>
                      <a:r>
                        <a:rPr lang="en-US" sz="2400" b="1" kern="1200" baseline="0" dirty="0" smtClean="0">
                          <a:solidFill>
                            <a:schemeClr val="accent4">
                              <a:lumMod val="20000"/>
                              <a:lumOff val="80000"/>
                            </a:schemeClr>
                          </a:solidFill>
                          <a:effectLst>
                            <a:glow rad="228600">
                              <a:srgbClr val="000000">
                                <a:alpha val="40000"/>
                              </a:srgbClr>
                            </a:glow>
                          </a:effectLst>
                          <a:latin typeface="Arial"/>
                          <a:ea typeface="+mn-ea"/>
                          <a:cs typeface="Arial"/>
                        </a:rPr>
                        <a:t> </a:t>
                      </a:r>
                      <a:r>
                        <a:rPr lang="en-US" sz="2400" b="1" kern="1200" dirty="0" smtClean="0">
                          <a:solidFill>
                            <a:schemeClr val="accent4">
                              <a:lumMod val="20000"/>
                              <a:lumOff val="80000"/>
                            </a:schemeClr>
                          </a:solidFill>
                          <a:effectLst>
                            <a:glow rad="228600">
                              <a:srgbClr val="000000">
                                <a:alpha val="40000"/>
                              </a:srgbClr>
                            </a:glow>
                          </a:effectLst>
                          <a:latin typeface="Arial"/>
                          <a:ea typeface="+mn-ea"/>
                          <a:cs typeface="Arial"/>
                        </a:rPr>
                        <a:t>(7x)</a:t>
                      </a:r>
                      <a:endParaRPr lang="en-US" sz="2400" b="1" dirty="0">
                        <a:solidFill>
                          <a:schemeClr val="accent4">
                            <a:lumMod val="20000"/>
                            <a:lumOff val="80000"/>
                          </a:schemeClr>
                        </a:solidFill>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gridSpan="2">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sz="2400" b="1" kern="1200" dirty="0" err="1" smtClean="0">
                          <a:solidFill>
                            <a:schemeClr val="accent4">
                              <a:lumMod val="20000"/>
                              <a:lumOff val="80000"/>
                            </a:schemeClr>
                          </a:solidFill>
                          <a:effectLst>
                            <a:glow rad="228600">
                              <a:srgbClr val="000000">
                                <a:alpha val="40000"/>
                              </a:srgbClr>
                            </a:glow>
                          </a:effectLst>
                          <a:latin typeface="Arial"/>
                          <a:ea typeface="+mn-ea"/>
                          <a:cs typeface="Arial"/>
                        </a:rPr>
                        <a:t>Thái</a:t>
                      </a:r>
                      <a:r>
                        <a:rPr lang="en-US" sz="2400" b="1" kern="1200" baseline="0" dirty="0" smtClean="0">
                          <a:solidFill>
                            <a:schemeClr val="accent4">
                              <a:lumMod val="20000"/>
                              <a:lumOff val="80000"/>
                            </a:schemeClr>
                          </a:solidFill>
                          <a:effectLst>
                            <a:glow rad="228600">
                              <a:srgbClr val="000000">
                                <a:alpha val="40000"/>
                              </a:srgbClr>
                            </a:glow>
                          </a:effectLst>
                          <a:latin typeface="Arial"/>
                          <a:ea typeface="+mn-ea"/>
                          <a:cs typeface="Arial"/>
                        </a:rPr>
                        <a:t> </a:t>
                      </a:r>
                      <a:r>
                        <a:rPr lang="en-US" sz="2400" b="1" kern="1200" baseline="0" dirty="0" err="1" smtClean="0">
                          <a:solidFill>
                            <a:schemeClr val="accent4">
                              <a:lumMod val="20000"/>
                              <a:lumOff val="80000"/>
                            </a:schemeClr>
                          </a:solidFill>
                          <a:effectLst>
                            <a:glow rad="228600">
                              <a:srgbClr val="000000">
                                <a:alpha val="40000"/>
                              </a:srgbClr>
                            </a:glow>
                          </a:effectLst>
                          <a:latin typeface="Arial"/>
                          <a:ea typeface="+mn-ea"/>
                          <a:cs typeface="Arial"/>
                        </a:rPr>
                        <a:t>độ</a:t>
                      </a:r>
                      <a:r>
                        <a:rPr lang="en-US" sz="2400" b="1" kern="1200" baseline="0" dirty="0" smtClean="0">
                          <a:solidFill>
                            <a:schemeClr val="accent4">
                              <a:lumMod val="20000"/>
                              <a:lumOff val="80000"/>
                            </a:schemeClr>
                          </a:solidFill>
                          <a:effectLst>
                            <a:glow rad="228600">
                              <a:srgbClr val="000000">
                                <a:alpha val="40000"/>
                              </a:srgbClr>
                            </a:glow>
                          </a:effectLst>
                          <a:latin typeface="Arial"/>
                          <a:ea typeface="+mn-ea"/>
                          <a:cs typeface="Arial"/>
                        </a:rPr>
                        <a:t> </a:t>
                      </a:r>
                      <a:r>
                        <a:rPr lang="en-US" sz="2400" b="1" kern="1200" dirty="0" smtClean="0">
                          <a:solidFill>
                            <a:schemeClr val="accent4">
                              <a:lumMod val="20000"/>
                              <a:lumOff val="80000"/>
                            </a:schemeClr>
                          </a:solidFill>
                          <a:effectLst>
                            <a:glow rad="228600">
                              <a:srgbClr val="000000">
                                <a:alpha val="40000"/>
                              </a:srgbClr>
                            </a:glow>
                          </a:effectLst>
                          <a:latin typeface="Arial"/>
                          <a:ea typeface="+mn-ea"/>
                          <a:cs typeface="Arial"/>
                        </a:rPr>
                        <a:t>(8x)</a:t>
                      </a:r>
                      <a:endParaRPr lang="en-US" sz="2400" b="1" dirty="0" smtClean="0">
                        <a:solidFill>
                          <a:schemeClr val="accent4">
                            <a:lumMod val="20000"/>
                            <a:lumOff val="80000"/>
                          </a:schemeClr>
                        </a:solidFill>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sz="2400" b="1" kern="1200" dirty="0" err="1" smtClean="0">
                          <a:solidFill>
                            <a:schemeClr val="accent4">
                              <a:lumMod val="20000"/>
                              <a:lumOff val="80000"/>
                            </a:schemeClr>
                          </a:solidFill>
                          <a:effectLst>
                            <a:glow rad="228600">
                              <a:srgbClr val="000000">
                                <a:alpha val="40000"/>
                              </a:srgbClr>
                            </a:glow>
                          </a:effectLst>
                          <a:latin typeface="Arial"/>
                          <a:ea typeface="+mn-ea"/>
                          <a:cs typeface="Arial"/>
                        </a:rPr>
                        <a:t>Thái</a:t>
                      </a:r>
                      <a:r>
                        <a:rPr lang="en-US" sz="2400" b="1" kern="1200" baseline="0" dirty="0" smtClean="0">
                          <a:solidFill>
                            <a:schemeClr val="accent4">
                              <a:lumMod val="20000"/>
                              <a:lumOff val="80000"/>
                            </a:schemeClr>
                          </a:solidFill>
                          <a:effectLst>
                            <a:glow rad="228600">
                              <a:srgbClr val="000000">
                                <a:alpha val="40000"/>
                              </a:srgbClr>
                            </a:glow>
                          </a:effectLst>
                          <a:latin typeface="Arial"/>
                          <a:ea typeface="+mn-ea"/>
                          <a:cs typeface="Arial"/>
                        </a:rPr>
                        <a:t> </a:t>
                      </a:r>
                      <a:r>
                        <a:rPr lang="en-US" sz="2400" b="1" kern="1200" baseline="0" dirty="0" err="1" smtClean="0">
                          <a:solidFill>
                            <a:schemeClr val="accent4">
                              <a:lumMod val="20000"/>
                              <a:lumOff val="80000"/>
                            </a:schemeClr>
                          </a:solidFill>
                          <a:effectLst>
                            <a:glow rad="228600">
                              <a:srgbClr val="000000">
                                <a:alpha val="40000"/>
                              </a:srgbClr>
                            </a:glow>
                          </a:effectLst>
                          <a:latin typeface="Arial"/>
                          <a:ea typeface="+mn-ea"/>
                          <a:cs typeface="Arial"/>
                        </a:rPr>
                        <a:t>độ</a:t>
                      </a:r>
                      <a:r>
                        <a:rPr lang="en-US" sz="2400" b="1" kern="1200" dirty="0" smtClean="0">
                          <a:solidFill>
                            <a:schemeClr val="accent4">
                              <a:lumMod val="20000"/>
                              <a:lumOff val="80000"/>
                            </a:schemeClr>
                          </a:solidFill>
                          <a:effectLst>
                            <a:glow rad="228600">
                              <a:srgbClr val="000000">
                                <a:alpha val="40000"/>
                              </a:srgbClr>
                            </a:glow>
                          </a:effectLst>
                          <a:latin typeface="Arial"/>
                          <a:ea typeface="+mn-ea"/>
                          <a:cs typeface="Arial"/>
                        </a:rPr>
                        <a:t> (4x)</a:t>
                      </a:r>
                      <a:endParaRPr lang="en-US" sz="2400" b="1" dirty="0">
                        <a:solidFill>
                          <a:schemeClr val="accent4">
                            <a:lumMod val="20000"/>
                            <a:lumOff val="80000"/>
                          </a:schemeClr>
                        </a:solidFill>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tr>
              <a:tr h="757956">
                <a:tc gridSpan="3">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sz="2400" b="1" kern="1200" dirty="0" err="1" smtClean="0">
                          <a:solidFill>
                            <a:schemeClr val="accent4">
                              <a:lumMod val="20000"/>
                              <a:lumOff val="80000"/>
                            </a:schemeClr>
                          </a:solidFill>
                          <a:effectLst>
                            <a:glow rad="228600">
                              <a:srgbClr val="000000">
                                <a:alpha val="40000"/>
                              </a:srgbClr>
                            </a:glow>
                          </a:effectLst>
                          <a:latin typeface="Arial"/>
                          <a:ea typeface="+mn-ea"/>
                          <a:cs typeface="Arial"/>
                        </a:rPr>
                        <a:t>Chịu</a:t>
                      </a:r>
                      <a:r>
                        <a:rPr lang="en-US" sz="2400" b="1" kern="1200" baseline="0" dirty="0" smtClean="0">
                          <a:solidFill>
                            <a:schemeClr val="accent4">
                              <a:lumMod val="20000"/>
                              <a:lumOff val="80000"/>
                            </a:schemeClr>
                          </a:solidFill>
                          <a:effectLst>
                            <a:glow rad="228600">
                              <a:srgbClr val="000000">
                                <a:alpha val="40000"/>
                              </a:srgbClr>
                            </a:glow>
                          </a:effectLst>
                          <a:latin typeface="Arial"/>
                          <a:ea typeface="+mn-ea"/>
                          <a:cs typeface="Arial"/>
                        </a:rPr>
                        <a:t> </a:t>
                      </a:r>
                      <a:r>
                        <a:rPr lang="en-US" sz="2400" b="1" kern="1200" baseline="0" dirty="0" err="1" smtClean="0">
                          <a:solidFill>
                            <a:schemeClr val="accent4">
                              <a:lumMod val="20000"/>
                              <a:lumOff val="80000"/>
                            </a:schemeClr>
                          </a:solidFill>
                          <a:effectLst>
                            <a:glow rad="228600">
                              <a:srgbClr val="000000">
                                <a:alpha val="40000"/>
                              </a:srgbClr>
                            </a:glow>
                          </a:effectLst>
                          <a:latin typeface="Arial"/>
                          <a:ea typeface="+mn-ea"/>
                          <a:cs typeface="Arial"/>
                        </a:rPr>
                        <a:t>khổ</a:t>
                      </a:r>
                      <a:endParaRPr lang="en-US" sz="2400" b="1" kern="1200" dirty="0">
                        <a:solidFill>
                          <a:schemeClr val="accent4">
                            <a:lumMod val="20000"/>
                            <a:lumOff val="80000"/>
                          </a:schemeClr>
                        </a:solidFill>
                        <a:effectLst>
                          <a:glow rad="228600">
                            <a:srgbClr val="000000">
                              <a:alpha val="40000"/>
                            </a:srgbClr>
                          </a:glow>
                        </a:effectLst>
                        <a:latin typeface="Arial"/>
                        <a:ea typeface="+mn-ea"/>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1" lang="en-GB" sz="1800" b="1" i="0" u="none" strike="noStrike" cap="none" normalizeH="0" baseline="0" dirty="0" smtClean="0">
                        <a:ln>
                          <a:noFill/>
                        </a:ln>
                        <a:solidFill>
                          <a:srgbClr val="FFFFFF"/>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sz="2400" b="1" kern="1200" dirty="0" err="1" smtClean="0">
                          <a:solidFill>
                            <a:schemeClr val="accent4">
                              <a:lumMod val="20000"/>
                              <a:lumOff val="80000"/>
                            </a:schemeClr>
                          </a:solidFill>
                          <a:effectLst>
                            <a:glow rad="228600">
                              <a:srgbClr val="000000">
                                <a:alpha val="40000"/>
                              </a:srgbClr>
                            </a:glow>
                          </a:effectLst>
                          <a:latin typeface="Arial"/>
                          <a:ea typeface="+mn-ea"/>
                          <a:cs typeface="Arial"/>
                        </a:rPr>
                        <a:t>Thuận</a:t>
                      </a:r>
                      <a:r>
                        <a:rPr lang="en-US" sz="2400" b="1" kern="1200" baseline="0" dirty="0" smtClean="0">
                          <a:solidFill>
                            <a:schemeClr val="accent4">
                              <a:lumMod val="20000"/>
                              <a:lumOff val="80000"/>
                            </a:schemeClr>
                          </a:solidFill>
                          <a:effectLst>
                            <a:glow rad="228600">
                              <a:srgbClr val="000000">
                                <a:alpha val="40000"/>
                              </a:srgbClr>
                            </a:glow>
                          </a:effectLst>
                          <a:latin typeface="Arial"/>
                          <a:ea typeface="+mn-ea"/>
                          <a:cs typeface="Arial"/>
                        </a:rPr>
                        <a:t> </a:t>
                      </a:r>
                      <a:r>
                        <a:rPr lang="en-US" sz="2400" b="1" kern="1200" baseline="0" dirty="0" err="1" smtClean="0">
                          <a:solidFill>
                            <a:schemeClr val="accent4">
                              <a:lumMod val="20000"/>
                              <a:lumOff val="80000"/>
                            </a:schemeClr>
                          </a:solidFill>
                          <a:effectLst>
                            <a:glow rad="228600">
                              <a:srgbClr val="000000">
                                <a:alpha val="40000"/>
                              </a:srgbClr>
                            </a:glow>
                          </a:effectLst>
                          <a:latin typeface="Arial"/>
                          <a:ea typeface="+mn-ea"/>
                          <a:cs typeface="Arial"/>
                        </a:rPr>
                        <a:t>phục</a:t>
                      </a:r>
                      <a:endParaRPr lang="en-US" sz="2400" b="1" kern="1200" dirty="0">
                        <a:solidFill>
                          <a:schemeClr val="accent4">
                            <a:lumMod val="20000"/>
                            <a:lumOff val="80000"/>
                          </a:schemeClr>
                        </a:solidFill>
                        <a:effectLst>
                          <a:glow rad="228600">
                            <a:srgbClr val="000000">
                              <a:alpha val="40000"/>
                            </a:srgbClr>
                          </a:glow>
                        </a:effectLst>
                        <a:latin typeface="Arial"/>
                        <a:ea typeface="+mn-ea"/>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2">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lang="en-US" sz="2400" b="1" kern="1200" dirty="0" err="1" smtClean="0">
                          <a:solidFill>
                            <a:schemeClr val="accent4">
                              <a:lumMod val="20000"/>
                              <a:lumOff val="80000"/>
                            </a:schemeClr>
                          </a:solidFill>
                          <a:effectLst>
                            <a:glow rad="228600">
                              <a:srgbClr val="000000">
                                <a:alpha val="40000"/>
                              </a:srgbClr>
                            </a:glow>
                          </a:effectLst>
                          <a:latin typeface="Arial"/>
                          <a:ea typeface="+mn-ea"/>
                          <a:cs typeface="Arial"/>
                        </a:rPr>
                        <a:t>Cứu</a:t>
                      </a:r>
                      <a:r>
                        <a:rPr lang="en-US" sz="2400" b="1" kern="1200" baseline="0" dirty="0" smtClean="0">
                          <a:solidFill>
                            <a:schemeClr val="accent4">
                              <a:lumMod val="20000"/>
                              <a:lumOff val="80000"/>
                            </a:schemeClr>
                          </a:solidFill>
                          <a:effectLst>
                            <a:glow rad="228600">
                              <a:srgbClr val="000000">
                                <a:alpha val="40000"/>
                              </a:srgbClr>
                            </a:glow>
                          </a:effectLst>
                          <a:latin typeface="Arial"/>
                          <a:ea typeface="+mn-ea"/>
                          <a:cs typeface="Arial"/>
                        </a:rPr>
                        <a:t> </a:t>
                      </a:r>
                      <a:r>
                        <a:rPr lang="en-US" sz="2400" b="1" kern="1200" baseline="0" dirty="0" err="1" smtClean="0">
                          <a:solidFill>
                            <a:schemeClr val="accent4">
                              <a:lumMod val="20000"/>
                              <a:lumOff val="80000"/>
                            </a:schemeClr>
                          </a:solidFill>
                          <a:effectLst>
                            <a:glow rad="228600">
                              <a:srgbClr val="000000">
                                <a:alpha val="40000"/>
                              </a:srgbClr>
                            </a:glow>
                          </a:effectLst>
                          <a:latin typeface="Arial"/>
                          <a:ea typeface="+mn-ea"/>
                          <a:cs typeface="Arial"/>
                        </a:rPr>
                        <a:t>rỗi</a:t>
                      </a:r>
                      <a:endParaRPr lang="en-US" sz="2400" b="1" kern="1200" dirty="0">
                        <a:solidFill>
                          <a:schemeClr val="accent4">
                            <a:lumMod val="20000"/>
                            <a:lumOff val="80000"/>
                          </a:schemeClr>
                        </a:solidFill>
                        <a:effectLst>
                          <a:glow rad="228600">
                            <a:srgbClr val="000000">
                              <a:alpha val="40000"/>
                            </a:srgbClr>
                          </a:glow>
                        </a:effectLst>
                        <a:latin typeface="Arial"/>
                        <a:ea typeface="+mn-ea"/>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sz="2400" b="1" kern="1200" dirty="0" err="1" smtClean="0">
                          <a:solidFill>
                            <a:schemeClr val="accent4">
                              <a:lumMod val="20000"/>
                              <a:lumOff val="80000"/>
                            </a:schemeClr>
                          </a:solidFill>
                          <a:effectLst>
                            <a:glow rad="228600">
                              <a:srgbClr val="000000">
                                <a:alpha val="40000"/>
                              </a:srgbClr>
                            </a:glow>
                          </a:effectLst>
                          <a:latin typeface="Arial"/>
                          <a:ea typeface="+mn-ea"/>
                          <a:cs typeface="Arial"/>
                        </a:rPr>
                        <a:t>Nên</a:t>
                      </a:r>
                      <a:r>
                        <a:rPr lang="en-US" sz="2400" b="1" kern="1200" baseline="0" dirty="0" smtClean="0">
                          <a:solidFill>
                            <a:schemeClr val="accent4">
                              <a:lumMod val="20000"/>
                              <a:lumOff val="80000"/>
                            </a:schemeClr>
                          </a:solidFill>
                          <a:effectLst>
                            <a:glow rad="228600">
                              <a:srgbClr val="000000">
                                <a:alpha val="40000"/>
                              </a:srgbClr>
                            </a:glow>
                          </a:effectLst>
                          <a:latin typeface="Arial"/>
                          <a:ea typeface="+mn-ea"/>
                          <a:cs typeface="Arial"/>
                        </a:rPr>
                        <a:t> </a:t>
                      </a:r>
                      <a:r>
                        <a:rPr lang="en-US" sz="2400" b="1" kern="1200" baseline="0" dirty="0" err="1" smtClean="0">
                          <a:solidFill>
                            <a:schemeClr val="accent4">
                              <a:lumMod val="20000"/>
                              <a:lumOff val="80000"/>
                            </a:schemeClr>
                          </a:solidFill>
                          <a:effectLst>
                            <a:glow rad="228600">
                              <a:srgbClr val="000000">
                                <a:alpha val="40000"/>
                              </a:srgbClr>
                            </a:glow>
                          </a:effectLst>
                          <a:latin typeface="Arial"/>
                          <a:ea typeface="+mn-ea"/>
                          <a:cs typeface="Arial"/>
                        </a:rPr>
                        <a:t>thánh</a:t>
                      </a:r>
                      <a:endParaRPr lang="en-US" sz="2400" b="1" kern="1200" dirty="0" smtClean="0">
                        <a:solidFill>
                          <a:schemeClr val="accent4">
                            <a:lumMod val="20000"/>
                            <a:lumOff val="80000"/>
                          </a:schemeClr>
                        </a:solidFill>
                        <a:effectLst>
                          <a:glow rad="228600">
                            <a:srgbClr val="000000">
                              <a:alpha val="40000"/>
                            </a:srgbClr>
                          </a:glow>
                        </a:effectLst>
                        <a:latin typeface="Arial"/>
                        <a:ea typeface="+mn-ea"/>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tr>
              <a:tr h="1661704">
                <a:tc>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altLang="zh-CN" sz="1600" b="1" dirty="0" smtClean="0">
                          <a:solidFill>
                            <a:schemeClr val="accent4">
                              <a:lumMod val="20000"/>
                              <a:lumOff val="80000"/>
                            </a:schemeClr>
                          </a:solidFill>
                          <a:latin typeface="Arial"/>
                          <a:ea typeface="SimSun" charset="0"/>
                          <a:cs typeface="Arial"/>
                        </a:rPr>
                        <a:t> </a:t>
                      </a:r>
                      <a:r>
                        <a:rPr lang="en-US" altLang="zh-CN" sz="1600" b="1" dirty="0" err="1" smtClean="0">
                          <a:solidFill>
                            <a:schemeClr val="accent4">
                              <a:lumMod val="20000"/>
                              <a:lumOff val="80000"/>
                            </a:schemeClr>
                          </a:solidFill>
                          <a:effectLst>
                            <a:glow rad="228600">
                              <a:srgbClr val="000000">
                                <a:alpha val="40000"/>
                              </a:srgbClr>
                            </a:glow>
                          </a:effectLst>
                          <a:latin typeface="Arial"/>
                          <a:ea typeface="SimSun" charset="0"/>
                          <a:cs typeface="Arial"/>
                        </a:rPr>
                        <a:t>Chào</a:t>
                      </a:r>
                      <a:r>
                        <a:rPr lang="en-US" altLang="zh-CN" sz="1600" b="1" baseline="0" dirty="0" smtClean="0">
                          <a:solidFill>
                            <a:schemeClr val="accent4">
                              <a:lumMod val="20000"/>
                              <a:lumOff val="80000"/>
                            </a:schemeClr>
                          </a:solidFill>
                          <a:effectLst>
                            <a:glow rad="228600">
                              <a:srgbClr val="000000">
                                <a:alpha val="40000"/>
                              </a:srgbClr>
                            </a:glow>
                          </a:effectLst>
                          <a:latin typeface="Arial"/>
                          <a:ea typeface="SimSun" charset="0"/>
                          <a:cs typeface="Arial"/>
                        </a:rPr>
                        <a:t> </a:t>
                      </a:r>
                      <a:r>
                        <a:rPr lang="en-US" altLang="zh-CN" sz="1600" b="1" baseline="0" dirty="0" err="1" smtClean="0">
                          <a:solidFill>
                            <a:schemeClr val="accent4">
                              <a:lumMod val="20000"/>
                              <a:lumOff val="80000"/>
                            </a:schemeClr>
                          </a:solidFill>
                          <a:effectLst>
                            <a:glow rad="228600">
                              <a:srgbClr val="000000">
                                <a:alpha val="40000"/>
                              </a:srgbClr>
                            </a:glow>
                          </a:effectLst>
                          <a:latin typeface="Arial"/>
                          <a:ea typeface="SimSun" charset="0"/>
                          <a:cs typeface="Arial"/>
                        </a:rPr>
                        <a:t>thăm</a:t>
                      </a:r>
                      <a:endParaRPr lang="en-US" altLang="zh-CN" sz="1600" b="1" dirty="0" smtClean="0">
                        <a:solidFill>
                          <a:schemeClr val="accent4">
                            <a:lumMod val="20000"/>
                            <a:lumOff val="80000"/>
                          </a:schemeClr>
                        </a:solidFill>
                        <a:effectLst>
                          <a:glow rad="228600">
                            <a:srgbClr val="000000">
                              <a:alpha val="40000"/>
                            </a:srgbClr>
                          </a:glow>
                        </a:effectLst>
                        <a:latin typeface="Arial"/>
                        <a:ea typeface="SimSun" charset="0"/>
                        <a:cs typeface="Arial"/>
                      </a:endParaRPr>
                    </a:p>
                    <a:p>
                      <a:pPr algn="ctr" eaLnBrk="0" hangingPunct="0"/>
                      <a:r>
                        <a:rPr lang="en-US" altLang="zh-CN" sz="1600" b="1" dirty="0" smtClean="0">
                          <a:solidFill>
                            <a:schemeClr val="accent4">
                              <a:lumMod val="20000"/>
                              <a:lumOff val="80000"/>
                            </a:schemeClr>
                          </a:solidFill>
                          <a:effectLst>
                            <a:glow rad="228600">
                              <a:srgbClr val="000000">
                                <a:alpha val="40000"/>
                              </a:srgbClr>
                            </a:glow>
                          </a:effectLst>
                          <a:latin typeface="Arial"/>
                          <a:ea typeface="SimSun" charset="0"/>
                          <a:cs typeface="Arial"/>
                        </a:rPr>
                        <a:t>1:1-2</a:t>
                      </a:r>
                      <a:endParaRPr lang="en-US" sz="1600" b="1" dirty="0">
                        <a:solidFill>
                          <a:schemeClr val="accent4">
                            <a:lumMod val="20000"/>
                            <a:lumOff val="80000"/>
                          </a:schemeClr>
                        </a:solidFill>
                        <a:effectLst>
                          <a:glow rad="228600">
                            <a:srgbClr val="000000">
                              <a:alpha val="40000"/>
                            </a:srgbClr>
                          </a:glow>
                        </a:effectLst>
                        <a:latin typeface="Arial"/>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altLang="zh-CN" sz="1600" b="1" kern="1200" dirty="0" err="1" smtClean="0">
                          <a:solidFill>
                            <a:schemeClr val="accent4">
                              <a:lumMod val="20000"/>
                              <a:lumOff val="80000"/>
                            </a:schemeClr>
                          </a:solidFill>
                          <a:effectLst>
                            <a:glow rad="228600">
                              <a:srgbClr val="000000">
                                <a:alpha val="40000"/>
                              </a:srgbClr>
                            </a:glow>
                          </a:effectLst>
                          <a:latin typeface="Arial"/>
                          <a:ea typeface="SimSun" charset="0"/>
                          <a:cs typeface="Arial"/>
                        </a:rPr>
                        <a:t>Tạ</a:t>
                      </a:r>
                      <a:r>
                        <a:rPr lang="en-US" altLang="zh-CN" sz="1600" b="1" kern="1200" baseline="0" dirty="0" smtClean="0">
                          <a:solidFill>
                            <a:schemeClr val="accent4">
                              <a:lumMod val="20000"/>
                              <a:lumOff val="80000"/>
                            </a:schemeClr>
                          </a:solidFill>
                          <a:effectLst>
                            <a:glow rad="228600">
                              <a:srgbClr val="000000">
                                <a:alpha val="40000"/>
                              </a:srgbClr>
                            </a:glow>
                          </a:effectLst>
                          <a:latin typeface="Arial"/>
                          <a:ea typeface="SimSun" charset="0"/>
                          <a:cs typeface="Arial"/>
                        </a:rPr>
                        <a:t> </a:t>
                      </a:r>
                      <a:r>
                        <a:rPr lang="en-US" altLang="zh-CN" sz="1600" b="1" kern="1200" baseline="0" dirty="0" err="1" smtClean="0">
                          <a:solidFill>
                            <a:schemeClr val="accent4">
                              <a:lumMod val="20000"/>
                              <a:lumOff val="80000"/>
                            </a:schemeClr>
                          </a:solidFill>
                          <a:effectLst>
                            <a:glow rad="228600">
                              <a:srgbClr val="000000">
                                <a:alpha val="40000"/>
                              </a:srgbClr>
                            </a:glow>
                          </a:effectLst>
                          <a:latin typeface="Arial"/>
                          <a:ea typeface="SimSun" charset="0"/>
                          <a:cs typeface="Arial"/>
                        </a:rPr>
                        <a:t>ơn</a:t>
                      </a:r>
                      <a:r>
                        <a:rPr lang="en-US" altLang="zh-CN" sz="1600" b="1" kern="1200" dirty="0" smtClean="0">
                          <a:solidFill>
                            <a:schemeClr val="accent4">
                              <a:lumMod val="20000"/>
                              <a:lumOff val="80000"/>
                            </a:schemeClr>
                          </a:solidFill>
                          <a:effectLst>
                            <a:glow rad="228600">
                              <a:srgbClr val="000000">
                                <a:alpha val="40000"/>
                              </a:srgbClr>
                            </a:glow>
                          </a:effectLst>
                          <a:latin typeface="Arial"/>
                          <a:ea typeface="SimSun" charset="0"/>
                          <a:cs typeface="Arial"/>
                        </a:rPr>
                        <a:t> &amp; </a:t>
                      </a:r>
                      <a:r>
                        <a:rPr lang="en-US" altLang="zh-CN" sz="1600" b="1" kern="1200" dirty="0" err="1" smtClean="0">
                          <a:solidFill>
                            <a:schemeClr val="accent4">
                              <a:lumMod val="20000"/>
                              <a:lumOff val="80000"/>
                            </a:schemeClr>
                          </a:solidFill>
                          <a:effectLst>
                            <a:glow rad="228600">
                              <a:srgbClr val="000000">
                                <a:alpha val="40000"/>
                              </a:srgbClr>
                            </a:glow>
                          </a:effectLst>
                          <a:latin typeface="Arial"/>
                          <a:ea typeface="SimSun" charset="0"/>
                          <a:cs typeface="Arial"/>
                        </a:rPr>
                        <a:t>cầu</a:t>
                      </a:r>
                      <a:r>
                        <a:rPr lang="en-US" altLang="zh-CN" sz="1600" b="1" kern="1200" baseline="0" dirty="0" smtClean="0">
                          <a:solidFill>
                            <a:schemeClr val="accent4">
                              <a:lumMod val="20000"/>
                              <a:lumOff val="80000"/>
                            </a:schemeClr>
                          </a:solidFill>
                          <a:effectLst>
                            <a:glow rad="228600">
                              <a:srgbClr val="000000">
                                <a:alpha val="40000"/>
                              </a:srgbClr>
                            </a:glow>
                          </a:effectLst>
                          <a:latin typeface="Arial"/>
                          <a:ea typeface="SimSun" charset="0"/>
                          <a:cs typeface="Arial"/>
                        </a:rPr>
                        <a:t> </a:t>
                      </a:r>
                      <a:r>
                        <a:rPr lang="en-US" altLang="zh-CN" sz="1600" b="1" kern="1200" baseline="0" dirty="0" err="1" smtClean="0">
                          <a:solidFill>
                            <a:schemeClr val="accent4">
                              <a:lumMod val="20000"/>
                              <a:lumOff val="80000"/>
                            </a:schemeClr>
                          </a:solidFill>
                          <a:effectLst>
                            <a:glow rad="228600">
                              <a:srgbClr val="000000">
                                <a:alpha val="40000"/>
                              </a:srgbClr>
                            </a:glow>
                          </a:effectLst>
                          <a:latin typeface="Arial"/>
                          <a:ea typeface="SimSun" charset="0"/>
                          <a:cs typeface="Arial"/>
                        </a:rPr>
                        <a:t>thay</a:t>
                      </a:r>
                      <a:endParaRPr lang="en-US" altLang="zh-CN" sz="1600" b="1" kern="1200" baseline="0" dirty="0" smtClean="0">
                        <a:solidFill>
                          <a:schemeClr val="accent4">
                            <a:lumMod val="20000"/>
                            <a:lumOff val="80000"/>
                          </a:schemeClr>
                        </a:solidFill>
                        <a:effectLst>
                          <a:glow rad="228600">
                            <a:srgbClr val="000000">
                              <a:alpha val="40000"/>
                            </a:srgbClr>
                          </a:glow>
                        </a:effectLst>
                        <a:latin typeface="Arial"/>
                        <a:ea typeface="SimSun" charset="0"/>
                        <a:cs typeface="Arial"/>
                      </a:endParaRPr>
                    </a:p>
                    <a:p>
                      <a:pPr algn="ctr"/>
                      <a:r>
                        <a:rPr lang="en-US" altLang="zh-CN" sz="1600" b="1" kern="1200" dirty="0" smtClean="0">
                          <a:solidFill>
                            <a:schemeClr val="accent4">
                              <a:lumMod val="20000"/>
                              <a:lumOff val="80000"/>
                            </a:schemeClr>
                          </a:solidFill>
                          <a:effectLst>
                            <a:glow rad="228600">
                              <a:srgbClr val="000000">
                                <a:alpha val="40000"/>
                              </a:srgbClr>
                            </a:glow>
                          </a:effectLst>
                          <a:latin typeface="Arial"/>
                          <a:ea typeface="SimSun" charset="0"/>
                          <a:cs typeface="Arial"/>
                        </a:rPr>
                        <a:t>1:3-11</a:t>
                      </a:r>
                      <a:endParaRPr lang="en-US" altLang="zh-CN" sz="1600" b="1" dirty="0" smtClean="0">
                        <a:solidFill>
                          <a:schemeClr val="accent4">
                            <a:lumMod val="20000"/>
                            <a:lumOff val="80000"/>
                          </a:schemeClr>
                        </a:solidFill>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altLang="zh-CN" sz="1600" b="1" dirty="0" err="1" smtClean="0">
                          <a:solidFill>
                            <a:schemeClr val="accent4">
                              <a:lumMod val="20000"/>
                              <a:lumOff val="80000"/>
                            </a:schemeClr>
                          </a:solidFill>
                          <a:latin typeface="Arial"/>
                          <a:ea typeface="SimSun" charset="0"/>
                          <a:cs typeface="Arial"/>
                        </a:rPr>
                        <a:t>Mục</a:t>
                      </a:r>
                      <a:r>
                        <a:rPr lang="en-US" altLang="zh-CN" sz="1600" b="1" baseline="0" dirty="0" smtClean="0">
                          <a:solidFill>
                            <a:schemeClr val="accent4">
                              <a:lumMod val="20000"/>
                              <a:lumOff val="80000"/>
                            </a:schemeClr>
                          </a:solidFill>
                          <a:latin typeface="Arial"/>
                          <a:ea typeface="SimSun" charset="0"/>
                          <a:cs typeface="Arial"/>
                        </a:rPr>
                        <a:t> </a:t>
                      </a:r>
                      <a:r>
                        <a:rPr lang="en-US" altLang="zh-CN" sz="1600" b="1" baseline="0" dirty="0" err="1" smtClean="0">
                          <a:solidFill>
                            <a:schemeClr val="accent4">
                              <a:lumMod val="20000"/>
                              <a:lumOff val="80000"/>
                            </a:schemeClr>
                          </a:solidFill>
                          <a:latin typeface="Arial"/>
                          <a:ea typeface="SimSun" charset="0"/>
                          <a:cs typeface="Arial"/>
                        </a:rPr>
                        <a:t>vụ</a:t>
                      </a:r>
                      <a:r>
                        <a:rPr lang="en-US" altLang="zh-CN" sz="1600" b="1" baseline="0" dirty="0" smtClean="0">
                          <a:solidFill>
                            <a:schemeClr val="accent4">
                              <a:lumMod val="20000"/>
                              <a:lumOff val="80000"/>
                            </a:schemeClr>
                          </a:solidFill>
                          <a:latin typeface="Arial"/>
                          <a:ea typeface="SimSun" charset="0"/>
                          <a:cs typeface="Arial"/>
                        </a:rPr>
                        <a:t> </a:t>
                      </a:r>
                      <a:r>
                        <a:rPr lang="en-US" altLang="zh-CN" sz="1600" b="1" baseline="0" dirty="0" err="1" smtClean="0">
                          <a:solidFill>
                            <a:schemeClr val="accent4">
                              <a:lumMod val="20000"/>
                              <a:lumOff val="80000"/>
                            </a:schemeClr>
                          </a:solidFill>
                          <a:latin typeface="Arial"/>
                          <a:ea typeface="SimSun" charset="0"/>
                          <a:cs typeface="Arial"/>
                        </a:rPr>
                        <a:t>trong</a:t>
                      </a:r>
                      <a:r>
                        <a:rPr lang="en-US" altLang="zh-CN" sz="1600" b="1" baseline="0" dirty="0" smtClean="0">
                          <a:solidFill>
                            <a:schemeClr val="accent4">
                              <a:lumMod val="20000"/>
                              <a:lumOff val="80000"/>
                            </a:schemeClr>
                          </a:solidFill>
                          <a:latin typeface="Arial"/>
                          <a:ea typeface="SimSun" charset="0"/>
                          <a:cs typeface="Arial"/>
                        </a:rPr>
                        <a:t> </a:t>
                      </a:r>
                      <a:r>
                        <a:rPr lang="en-US" altLang="zh-CN" sz="1600" b="1" baseline="0" dirty="0" err="1" smtClean="0">
                          <a:solidFill>
                            <a:schemeClr val="accent4">
                              <a:lumMod val="20000"/>
                              <a:lumOff val="80000"/>
                            </a:schemeClr>
                          </a:solidFill>
                          <a:latin typeface="Arial"/>
                          <a:ea typeface="SimSun" charset="0"/>
                          <a:cs typeface="Arial"/>
                        </a:rPr>
                        <a:t>tù</a:t>
                      </a:r>
                      <a:endParaRPr lang="en-US" altLang="zh-CN" sz="1600" b="1" baseline="0" dirty="0" smtClean="0">
                        <a:solidFill>
                          <a:schemeClr val="accent4">
                            <a:lumMod val="20000"/>
                            <a:lumOff val="80000"/>
                          </a:schemeClr>
                        </a:solidFill>
                        <a:latin typeface="Arial"/>
                        <a:ea typeface="SimSun" charset="0"/>
                        <a:cs typeface="Arial"/>
                      </a:endParaRPr>
                    </a:p>
                    <a:p>
                      <a:pPr algn="ctr"/>
                      <a:r>
                        <a:rPr lang="en-US" altLang="zh-CN" sz="1600" b="1" kern="1200" dirty="0" smtClean="0">
                          <a:solidFill>
                            <a:schemeClr val="accent4">
                              <a:lumMod val="20000"/>
                              <a:lumOff val="80000"/>
                            </a:schemeClr>
                          </a:solidFill>
                          <a:effectLst>
                            <a:glow rad="228600">
                              <a:srgbClr val="000000">
                                <a:alpha val="40000"/>
                              </a:srgbClr>
                            </a:glow>
                          </a:effectLst>
                          <a:latin typeface="Arial"/>
                          <a:ea typeface="SimSun" charset="0"/>
                          <a:cs typeface="Arial"/>
                        </a:rPr>
                        <a:t>1:12-30</a:t>
                      </a:r>
                      <a:endParaRPr lang="en-US" altLang="zh-CN" sz="1600" b="1" dirty="0" smtClean="0">
                        <a:solidFill>
                          <a:schemeClr val="accent4">
                            <a:lumMod val="20000"/>
                            <a:lumOff val="80000"/>
                          </a:schemeClr>
                        </a:solidFill>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altLang="zh-CN" sz="1400" b="1" dirty="0" smtClean="0">
                          <a:solidFill>
                            <a:schemeClr val="accent4">
                              <a:lumMod val="20000"/>
                              <a:lumOff val="80000"/>
                            </a:schemeClr>
                          </a:solidFill>
                          <a:latin typeface="Arial"/>
                          <a:ea typeface="SimSun" charset="0"/>
                          <a:cs typeface="Arial"/>
                        </a:rPr>
                        <a:t> </a:t>
                      </a:r>
                      <a:r>
                        <a:rPr lang="en-US" altLang="zh-CN" sz="1400" b="1" kern="1200" dirty="0" err="1" smtClean="0">
                          <a:solidFill>
                            <a:schemeClr val="accent4">
                              <a:lumMod val="20000"/>
                              <a:lumOff val="80000"/>
                            </a:schemeClr>
                          </a:solidFill>
                          <a:effectLst>
                            <a:glow rad="228600">
                              <a:srgbClr val="000000">
                                <a:alpha val="40000"/>
                              </a:srgbClr>
                            </a:glow>
                          </a:effectLst>
                          <a:latin typeface="Arial"/>
                          <a:ea typeface="SimSun" charset="0"/>
                          <a:cs typeface="Arial"/>
                        </a:rPr>
                        <a:t>Khuyên</a:t>
                      </a:r>
                      <a:r>
                        <a:rPr lang="en-US" altLang="zh-CN" sz="1400" b="1" kern="1200" dirty="0" smtClean="0">
                          <a:solidFill>
                            <a:schemeClr val="accent4">
                              <a:lumMod val="20000"/>
                              <a:lumOff val="80000"/>
                            </a:schemeClr>
                          </a:solidFill>
                          <a:effectLst>
                            <a:glow rad="228600">
                              <a:srgbClr val="000000">
                                <a:alpha val="40000"/>
                              </a:srgbClr>
                            </a:glow>
                          </a:effectLst>
                          <a:latin typeface="Arial"/>
                          <a:ea typeface="SimSun" charset="0"/>
                          <a:cs typeface="Arial"/>
                        </a:rPr>
                        <a:t> </a:t>
                      </a:r>
                      <a:r>
                        <a:rPr lang="en-US" altLang="zh-CN" sz="1600" b="1" kern="1200" dirty="0" err="1" smtClean="0">
                          <a:solidFill>
                            <a:schemeClr val="accent4">
                              <a:lumMod val="20000"/>
                              <a:lumOff val="80000"/>
                            </a:schemeClr>
                          </a:solidFill>
                          <a:effectLst>
                            <a:glow rad="228600">
                              <a:srgbClr val="000000">
                                <a:alpha val="40000"/>
                              </a:srgbClr>
                            </a:glow>
                          </a:effectLst>
                          <a:latin typeface="Arial"/>
                          <a:ea typeface="SimSun" charset="0"/>
                          <a:cs typeface="Arial"/>
                        </a:rPr>
                        <a:t>lơn</a:t>
                      </a:r>
                      <a:endParaRPr lang="en-US" altLang="zh-CN" sz="1600" b="1" kern="1200" dirty="0" smtClean="0">
                        <a:solidFill>
                          <a:schemeClr val="accent4">
                            <a:lumMod val="20000"/>
                            <a:lumOff val="80000"/>
                          </a:schemeClr>
                        </a:solidFill>
                        <a:effectLst>
                          <a:glow rad="228600">
                            <a:srgbClr val="000000">
                              <a:alpha val="40000"/>
                            </a:srgbClr>
                          </a:glow>
                        </a:effectLst>
                        <a:latin typeface="Arial"/>
                        <a:ea typeface="SimSun" charset="0"/>
                        <a:cs typeface="Arial"/>
                      </a:endParaRPr>
                    </a:p>
                    <a:p>
                      <a:pPr algn="ctr"/>
                      <a:r>
                        <a:rPr lang="en-US" altLang="zh-CN" sz="1600" b="1" kern="1200" dirty="0" smtClean="0">
                          <a:solidFill>
                            <a:schemeClr val="accent4">
                              <a:lumMod val="20000"/>
                              <a:lumOff val="80000"/>
                            </a:schemeClr>
                          </a:solidFill>
                          <a:effectLst>
                            <a:glow rad="228600">
                              <a:srgbClr val="000000">
                                <a:alpha val="40000"/>
                              </a:srgbClr>
                            </a:glow>
                          </a:effectLst>
                          <a:latin typeface="Arial"/>
                          <a:ea typeface="SimSun" charset="0"/>
                          <a:cs typeface="Arial"/>
                        </a:rPr>
                        <a:t>2:1-4</a:t>
                      </a:r>
                      <a:endParaRPr lang="en-US" altLang="zh-CN" sz="1600" b="1" dirty="0" smtClean="0">
                        <a:solidFill>
                          <a:schemeClr val="accent4">
                            <a:lumMod val="20000"/>
                            <a:lumOff val="80000"/>
                          </a:schemeClr>
                        </a:solidFill>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altLang="zh-CN" sz="1600" b="1" dirty="0" smtClean="0">
                          <a:solidFill>
                            <a:schemeClr val="accent4">
                              <a:lumMod val="20000"/>
                              <a:lumOff val="80000"/>
                            </a:schemeClr>
                          </a:solidFill>
                          <a:latin typeface="Arial"/>
                          <a:ea typeface="SimSun" charset="0"/>
                          <a:cs typeface="Arial"/>
                        </a:rPr>
                        <a:t>Minh </a:t>
                      </a:r>
                      <a:r>
                        <a:rPr lang="en-US" altLang="zh-CN" sz="1600" b="1" dirty="0" err="1" smtClean="0">
                          <a:solidFill>
                            <a:schemeClr val="accent4">
                              <a:lumMod val="20000"/>
                              <a:lumOff val="80000"/>
                            </a:schemeClr>
                          </a:solidFill>
                          <a:latin typeface="Arial"/>
                          <a:ea typeface="SimSun" charset="0"/>
                          <a:cs typeface="Arial"/>
                        </a:rPr>
                        <a:t>họa</a:t>
                      </a:r>
                      <a:endParaRPr lang="en-US" altLang="zh-CN" sz="1600" b="1" kern="1200" dirty="0" smtClean="0">
                        <a:solidFill>
                          <a:schemeClr val="accent4">
                            <a:lumMod val="20000"/>
                            <a:lumOff val="80000"/>
                          </a:schemeClr>
                        </a:solidFill>
                        <a:effectLst>
                          <a:glow rad="228600">
                            <a:srgbClr val="000000">
                              <a:alpha val="40000"/>
                            </a:srgbClr>
                          </a:glow>
                        </a:effectLst>
                        <a:latin typeface="Arial"/>
                        <a:ea typeface="SimSun" charset="0"/>
                        <a:cs typeface="Arial"/>
                      </a:endParaRPr>
                    </a:p>
                    <a:p>
                      <a:pPr algn="ctr"/>
                      <a:r>
                        <a:rPr lang="en-US" altLang="zh-CN" sz="1600" b="1" kern="1200" dirty="0" smtClean="0">
                          <a:solidFill>
                            <a:schemeClr val="accent4">
                              <a:lumMod val="20000"/>
                              <a:lumOff val="80000"/>
                            </a:schemeClr>
                          </a:solidFill>
                          <a:effectLst>
                            <a:glow rad="228600">
                              <a:srgbClr val="000000">
                                <a:alpha val="40000"/>
                              </a:srgbClr>
                            </a:glow>
                          </a:effectLst>
                          <a:latin typeface="Arial"/>
                          <a:ea typeface="SimSun" charset="0"/>
                          <a:cs typeface="Arial"/>
                        </a:rPr>
                        <a:t>2:5-30</a:t>
                      </a:r>
                      <a:endParaRPr lang="en-US" altLang="zh-CN" sz="1600" b="1" dirty="0" smtClean="0">
                        <a:solidFill>
                          <a:schemeClr val="accent4">
                            <a:lumMod val="20000"/>
                            <a:lumOff val="80000"/>
                          </a:schemeClr>
                        </a:solidFill>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altLang="zh-CN" sz="1600" b="1" kern="1200" dirty="0" err="1" smtClean="0">
                          <a:solidFill>
                            <a:schemeClr val="accent4">
                              <a:lumMod val="20000"/>
                              <a:lumOff val="80000"/>
                            </a:schemeClr>
                          </a:solidFill>
                          <a:effectLst/>
                          <a:latin typeface="Arial"/>
                          <a:ea typeface="SimSun" charset="0"/>
                          <a:cs typeface="Arial"/>
                        </a:rPr>
                        <a:t>Từ</a:t>
                      </a:r>
                      <a:r>
                        <a:rPr lang="en-US" altLang="zh-CN" sz="1600" b="1" kern="1200" baseline="0" dirty="0" smtClean="0">
                          <a:solidFill>
                            <a:schemeClr val="accent4">
                              <a:lumMod val="20000"/>
                              <a:lumOff val="80000"/>
                            </a:schemeClr>
                          </a:solidFill>
                          <a:effectLst/>
                          <a:latin typeface="Arial"/>
                          <a:ea typeface="SimSun" charset="0"/>
                          <a:cs typeface="Arial"/>
                        </a:rPr>
                        <a:t> </a:t>
                      </a:r>
                      <a:r>
                        <a:rPr lang="en-US" altLang="zh-CN" sz="1600" b="1" kern="1200" baseline="0" dirty="0" err="1" smtClean="0">
                          <a:solidFill>
                            <a:schemeClr val="accent4">
                              <a:lumMod val="20000"/>
                              <a:lumOff val="80000"/>
                            </a:schemeClr>
                          </a:solidFill>
                          <a:effectLst/>
                          <a:latin typeface="Arial"/>
                          <a:ea typeface="SimSun" charset="0"/>
                          <a:cs typeface="Arial"/>
                        </a:rPr>
                        <a:t>Duy</a:t>
                      </a:r>
                      <a:r>
                        <a:rPr lang="en-US" altLang="zh-CN" sz="1600" b="1" kern="1200" baseline="0" dirty="0" smtClean="0">
                          <a:solidFill>
                            <a:schemeClr val="accent4">
                              <a:lumMod val="20000"/>
                              <a:lumOff val="80000"/>
                            </a:schemeClr>
                          </a:solidFill>
                          <a:effectLst/>
                          <a:latin typeface="Arial"/>
                          <a:ea typeface="SimSun" charset="0"/>
                          <a:cs typeface="Arial"/>
                        </a:rPr>
                        <a:t> </a:t>
                      </a:r>
                      <a:r>
                        <a:rPr lang="en-US" altLang="zh-CN" sz="1600" b="1" kern="1200" baseline="0" dirty="0" err="1" smtClean="0">
                          <a:solidFill>
                            <a:schemeClr val="accent4">
                              <a:lumMod val="20000"/>
                              <a:lumOff val="80000"/>
                            </a:schemeClr>
                          </a:solidFill>
                          <a:effectLst/>
                          <a:latin typeface="Arial"/>
                          <a:ea typeface="SimSun" charset="0"/>
                          <a:cs typeface="Arial"/>
                        </a:rPr>
                        <a:t>luật</a:t>
                      </a:r>
                      <a:endParaRPr lang="en-US" altLang="zh-CN" sz="1600" b="1" kern="1200" dirty="0" smtClean="0">
                        <a:solidFill>
                          <a:schemeClr val="accent4">
                            <a:lumMod val="20000"/>
                            <a:lumOff val="80000"/>
                          </a:schemeClr>
                        </a:solidFill>
                        <a:effectLst>
                          <a:glow rad="228600">
                            <a:srgbClr val="000000">
                              <a:alpha val="40000"/>
                            </a:srgbClr>
                          </a:glow>
                        </a:effectLst>
                        <a:latin typeface="Arial"/>
                        <a:ea typeface="SimSun" charset="0"/>
                        <a:cs typeface="Arial"/>
                      </a:endParaRPr>
                    </a:p>
                    <a:p>
                      <a:pPr algn="ctr"/>
                      <a:r>
                        <a:rPr lang="en-US" altLang="zh-CN" sz="1600" b="1" kern="1200" dirty="0" smtClean="0">
                          <a:solidFill>
                            <a:schemeClr val="accent4">
                              <a:lumMod val="20000"/>
                              <a:lumOff val="80000"/>
                            </a:schemeClr>
                          </a:solidFill>
                          <a:effectLst>
                            <a:glow rad="228600">
                              <a:srgbClr val="000000">
                                <a:alpha val="40000"/>
                              </a:srgbClr>
                            </a:glow>
                          </a:effectLst>
                          <a:latin typeface="Arial"/>
                          <a:ea typeface="SimSun" charset="0"/>
                          <a:cs typeface="Arial"/>
                        </a:rPr>
                        <a:t>3:1-16</a:t>
                      </a:r>
                      <a:endParaRPr lang="en-US" altLang="zh-CN" sz="1600" b="1" dirty="0" smtClean="0">
                        <a:solidFill>
                          <a:schemeClr val="accent4">
                            <a:lumMod val="20000"/>
                            <a:lumOff val="80000"/>
                          </a:schemeClr>
                        </a:solidFill>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altLang="zh-CN" sz="1600" b="1" kern="1200" baseline="0" dirty="0" err="1" smtClean="0">
                          <a:solidFill>
                            <a:schemeClr val="accent4">
                              <a:lumMod val="20000"/>
                              <a:lumOff val="80000"/>
                            </a:schemeClr>
                          </a:solidFill>
                          <a:effectLst/>
                          <a:latin typeface="Arial"/>
                          <a:ea typeface="SimSun" charset="0"/>
                          <a:cs typeface="Arial"/>
                        </a:rPr>
                        <a:t>Đến</a:t>
                      </a:r>
                      <a:endParaRPr lang="en-US" altLang="zh-CN" sz="1600" b="1" kern="1200" baseline="0" dirty="0" smtClean="0">
                        <a:solidFill>
                          <a:schemeClr val="accent4">
                            <a:lumMod val="20000"/>
                            <a:lumOff val="80000"/>
                          </a:schemeClr>
                        </a:solidFill>
                        <a:effectLst/>
                        <a:latin typeface="Arial"/>
                        <a:ea typeface="SimSun" charset="0"/>
                        <a:cs typeface="Arial"/>
                      </a:endParaRPr>
                    </a:p>
                    <a:p>
                      <a:pPr algn="ctr"/>
                      <a:r>
                        <a:rPr lang="en-US" altLang="zh-CN" sz="1600" b="1" kern="1200" dirty="0" err="1" smtClean="0">
                          <a:solidFill>
                            <a:schemeClr val="accent4">
                              <a:lumMod val="20000"/>
                              <a:lumOff val="80000"/>
                            </a:schemeClr>
                          </a:solidFill>
                          <a:effectLst>
                            <a:glow rad="228600">
                              <a:srgbClr val="000000">
                                <a:alpha val="40000"/>
                              </a:srgbClr>
                            </a:glow>
                          </a:effectLst>
                          <a:latin typeface="Arial"/>
                          <a:ea typeface="SimSun" charset="0"/>
                          <a:cs typeface="Arial"/>
                        </a:rPr>
                        <a:t>Buông</a:t>
                      </a:r>
                      <a:r>
                        <a:rPr lang="en-US" altLang="zh-CN" sz="1600" b="1" kern="1200" baseline="0" dirty="0" smtClean="0">
                          <a:solidFill>
                            <a:schemeClr val="accent4">
                              <a:lumMod val="20000"/>
                              <a:lumOff val="80000"/>
                            </a:schemeClr>
                          </a:solidFill>
                          <a:effectLst>
                            <a:glow rad="228600">
                              <a:srgbClr val="000000">
                                <a:alpha val="40000"/>
                              </a:srgbClr>
                            </a:glow>
                          </a:effectLst>
                          <a:latin typeface="Arial"/>
                          <a:ea typeface="SimSun" charset="0"/>
                          <a:cs typeface="Arial"/>
                        </a:rPr>
                        <a:t> </a:t>
                      </a:r>
                      <a:r>
                        <a:rPr lang="en-US" altLang="zh-CN" sz="1600" b="1" kern="1200" baseline="0" dirty="0" err="1" smtClean="0">
                          <a:solidFill>
                            <a:schemeClr val="accent4">
                              <a:lumMod val="20000"/>
                              <a:lumOff val="80000"/>
                            </a:schemeClr>
                          </a:solidFill>
                          <a:effectLst>
                            <a:glow rad="228600">
                              <a:srgbClr val="000000">
                                <a:alpha val="40000"/>
                              </a:srgbClr>
                            </a:glow>
                          </a:effectLst>
                          <a:latin typeface="Arial"/>
                          <a:ea typeface="SimSun" charset="0"/>
                          <a:cs typeface="Arial"/>
                        </a:rPr>
                        <a:t>thả</a:t>
                      </a:r>
                      <a:endParaRPr lang="en-US" altLang="zh-CN" sz="1600" b="1" kern="1200" dirty="0" smtClean="0">
                        <a:solidFill>
                          <a:schemeClr val="accent4">
                            <a:lumMod val="20000"/>
                            <a:lumOff val="80000"/>
                          </a:schemeClr>
                        </a:solidFill>
                        <a:effectLst>
                          <a:glow rad="228600">
                            <a:srgbClr val="000000">
                              <a:alpha val="40000"/>
                            </a:srgbClr>
                          </a:glow>
                        </a:effectLst>
                        <a:latin typeface="Arial"/>
                        <a:ea typeface="SimSun" charset="0"/>
                        <a:cs typeface="Arial"/>
                      </a:endParaRPr>
                    </a:p>
                    <a:p>
                      <a:pPr algn="ctr"/>
                      <a:r>
                        <a:rPr lang="en-US" altLang="zh-CN" sz="1600" b="1" kern="1200" dirty="0" smtClean="0">
                          <a:solidFill>
                            <a:schemeClr val="accent4">
                              <a:lumMod val="20000"/>
                              <a:lumOff val="80000"/>
                            </a:schemeClr>
                          </a:solidFill>
                          <a:effectLst>
                            <a:glow rad="228600">
                              <a:srgbClr val="000000">
                                <a:alpha val="40000"/>
                              </a:srgbClr>
                            </a:glow>
                          </a:effectLst>
                          <a:latin typeface="Arial"/>
                          <a:ea typeface="SimSun" charset="0"/>
                          <a:cs typeface="Arial"/>
                        </a:rPr>
                        <a:t>3:17-21</a:t>
                      </a:r>
                      <a:endParaRPr lang="en-US" altLang="zh-CN" sz="1600" b="1" dirty="0" smtClean="0">
                        <a:solidFill>
                          <a:schemeClr val="accent4">
                            <a:lumMod val="20000"/>
                            <a:lumOff val="80000"/>
                          </a:schemeClr>
                        </a:solidFill>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altLang="zh-CN" sz="1600" b="1" dirty="0" smtClean="0">
                          <a:solidFill>
                            <a:schemeClr val="accent4">
                              <a:lumMod val="20000"/>
                              <a:lumOff val="80000"/>
                            </a:schemeClr>
                          </a:solidFill>
                          <a:latin typeface="Arial"/>
                          <a:ea typeface="SimSun" charset="0"/>
                          <a:cs typeface="Arial"/>
                        </a:rPr>
                        <a:t> </a:t>
                      </a:r>
                      <a:r>
                        <a:rPr lang="en-US" altLang="zh-CN" sz="1600" b="1" kern="1200" dirty="0" err="1" smtClean="0">
                          <a:solidFill>
                            <a:schemeClr val="accent4">
                              <a:lumMod val="20000"/>
                              <a:lumOff val="80000"/>
                            </a:schemeClr>
                          </a:solidFill>
                          <a:effectLst>
                            <a:glow rad="228600">
                              <a:srgbClr val="000000">
                                <a:alpha val="40000"/>
                              </a:srgbClr>
                            </a:glow>
                          </a:effectLst>
                          <a:latin typeface="Arial"/>
                          <a:ea typeface="SimSun" charset="0"/>
                          <a:cs typeface="Arial"/>
                        </a:rPr>
                        <a:t>Với</a:t>
                      </a:r>
                      <a:r>
                        <a:rPr lang="en-US" altLang="zh-CN" sz="1600" b="1" kern="1200" baseline="0" dirty="0" smtClean="0">
                          <a:solidFill>
                            <a:schemeClr val="accent4">
                              <a:lumMod val="20000"/>
                              <a:lumOff val="80000"/>
                            </a:schemeClr>
                          </a:solidFill>
                          <a:effectLst>
                            <a:glow rad="228600">
                              <a:srgbClr val="000000">
                                <a:alpha val="40000"/>
                              </a:srgbClr>
                            </a:glow>
                          </a:effectLst>
                          <a:latin typeface="Arial"/>
                          <a:ea typeface="SimSun" charset="0"/>
                          <a:cs typeface="Arial"/>
                        </a:rPr>
                        <a:t> con </a:t>
                      </a:r>
                      <a:r>
                        <a:rPr lang="en-US" altLang="zh-CN" sz="1600" b="1" kern="1200" baseline="0" dirty="0" err="1" smtClean="0">
                          <a:solidFill>
                            <a:schemeClr val="accent4">
                              <a:lumMod val="20000"/>
                              <a:lumOff val="80000"/>
                            </a:schemeClr>
                          </a:solidFill>
                          <a:effectLst>
                            <a:glow rad="228600">
                              <a:srgbClr val="000000">
                                <a:alpha val="40000"/>
                              </a:srgbClr>
                            </a:glow>
                          </a:effectLst>
                          <a:latin typeface="Arial"/>
                          <a:ea typeface="SimSun" charset="0"/>
                          <a:cs typeface="Arial"/>
                        </a:rPr>
                        <a:t>người</a:t>
                      </a:r>
                      <a:endParaRPr lang="en-US" altLang="zh-CN" sz="1600" b="1" kern="1200" dirty="0" smtClean="0">
                        <a:solidFill>
                          <a:schemeClr val="accent4">
                            <a:lumMod val="20000"/>
                            <a:lumOff val="80000"/>
                          </a:schemeClr>
                        </a:solidFill>
                        <a:effectLst>
                          <a:glow rad="228600">
                            <a:srgbClr val="000000">
                              <a:alpha val="40000"/>
                            </a:srgbClr>
                          </a:glow>
                        </a:effectLst>
                        <a:latin typeface="Arial"/>
                        <a:ea typeface="SimSun" charset="0"/>
                        <a:cs typeface="Arial"/>
                      </a:endParaRPr>
                    </a:p>
                    <a:p>
                      <a:pPr algn="ctr"/>
                      <a:r>
                        <a:rPr lang="en-US" altLang="zh-CN" sz="1600" b="1" kern="1200" dirty="0" smtClean="0">
                          <a:solidFill>
                            <a:schemeClr val="accent4">
                              <a:lumMod val="20000"/>
                              <a:lumOff val="80000"/>
                            </a:schemeClr>
                          </a:solidFill>
                          <a:effectLst>
                            <a:glow rad="228600">
                              <a:srgbClr val="000000">
                                <a:alpha val="40000"/>
                              </a:srgbClr>
                            </a:glow>
                          </a:effectLst>
                          <a:latin typeface="Arial"/>
                          <a:ea typeface="SimSun" charset="0"/>
                          <a:cs typeface="Arial"/>
                        </a:rPr>
                        <a:t>4:1-3</a:t>
                      </a:r>
                      <a:endParaRPr lang="en-US" altLang="zh-CN" sz="1600" b="1" dirty="0" smtClean="0">
                        <a:solidFill>
                          <a:schemeClr val="accent4">
                            <a:lumMod val="20000"/>
                            <a:lumOff val="80000"/>
                          </a:schemeClr>
                        </a:solidFill>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altLang="zh-CN" sz="1600" b="1" dirty="0" smtClean="0">
                          <a:solidFill>
                            <a:schemeClr val="accent4">
                              <a:lumMod val="20000"/>
                              <a:lumOff val="80000"/>
                            </a:schemeClr>
                          </a:solidFill>
                          <a:latin typeface="Arial"/>
                          <a:ea typeface="SimSun" charset="0"/>
                          <a:cs typeface="Arial"/>
                        </a:rPr>
                        <a:t> </a:t>
                      </a:r>
                      <a:r>
                        <a:rPr lang="en-US" altLang="zh-CN" sz="1600" b="1" kern="1200" dirty="0" err="1" smtClean="0">
                          <a:solidFill>
                            <a:schemeClr val="accent4">
                              <a:lumMod val="20000"/>
                              <a:lumOff val="80000"/>
                            </a:schemeClr>
                          </a:solidFill>
                          <a:effectLst>
                            <a:glow rad="228600">
                              <a:srgbClr val="000000">
                                <a:alpha val="40000"/>
                              </a:srgbClr>
                            </a:glow>
                          </a:effectLst>
                          <a:latin typeface="Arial"/>
                          <a:ea typeface="SimSun" charset="0"/>
                          <a:cs typeface="Arial"/>
                        </a:rPr>
                        <a:t>Với</a:t>
                      </a:r>
                      <a:r>
                        <a:rPr lang="en-US" altLang="zh-CN" sz="1600" b="1" kern="1200" baseline="0" dirty="0" smtClean="0">
                          <a:solidFill>
                            <a:schemeClr val="accent4">
                              <a:lumMod val="20000"/>
                              <a:lumOff val="80000"/>
                            </a:schemeClr>
                          </a:solidFill>
                          <a:effectLst>
                            <a:glow rad="228600">
                              <a:srgbClr val="000000">
                                <a:alpha val="40000"/>
                              </a:srgbClr>
                            </a:glow>
                          </a:effectLst>
                          <a:latin typeface="Arial"/>
                          <a:ea typeface="SimSun" charset="0"/>
                          <a:cs typeface="Arial"/>
                        </a:rPr>
                        <a:t> </a:t>
                      </a:r>
                      <a:r>
                        <a:rPr lang="en-US" altLang="zh-CN" sz="1600" b="1" kern="1200" baseline="0" dirty="0" err="1" smtClean="0">
                          <a:solidFill>
                            <a:schemeClr val="accent4">
                              <a:lumMod val="20000"/>
                              <a:lumOff val="80000"/>
                            </a:schemeClr>
                          </a:solidFill>
                          <a:effectLst>
                            <a:glow rad="228600">
                              <a:srgbClr val="000000">
                                <a:alpha val="40000"/>
                              </a:srgbClr>
                            </a:glow>
                          </a:effectLst>
                          <a:latin typeface="Arial"/>
                          <a:ea typeface="SimSun" charset="0"/>
                          <a:cs typeface="Arial"/>
                        </a:rPr>
                        <a:t>Chúa</a:t>
                      </a:r>
                      <a:endParaRPr lang="en-US" altLang="zh-CN" sz="1600" b="1" kern="1200" dirty="0" smtClean="0">
                        <a:solidFill>
                          <a:schemeClr val="accent4">
                            <a:lumMod val="20000"/>
                            <a:lumOff val="80000"/>
                          </a:schemeClr>
                        </a:solidFill>
                        <a:effectLst>
                          <a:glow rad="228600">
                            <a:srgbClr val="000000">
                              <a:alpha val="40000"/>
                            </a:srgbClr>
                          </a:glow>
                        </a:effectLst>
                        <a:latin typeface="Arial"/>
                        <a:ea typeface="SimSun" charset="0"/>
                        <a:cs typeface="Arial"/>
                      </a:endParaRPr>
                    </a:p>
                    <a:p>
                      <a:pPr algn="ctr"/>
                      <a:r>
                        <a:rPr lang="en-US" altLang="zh-CN" sz="1600" b="1" kern="1200" dirty="0" smtClean="0">
                          <a:solidFill>
                            <a:schemeClr val="accent4">
                              <a:lumMod val="20000"/>
                              <a:lumOff val="80000"/>
                            </a:schemeClr>
                          </a:solidFill>
                          <a:effectLst>
                            <a:glow rad="228600">
                              <a:srgbClr val="000000">
                                <a:alpha val="40000"/>
                              </a:srgbClr>
                            </a:glow>
                          </a:effectLst>
                          <a:latin typeface="Arial"/>
                          <a:ea typeface="SimSun" charset="0"/>
                          <a:cs typeface="Arial"/>
                        </a:rPr>
                        <a:t>4:4-9</a:t>
                      </a:r>
                      <a:endParaRPr lang="en-US" altLang="zh-CN" sz="1600" b="1" dirty="0" smtClean="0">
                        <a:solidFill>
                          <a:schemeClr val="accent4">
                            <a:lumMod val="20000"/>
                            <a:lumOff val="80000"/>
                          </a:schemeClr>
                        </a:solidFill>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altLang="zh-CN" sz="1600" b="1" dirty="0" smtClean="0">
                          <a:solidFill>
                            <a:schemeClr val="accent4">
                              <a:lumMod val="20000"/>
                              <a:lumOff val="80000"/>
                            </a:schemeClr>
                          </a:solidFill>
                          <a:latin typeface="Arial"/>
                          <a:ea typeface="SimSun" charset="0"/>
                          <a:cs typeface="Arial"/>
                        </a:rPr>
                        <a:t> </a:t>
                      </a:r>
                      <a:r>
                        <a:rPr lang="en-US" altLang="zh-CN" sz="1600" b="1" dirty="0" err="1" smtClean="0">
                          <a:solidFill>
                            <a:schemeClr val="accent4">
                              <a:lumMod val="20000"/>
                              <a:lumOff val="80000"/>
                            </a:schemeClr>
                          </a:solidFill>
                          <a:effectLst>
                            <a:glow rad="228600">
                              <a:srgbClr val="000000">
                                <a:alpha val="40000"/>
                              </a:srgbClr>
                            </a:glow>
                          </a:effectLst>
                          <a:latin typeface="Arial"/>
                          <a:ea typeface="SimSun" charset="0"/>
                          <a:cs typeface="Arial"/>
                        </a:rPr>
                        <a:t>luôn</a:t>
                      </a:r>
                      <a:r>
                        <a:rPr lang="en-US" altLang="zh-CN" sz="1600" b="1" baseline="0" dirty="0" smtClean="0">
                          <a:solidFill>
                            <a:schemeClr val="accent4">
                              <a:lumMod val="20000"/>
                              <a:lumOff val="80000"/>
                            </a:schemeClr>
                          </a:solidFill>
                          <a:effectLst>
                            <a:glow rad="228600">
                              <a:srgbClr val="000000">
                                <a:alpha val="40000"/>
                              </a:srgbClr>
                            </a:glow>
                          </a:effectLst>
                          <a:latin typeface="Arial"/>
                          <a:ea typeface="SimSun" charset="0"/>
                          <a:cs typeface="Arial"/>
                        </a:rPr>
                        <a:t> </a:t>
                      </a:r>
                      <a:r>
                        <a:rPr lang="en-US" altLang="zh-CN" sz="1600" b="1" baseline="0" dirty="0" err="1" smtClean="0">
                          <a:solidFill>
                            <a:schemeClr val="accent4">
                              <a:lumMod val="20000"/>
                              <a:lumOff val="80000"/>
                            </a:schemeClr>
                          </a:solidFill>
                          <a:effectLst>
                            <a:glow rad="228600">
                              <a:srgbClr val="000000">
                                <a:alpha val="40000"/>
                              </a:srgbClr>
                            </a:glow>
                          </a:effectLst>
                          <a:latin typeface="Arial"/>
                          <a:ea typeface="SimSun" charset="0"/>
                          <a:cs typeface="Arial"/>
                        </a:rPr>
                        <a:t>luôn</a:t>
                      </a:r>
                      <a:endParaRPr lang="en-US" altLang="zh-CN" sz="1600" b="1" dirty="0" smtClean="0">
                        <a:solidFill>
                          <a:schemeClr val="accent4">
                            <a:lumMod val="20000"/>
                            <a:lumOff val="80000"/>
                          </a:schemeClr>
                        </a:solidFill>
                        <a:effectLst>
                          <a:glow rad="228600">
                            <a:srgbClr val="000000">
                              <a:alpha val="40000"/>
                            </a:srgbClr>
                          </a:glow>
                        </a:effectLst>
                        <a:latin typeface="Arial"/>
                        <a:ea typeface="SimSun" charset="0"/>
                        <a:cs typeface="Arial"/>
                      </a:endParaRPr>
                    </a:p>
                    <a:p>
                      <a:pPr algn="ctr" eaLnBrk="0" hangingPunct="0"/>
                      <a:r>
                        <a:rPr lang="en-US" altLang="zh-CN" sz="1600" b="1" dirty="0" smtClean="0">
                          <a:solidFill>
                            <a:schemeClr val="accent4">
                              <a:lumMod val="20000"/>
                              <a:lumOff val="80000"/>
                            </a:schemeClr>
                          </a:solidFill>
                          <a:effectLst>
                            <a:glow rad="228600">
                              <a:srgbClr val="000000">
                                <a:alpha val="40000"/>
                              </a:srgbClr>
                            </a:glow>
                          </a:effectLst>
                          <a:latin typeface="Arial"/>
                          <a:ea typeface="SimSun" charset="0"/>
                          <a:cs typeface="Arial"/>
                        </a:rPr>
                        <a:t>4:10-20 </a:t>
                      </a:r>
                    </a:p>
                    <a:p>
                      <a:pPr algn="ctr" eaLnBrk="0" hangingPunct="0"/>
                      <a:r>
                        <a:rPr lang="en-US" altLang="zh-CN" sz="1600" b="1" dirty="0" smtClean="0">
                          <a:solidFill>
                            <a:schemeClr val="accent4">
                              <a:lumMod val="20000"/>
                              <a:lumOff val="80000"/>
                            </a:schemeClr>
                          </a:solidFill>
                          <a:effectLst>
                            <a:glow rad="228600">
                              <a:srgbClr val="000000">
                                <a:alpha val="40000"/>
                              </a:srgbClr>
                            </a:glow>
                          </a:effectLst>
                          <a:latin typeface="Arial"/>
                          <a:ea typeface="SimSun" charset="0"/>
                          <a:cs typeface="Arial"/>
                        </a:rPr>
                        <a:t>–</a:t>
                      </a:r>
                    </a:p>
                    <a:p>
                      <a:pPr algn="ctr" eaLnBrk="0" hangingPunct="0"/>
                      <a:r>
                        <a:rPr lang="en-US" altLang="zh-CN" sz="1600" b="1" dirty="0" err="1" smtClean="0">
                          <a:solidFill>
                            <a:schemeClr val="accent4">
                              <a:lumMod val="20000"/>
                              <a:lumOff val="80000"/>
                            </a:schemeClr>
                          </a:solidFill>
                          <a:effectLst>
                            <a:glow rad="228600">
                              <a:srgbClr val="000000">
                                <a:alpha val="40000"/>
                              </a:srgbClr>
                            </a:glow>
                          </a:effectLst>
                          <a:latin typeface="Arial"/>
                          <a:ea typeface="SimSun" charset="0"/>
                          <a:cs typeface="Arial"/>
                        </a:rPr>
                        <a:t>Chào</a:t>
                      </a:r>
                      <a:endParaRPr lang="en-US" altLang="zh-CN" sz="1600" b="1" dirty="0" smtClean="0">
                        <a:solidFill>
                          <a:schemeClr val="accent4">
                            <a:lumMod val="20000"/>
                            <a:lumOff val="80000"/>
                          </a:schemeClr>
                        </a:solidFill>
                        <a:effectLst>
                          <a:glow rad="228600">
                            <a:srgbClr val="000000">
                              <a:alpha val="40000"/>
                            </a:srgbClr>
                          </a:glow>
                        </a:effectLst>
                        <a:latin typeface="Arial"/>
                        <a:ea typeface="SimSun" charset="0"/>
                        <a:cs typeface="Arial"/>
                      </a:endParaRPr>
                    </a:p>
                    <a:p>
                      <a:pPr algn="ctr" eaLnBrk="0" hangingPunct="0"/>
                      <a:r>
                        <a:rPr lang="en-US" altLang="zh-CN" sz="1600" b="1" dirty="0" smtClean="0">
                          <a:solidFill>
                            <a:schemeClr val="accent4">
                              <a:lumMod val="20000"/>
                              <a:lumOff val="80000"/>
                            </a:schemeClr>
                          </a:solidFill>
                          <a:effectLst>
                            <a:glow rad="228600">
                              <a:srgbClr val="000000">
                                <a:alpha val="40000"/>
                              </a:srgbClr>
                            </a:glow>
                          </a:effectLst>
                          <a:latin typeface="Arial"/>
                          <a:ea typeface="SimSun" charset="0"/>
                          <a:cs typeface="Arial"/>
                        </a:rPr>
                        <a:t>4:21-23</a:t>
                      </a: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r>
              <a:tr h="488737">
                <a:tc gridSpan="10">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lang="en-US" sz="2400" b="1" kern="1200" dirty="0" err="1" smtClean="0">
                          <a:solidFill>
                            <a:schemeClr val="accent4">
                              <a:lumMod val="20000"/>
                              <a:lumOff val="80000"/>
                            </a:schemeClr>
                          </a:solidFill>
                          <a:effectLst>
                            <a:glow rad="228600">
                              <a:srgbClr val="000000">
                                <a:alpha val="40000"/>
                              </a:srgbClr>
                            </a:glow>
                          </a:effectLst>
                          <a:latin typeface="Arial"/>
                          <a:ea typeface="+mn-ea"/>
                          <a:cs typeface="Arial"/>
                        </a:rPr>
                        <a:t>Từ</a:t>
                      </a:r>
                      <a:r>
                        <a:rPr lang="en-US" sz="2400" b="1" kern="1200" baseline="0" dirty="0" smtClean="0">
                          <a:solidFill>
                            <a:schemeClr val="accent4">
                              <a:lumMod val="20000"/>
                              <a:lumOff val="80000"/>
                            </a:schemeClr>
                          </a:solidFill>
                          <a:effectLst>
                            <a:glow rad="228600">
                              <a:srgbClr val="000000">
                                <a:alpha val="40000"/>
                              </a:srgbClr>
                            </a:glow>
                          </a:effectLst>
                          <a:latin typeface="Arial"/>
                          <a:ea typeface="+mn-ea"/>
                          <a:cs typeface="Arial"/>
                        </a:rPr>
                        <a:t> </a:t>
                      </a:r>
                      <a:r>
                        <a:rPr lang="en-US" sz="2400" b="1" kern="1200" baseline="0" dirty="0" err="1" smtClean="0">
                          <a:solidFill>
                            <a:schemeClr val="accent4">
                              <a:lumMod val="20000"/>
                              <a:lumOff val="80000"/>
                            </a:schemeClr>
                          </a:solidFill>
                          <a:effectLst>
                            <a:glow rad="228600">
                              <a:srgbClr val="000000">
                                <a:alpha val="40000"/>
                              </a:srgbClr>
                            </a:glow>
                          </a:effectLst>
                          <a:latin typeface="Arial"/>
                          <a:ea typeface="+mn-ea"/>
                          <a:cs typeface="Arial"/>
                        </a:rPr>
                        <a:t>Rôma</a:t>
                      </a:r>
                      <a:endParaRPr lang="en-US" sz="2400" b="1" kern="1200" dirty="0">
                        <a:solidFill>
                          <a:schemeClr val="accent4">
                            <a:lumMod val="20000"/>
                            <a:lumOff val="80000"/>
                          </a:schemeClr>
                        </a:solidFill>
                        <a:effectLst>
                          <a:glow rad="228600">
                            <a:srgbClr val="000000">
                              <a:alpha val="40000"/>
                            </a:srgbClr>
                          </a:glow>
                        </a:effectLst>
                        <a:latin typeface="Arial"/>
                        <a:ea typeface="+mn-ea"/>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88737">
                <a:tc gridSpan="10">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altLang="zh-CN" sz="2400" b="1" dirty="0" err="1" smtClean="0">
                          <a:solidFill>
                            <a:schemeClr val="accent4">
                              <a:lumMod val="20000"/>
                              <a:lumOff val="80000"/>
                            </a:schemeClr>
                          </a:solidFill>
                          <a:effectLst/>
                          <a:latin typeface="Arial"/>
                          <a:ea typeface="SimSun" charset="0"/>
                          <a:cs typeface="Arial"/>
                        </a:rPr>
                        <a:t>Đầu</a:t>
                      </a:r>
                      <a:r>
                        <a:rPr lang="en-US" altLang="zh-CN" sz="2400" b="1" baseline="0" dirty="0" smtClean="0">
                          <a:solidFill>
                            <a:schemeClr val="accent4">
                              <a:lumMod val="20000"/>
                              <a:lumOff val="80000"/>
                            </a:schemeClr>
                          </a:solidFill>
                          <a:effectLst/>
                          <a:latin typeface="Arial"/>
                          <a:ea typeface="SimSun" charset="0"/>
                          <a:cs typeface="Arial"/>
                        </a:rPr>
                        <a:t> </a:t>
                      </a:r>
                      <a:r>
                        <a:rPr lang="en-US" altLang="zh-CN" sz="2400" b="1" baseline="0" dirty="0" err="1" smtClean="0">
                          <a:solidFill>
                            <a:schemeClr val="accent4">
                              <a:lumMod val="20000"/>
                              <a:lumOff val="80000"/>
                            </a:schemeClr>
                          </a:solidFill>
                          <a:effectLst/>
                          <a:latin typeface="Arial"/>
                          <a:ea typeface="SimSun" charset="0"/>
                          <a:cs typeface="Arial"/>
                        </a:rPr>
                        <a:t>mùa</a:t>
                      </a:r>
                      <a:r>
                        <a:rPr lang="en-US" altLang="zh-CN" sz="2400" b="1" baseline="0" dirty="0" smtClean="0">
                          <a:solidFill>
                            <a:schemeClr val="accent4">
                              <a:lumMod val="20000"/>
                              <a:lumOff val="80000"/>
                            </a:schemeClr>
                          </a:solidFill>
                          <a:effectLst/>
                          <a:latin typeface="Arial"/>
                          <a:ea typeface="SimSun" charset="0"/>
                          <a:cs typeface="Arial"/>
                        </a:rPr>
                        <a:t> </a:t>
                      </a:r>
                      <a:r>
                        <a:rPr lang="en-US" altLang="zh-CN" sz="2400" b="1" baseline="0" dirty="0" err="1" smtClean="0">
                          <a:solidFill>
                            <a:schemeClr val="accent4">
                              <a:lumMod val="20000"/>
                              <a:lumOff val="80000"/>
                            </a:schemeClr>
                          </a:solidFill>
                          <a:effectLst/>
                          <a:latin typeface="Arial"/>
                          <a:ea typeface="SimSun" charset="0"/>
                          <a:cs typeface="Arial"/>
                        </a:rPr>
                        <a:t>Xuân</a:t>
                      </a:r>
                      <a:r>
                        <a:rPr lang="en-US" altLang="zh-CN" sz="2400" b="1" baseline="0" dirty="0" smtClean="0">
                          <a:solidFill>
                            <a:schemeClr val="accent4">
                              <a:lumMod val="20000"/>
                              <a:lumOff val="80000"/>
                            </a:schemeClr>
                          </a:solidFill>
                          <a:effectLst/>
                          <a:latin typeface="Arial"/>
                          <a:ea typeface="SimSun" charset="0"/>
                          <a:cs typeface="Arial"/>
                        </a:rPr>
                        <a:t> </a:t>
                      </a:r>
                      <a:r>
                        <a:rPr lang="en-US" altLang="zh-CN" sz="2400" b="1" baseline="0" dirty="0" err="1" smtClean="0">
                          <a:solidFill>
                            <a:schemeClr val="accent4">
                              <a:lumMod val="20000"/>
                              <a:lumOff val="80000"/>
                            </a:schemeClr>
                          </a:solidFill>
                          <a:effectLst/>
                          <a:latin typeface="Arial"/>
                          <a:ea typeface="SimSun" charset="0"/>
                          <a:cs typeface="Arial"/>
                        </a:rPr>
                        <a:t>năm</a:t>
                      </a:r>
                      <a:r>
                        <a:rPr lang="en-US" altLang="zh-CN" sz="2400" b="1" dirty="0" smtClean="0">
                          <a:solidFill>
                            <a:schemeClr val="accent4">
                              <a:lumMod val="20000"/>
                              <a:lumOff val="80000"/>
                            </a:schemeClr>
                          </a:solidFill>
                          <a:effectLst>
                            <a:glow rad="228600">
                              <a:srgbClr val="000000">
                                <a:alpha val="40000"/>
                              </a:srgbClr>
                            </a:glow>
                          </a:effectLst>
                          <a:latin typeface="Arial"/>
                          <a:ea typeface="SimSun" charset="0"/>
                          <a:cs typeface="Arial"/>
                        </a:rPr>
                        <a:t> 62 </a:t>
                      </a:r>
                      <a:r>
                        <a:rPr lang="en-US" altLang="zh-CN" sz="2400" b="1" kern="1200" dirty="0" smtClean="0">
                          <a:solidFill>
                            <a:schemeClr val="accent4">
                              <a:lumMod val="20000"/>
                              <a:lumOff val="80000"/>
                            </a:schemeClr>
                          </a:solidFill>
                          <a:effectLst>
                            <a:glow rad="228600">
                              <a:srgbClr val="000000">
                                <a:alpha val="40000"/>
                              </a:srgbClr>
                            </a:glow>
                          </a:effectLst>
                          <a:latin typeface="Arial"/>
                          <a:ea typeface="+mn-ea"/>
                          <a:cs typeface="Arial"/>
                        </a:rPr>
                        <a:t>(ở</a:t>
                      </a:r>
                      <a:r>
                        <a:rPr lang="en-US" altLang="zh-CN" sz="2400" b="1" kern="1200" baseline="0" dirty="0" smtClean="0">
                          <a:solidFill>
                            <a:schemeClr val="accent4">
                              <a:lumMod val="20000"/>
                              <a:lumOff val="80000"/>
                            </a:schemeClr>
                          </a:solidFill>
                          <a:effectLst>
                            <a:glow rad="228600">
                              <a:srgbClr val="000000">
                                <a:alpha val="40000"/>
                              </a:srgbClr>
                            </a:glow>
                          </a:effectLst>
                          <a:latin typeface="Arial"/>
                          <a:ea typeface="+mn-ea"/>
                          <a:cs typeface="Arial"/>
                        </a:rPr>
                        <a:t> </a:t>
                      </a:r>
                      <a:r>
                        <a:rPr lang="en-US" altLang="zh-CN" sz="2400" b="1" kern="1200" baseline="0" dirty="0" err="1" smtClean="0">
                          <a:solidFill>
                            <a:schemeClr val="accent4">
                              <a:lumMod val="20000"/>
                              <a:lumOff val="80000"/>
                            </a:schemeClr>
                          </a:solidFill>
                          <a:effectLst>
                            <a:glow rad="228600">
                              <a:srgbClr val="000000">
                                <a:alpha val="40000"/>
                              </a:srgbClr>
                            </a:glow>
                          </a:effectLst>
                          <a:latin typeface="Arial"/>
                          <a:ea typeface="+mn-ea"/>
                          <a:cs typeface="Arial"/>
                        </a:rPr>
                        <a:t>tù</a:t>
                      </a:r>
                      <a:r>
                        <a:rPr lang="en-US" altLang="zh-CN" sz="2400" b="1" kern="1200" baseline="0" dirty="0" smtClean="0">
                          <a:solidFill>
                            <a:schemeClr val="accent4">
                              <a:lumMod val="20000"/>
                              <a:lumOff val="80000"/>
                            </a:schemeClr>
                          </a:solidFill>
                          <a:effectLst>
                            <a:glow rad="228600">
                              <a:srgbClr val="000000">
                                <a:alpha val="40000"/>
                              </a:srgbClr>
                            </a:glow>
                          </a:effectLst>
                          <a:latin typeface="Arial"/>
                          <a:ea typeface="+mn-ea"/>
                          <a:cs typeface="Arial"/>
                        </a:rPr>
                        <a:t> </a:t>
                      </a:r>
                      <a:r>
                        <a:rPr lang="en-US" altLang="zh-CN" sz="2400" b="1" kern="1200" baseline="0" dirty="0" err="1" smtClean="0">
                          <a:solidFill>
                            <a:schemeClr val="accent4">
                              <a:lumMod val="20000"/>
                              <a:lumOff val="80000"/>
                            </a:schemeClr>
                          </a:solidFill>
                          <a:effectLst>
                            <a:glow rad="228600">
                              <a:srgbClr val="000000">
                                <a:alpha val="40000"/>
                              </a:srgbClr>
                            </a:glow>
                          </a:effectLst>
                          <a:latin typeface="Arial"/>
                          <a:ea typeface="+mn-ea"/>
                          <a:cs typeface="Arial"/>
                        </a:rPr>
                        <a:t>tại</a:t>
                      </a:r>
                      <a:r>
                        <a:rPr lang="en-US" altLang="zh-CN" sz="2400" b="1" kern="1200" baseline="0" dirty="0" smtClean="0">
                          <a:solidFill>
                            <a:schemeClr val="accent4">
                              <a:lumMod val="20000"/>
                              <a:lumOff val="80000"/>
                            </a:schemeClr>
                          </a:solidFill>
                          <a:effectLst>
                            <a:glow rad="228600">
                              <a:srgbClr val="000000">
                                <a:alpha val="40000"/>
                              </a:srgbClr>
                            </a:glow>
                          </a:effectLst>
                          <a:latin typeface="Arial"/>
                          <a:ea typeface="+mn-ea"/>
                          <a:cs typeface="Arial"/>
                        </a:rPr>
                        <a:t> </a:t>
                      </a:r>
                      <a:r>
                        <a:rPr lang="en-US" altLang="zh-CN" sz="2400" b="1" kern="1200" baseline="0" dirty="0" err="1" smtClean="0">
                          <a:solidFill>
                            <a:schemeClr val="accent4">
                              <a:lumMod val="20000"/>
                              <a:lumOff val="80000"/>
                            </a:schemeClr>
                          </a:solidFill>
                          <a:effectLst>
                            <a:glow rad="228600">
                              <a:srgbClr val="000000">
                                <a:alpha val="40000"/>
                              </a:srgbClr>
                            </a:glow>
                          </a:effectLst>
                          <a:latin typeface="Arial"/>
                          <a:ea typeface="+mn-ea"/>
                          <a:cs typeface="Arial"/>
                        </a:rPr>
                        <a:t>Rôma</a:t>
                      </a:r>
                      <a:r>
                        <a:rPr lang="en-US" altLang="zh-CN" sz="2400" b="1" kern="1200" baseline="0" dirty="0" smtClean="0">
                          <a:solidFill>
                            <a:schemeClr val="accent4">
                              <a:lumMod val="20000"/>
                              <a:lumOff val="80000"/>
                            </a:schemeClr>
                          </a:solidFill>
                          <a:effectLst>
                            <a:glow rad="228600">
                              <a:srgbClr val="000000">
                                <a:alpha val="40000"/>
                              </a:srgbClr>
                            </a:glow>
                          </a:effectLst>
                          <a:latin typeface="Arial"/>
                          <a:ea typeface="+mn-ea"/>
                          <a:cs typeface="Arial"/>
                        </a:rPr>
                        <a:t> </a:t>
                      </a:r>
                      <a:r>
                        <a:rPr lang="en-US" altLang="zh-CN" sz="2400" b="1" kern="1200" baseline="0" dirty="0" err="1" smtClean="0">
                          <a:solidFill>
                            <a:schemeClr val="accent4">
                              <a:lumMod val="20000"/>
                              <a:lumOff val="80000"/>
                            </a:schemeClr>
                          </a:solidFill>
                          <a:effectLst>
                            <a:glow rad="228600">
                              <a:srgbClr val="000000">
                                <a:alpha val="40000"/>
                              </a:srgbClr>
                            </a:glow>
                          </a:effectLst>
                          <a:latin typeface="Arial"/>
                          <a:ea typeface="+mn-ea"/>
                          <a:cs typeface="Arial"/>
                        </a:rPr>
                        <a:t>lần</a:t>
                      </a:r>
                      <a:r>
                        <a:rPr lang="en-US" altLang="zh-CN" sz="2400" b="1" kern="1200" baseline="0" dirty="0" smtClean="0">
                          <a:solidFill>
                            <a:schemeClr val="accent4">
                              <a:lumMod val="20000"/>
                              <a:lumOff val="80000"/>
                            </a:schemeClr>
                          </a:solidFill>
                          <a:effectLst>
                            <a:glow rad="228600">
                              <a:srgbClr val="000000">
                                <a:alpha val="40000"/>
                              </a:srgbClr>
                            </a:glow>
                          </a:effectLst>
                          <a:latin typeface="Arial"/>
                          <a:ea typeface="+mn-ea"/>
                          <a:cs typeface="Arial"/>
                        </a:rPr>
                        <a:t> 1</a:t>
                      </a:r>
                      <a:r>
                        <a:rPr lang="en-US" altLang="zh-CN" sz="2400" b="1" kern="1200" dirty="0" smtClean="0">
                          <a:solidFill>
                            <a:schemeClr val="accent4">
                              <a:lumMod val="20000"/>
                              <a:lumOff val="80000"/>
                            </a:schemeClr>
                          </a:solidFill>
                          <a:effectLst>
                            <a:glow rad="228600">
                              <a:srgbClr val="000000">
                                <a:alpha val="40000"/>
                              </a:srgbClr>
                            </a:glow>
                          </a:effectLst>
                          <a:latin typeface="Arial"/>
                          <a:ea typeface="+mn-ea"/>
                          <a:cs typeface="Arial"/>
                        </a:rPr>
                        <a:t>)</a:t>
                      </a:r>
                      <a:endParaRPr lang="en-US" altLang="zh-CN" sz="2400" b="1" dirty="0">
                        <a:solidFill>
                          <a:schemeClr val="accent4">
                            <a:lumMod val="20000"/>
                            <a:lumOff val="80000"/>
                          </a:schemeClr>
                        </a:solidFill>
                        <a:latin typeface="Arial"/>
                        <a:ea typeface="SimSun" charset="0"/>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470023" name="Rectangle 119"/>
          <p:cNvSpPr>
            <a:spLocks noGrp="1" noChangeArrowheads="1"/>
          </p:cNvSpPr>
          <p:nvPr>
            <p:ph type="title" idx="4294967295"/>
          </p:nvPr>
        </p:nvSpPr>
        <p:spPr>
          <a:xfrm>
            <a:off x="0" y="-533400"/>
            <a:ext cx="4829175" cy="539750"/>
          </a:xfrm>
        </p:spPr>
        <p:txBody>
          <a:bodyPr/>
          <a:lstStyle/>
          <a:p>
            <a:pPr eaLnBrk="1" hangingPunct="1">
              <a:defRPr/>
            </a:pPr>
            <a:r>
              <a:rPr lang="en-US" sz="3200">
                <a:solidFill>
                  <a:srgbClr val="000040"/>
                </a:solidFill>
                <a:latin typeface="Arial" charset="0"/>
                <a:ea typeface="MS PGothic" charset="0"/>
              </a:rPr>
              <a:t>Book Chart</a:t>
            </a:r>
          </a:p>
        </p:txBody>
      </p:sp>
      <p:sp>
        <p:nvSpPr>
          <p:cNvPr id="777224" name="Rectangle 2"/>
          <p:cNvSpPr>
            <a:spLocks noChangeArrowheads="1"/>
          </p:cNvSpPr>
          <p:nvPr/>
        </p:nvSpPr>
        <p:spPr bwMode="auto">
          <a:xfrm>
            <a:off x="1933575" y="104775"/>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354" tIns="45678" rIns="91354" bIns="45678">
            <a:spAutoFit/>
          </a:bodyPr>
          <a:lstStyle/>
          <a:p>
            <a:endParaRPr lang="en-US">
              <a:solidFill>
                <a:srgbClr val="EAEAEA"/>
              </a:solidFill>
            </a:endParaRPr>
          </a:p>
        </p:txBody>
      </p:sp>
      <p:sp>
        <p:nvSpPr>
          <p:cNvPr id="777225" name="Rectangle 4"/>
          <p:cNvSpPr>
            <a:spLocks noChangeArrowheads="1"/>
          </p:cNvSpPr>
          <p:nvPr/>
        </p:nvSpPr>
        <p:spPr bwMode="auto">
          <a:xfrm>
            <a:off x="2733675" y="2805113"/>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354" tIns="45678" rIns="91354" bIns="45678">
            <a:spAutoFit/>
          </a:bodyPr>
          <a:lstStyle/>
          <a:p>
            <a:endParaRPr lang="en-US">
              <a:solidFill>
                <a:srgbClr val="EAEAEA"/>
              </a:solidFill>
            </a:endParaRPr>
          </a:p>
        </p:txBody>
      </p:sp>
      <p:sp>
        <p:nvSpPr>
          <p:cNvPr id="777226" name="Text Box 6"/>
          <p:cNvSpPr txBox="1">
            <a:spLocks noChangeArrowheads="1"/>
          </p:cNvSpPr>
          <p:nvPr/>
        </p:nvSpPr>
        <p:spPr bwMode="auto">
          <a:xfrm>
            <a:off x="8496300" y="-26988"/>
            <a:ext cx="612775"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en-US" sz="2000" b="1">
                <a:solidFill>
                  <a:srgbClr val="EAEAEA"/>
                </a:solidFill>
                <a:latin typeface="Arial" charset="0"/>
              </a:rPr>
              <a:t>181</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12"/>
                                        </p:tgtEl>
                                        <p:attrNameLst>
                                          <p:attrName>style.visibility</p:attrName>
                                        </p:attrNameLst>
                                      </p:cBhvr>
                                      <p:to>
                                        <p:strVal val="visible"/>
                                      </p:to>
                                    </p:set>
                                    <p:anim calcmode="lin" valueType="num">
                                      <p:cBhvr additive="base">
                                        <p:cTn id="7" dur="500" fill="hold"/>
                                        <p:tgtEl>
                                          <p:spTgt spid="112"/>
                                        </p:tgtEl>
                                        <p:attrNameLst>
                                          <p:attrName>ppt_x</p:attrName>
                                        </p:attrNameLst>
                                      </p:cBhvr>
                                      <p:tavLst>
                                        <p:tav tm="0">
                                          <p:val>
                                            <p:strVal val="#ppt_x"/>
                                          </p:val>
                                        </p:tav>
                                        <p:tav tm="100000">
                                          <p:val>
                                            <p:strVal val="#ppt_x"/>
                                          </p:val>
                                        </p:tav>
                                      </p:tavLst>
                                    </p:anim>
                                    <p:anim calcmode="lin" valueType="num">
                                      <p:cBhvr additive="base">
                                        <p:cTn id="8" dur="500" fill="hold"/>
                                        <p:tgtEl>
                                          <p:spTgt spid="11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tgtEl>
                                          <p:spTgt spid="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14"/>
                                        </p:tgtEl>
                                        <p:attrNameLst>
                                          <p:attrName>style.visibility</p:attrName>
                                        </p:attrNameLst>
                                      </p:cBhvr>
                                      <p:to>
                                        <p:strVal val="visible"/>
                                      </p:to>
                                    </p:set>
                                    <p:animEffect transition="in" filter="dissolve">
                                      <p:cBhvr>
                                        <p:cTn id="18" dur="500"/>
                                        <p:tgtEl>
                                          <p:spTgt spid="11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15"/>
                                        </p:tgtEl>
                                        <p:attrNameLst>
                                          <p:attrName>style.visibility</p:attrName>
                                        </p:attrNameLst>
                                      </p:cBhvr>
                                      <p:to>
                                        <p:strVal val="visible"/>
                                      </p:to>
                                    </p:set>
                                    <p:animEffect transition="in" filter="dissolve">
                                      <p:cBhvr>
                                        <p:cTn id="23" dur="500"/>
                                        <p:tgtEl>
                                          <p:spTgt spid="11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16"/>
                                        </p:tgtEl>
                                        <p:attrNameLst>
                                          <p:attrName>style.visibility</p:attrName>
                                        </p:attrNameLst>
                                      </p:cBhvr>
                                      <p:to>
                                        <p:strVal val="visible"/>
                                      </p:to>
                                    </p:set>
                                    <p:animEffect transition="in" filter="dissolve">
                                      <p:cBhvr>
                                        <p:cTn id="28"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P spid="115" grpId="0" animBg="1"/>
      <p:bldP spid="114" grpId="0" animBg="1"/>
      <p:bldP spid="3" grpId="0" animBg="1"/>
    </p:bldLst>
  </p:timing>
</p:sld>
</file>

<file path=ppt/slides/slide2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79265" name="Picture 2" descr="balance ethics2.jpg"/>
          <p:cNvPicPr>
            <a:picLocks noChangeAspect="1"/>
          </p:cNvPicPr>
          <p:nvPr/>
        </p:nvPicPr>
        <p:blipFill>
          <a:blip r:embed="rId2">
            <a:extLst>
              <a:ext uri="{28A0092B-C50C-407E-A947-70E740481C1C}">
                <a14:useLocalDpi xmlns:a14="http://schemas.microsoft.com/office/drawing/2010/main" val="0"/>
              </a:ext>
            </a:extLst>
          </a:blip>
          <a:srcRect t="9122"/>
          <a:stretch>
            <a:fillRect/>
          </a:stretch>
        </p:blipFill>
        <p:spPr bwMode="auto">
          <a:xfrm>
            <a:off x="-712788" y="914400"/>
            <a:ext cx="9856788"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9266" name="Title 1"/>
          <p:cNvSpPr>
            <a:spLocks noGrp="1"/>
          </p:cNvSpPr>
          <p:nvPr>
            <p:ph type="title"/>
          </p:nvPr>
        </p:nvSpPr>
        <p:spPr>
          <a:xfrm>
            <a:off x="0" y="44450"/>
            <a:ext cx="9144000" cy="1784350"/>
          </a:xfrm>
        </p:spPr>
        <p:txBody>
          <a:bodyPr/>
          <a:lstStyle/>
          <a:p>
            <a:r>
              <a:rPr lang="en-US" sz="4800">
                <a:effectLst/>
                <a:latin typeface="Arial Black" charset="0"/>
                <a:ea typeface="MS PGothic" charset="0"/>
              </a:rPr>
              <a:t>Pursuing Christ-likeness </a:t>
            </a:r>
            <a:r>
              <a:rPr lang="en-US" sz="6600">
                <a:solidFill>
                  <a:schemeClr val="bg1"/>
                </a:solidFill>
                <a:effectLst/>
                <a:latin typeface="Arial Black" charset="0"/>
                <a:ea typeface="MS PGothic" charset="0"/>
              </a:rPr>
              <a:t>gives us balance</a:t>
            </a:r>
            <a:endParaRPr lang="en-US" sz="4800">
              <a:solidFill>
                <a:schemeClr val="bg1"/>
              </a:solidFill>
              <a:effectLst/>
              <a:latin typeface="Arial Black" charset="0"/>
              <a:ea typeface="MS PGothic" charset="0"/>
            </a:endParaRPr>
          </a:p>
        </p:txBody>
      </p:sp>
      <p:grpSp>
        <p:nvGrpSpPr>
          <p:cNvPr id="2" name="Group 5"/>
          <p:cNvGrpSpPr>
            <a:grpSpLocks/>
          </p:cNvGrpSpPr>
          <p:nvPr/>
        </p:nvGrpSpPr>
        <p:grpSpPr bwMode="auto">
          <a:xfrm>
            <a:off x="0" y="2286000"/>
            <a:ext cx="3683000" cy="4572000"/>
            <a:chOff x="0" y="2286000"/>
            <a:chExt cx="3682684" cy="4572000"/>
          </a:xfrm>
        </p:grpSpPr>
        <p:pic>
          <p:nvPicPr>
            <p:cNvPr id="779271" name="Picture 3" descr="finger pointin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3682684"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20991" y="2362200"/>
              <a:ext cx="2418150" cy="3416320"/>
            </a:xfrm>
            <a:prstGeom prst="rect">
              <a:avLst/>
            </a:prstGeom>
            <a:noFill/>
          </p:spPr>
          <p:txBody>
            <a:bodyPr wrap="none">
              <a:spAutoFit/>
            </a:bodyPr>
            <a:lstStyle/>
            <a:p>
              <a:pPr algn="ctr">
                <a:defRPr/>
              </a:pPr>
              <a:r>
                <a:rPr lang="en-US" sz="3600" b="1" dirty="0">
                  <a:solidFill>
                    <a:srgbClr val="000000"/>
                  </a:solidFill>
                  <a:effectLst>
                    <a:glow rad="152400">
                      <a:srgbClr val="FFFFFF">
                        <a:alpha val="75000"/>
                      </a:srgbClr>
                    </a:glow>
                  </a:effectLst>
                  <a:latin typeface="Arial"/>
                  <a:ea typeface="ＭＳ Ｐゴシック" charset="-128"/>
                  <a:cs typeface="Arial"/>
                </a:rPr>
                <a:t>Legalism</a:t>
              </a:r>
            </a:p>
            <a:p>
              <a:pPr algn="ctr">
                <a:defRPr/>
              </a:pPr>
              <a:endParaRPr lang="en-US" sz="3600" b="1" dirty="0">
                <a:solidFill>
                  <a:srgbClr val="000000"/>
                </a:solidFill>
                <a:effectLst>
                  <a:glow rad="152400">
                    <a:srgbClr val="FFFFFF">
                      <a:alpha val="75000"/>
                    </a:srgbClr>
                  </a:glow>
                </a:effectLst>
                <a:latin typeface="Arial"/>
                <a:ea typeface="ＭＳ Ｐゴシック" charset="-128"/>
                <a:cs typeface="Arial"/>
              </a:endParaRPr>
            </a:p>
            <a:p>
              <a:pPr algn="ctr">
                <a:defRPr/>
              </a:pPr>
              <a:endParaRPr lang="en-US" sz="3600" b="1" dirty="0">
                <a:solidFill>
                  <a:srgbClr val="000000"/>
                </a:solidFill>
                <a:effectLst>
                  <a:glow rad="152400">
                    <a:srgbClr val="FFFFFF">
                      <a:alpha val="75000"/>
                    </a:srgbClr>
                  </a:glow>
                </a:effectLst>
                <a:latin typeface="Arial"/>
                <a:ea typeface="ＭＳ Ｐゴシック" charset="-128"/>
                <a:cs typeface="Arial"/>
              </a:endParaRPr>
            </a:p>
            <a:p>
              <a:pPr algn="ctr">
                <a:defRPr/>
              </a:pPr>
              <a:r>
                <a:rPr lang="en-US" sz="3600" b="1" dirty="0">
                  <a:solidFill>
                    <a:srgbClr val="000000"/>
                  </a:solidFill>
                  <a:effectLst>
                    <a:glow rad="152400">
                      <a:srgbClr val="FFFFFF">
                        <a:alpha val="75000"/>
                      </a:srgbClr>
                    </a:glow>
                  </a:effectLst>
                  <a:latin typeface="Arial"/>
                  <a:ea typeface="ＭＳ Ｐゴシック" charset="-128"/>
                  <a:cs typeface="Arial"/>
                </a:rPr>
                <a:t>Excessive </a:t>
              </a:r>
              <a:br>
                <a:rPr lang="en-US" sz="3600" b="1" dirty="0">
                  <a:solidFill>
                    <a:srgbClr val="000000"/>
                  </a:solidFill>
                  <a:effectLst>
                    <a:glow rad="152400">
                      <a:srgbClr val="FFFFFF">
                        <a:alpha val="75000"/>
                      </a:srgbClr>
                    </a:glow>
                  </a:effectLst>
                  <a:latin typeface="Arial"/>
                  <a:ea typeface="ＭＳ Ｐゴシック" charset="-128"/>
                  <a:cs typeface="Arial"/>
                </a:rPr>
              </a:br>
              <a:r>
                <a:rPr lang="en-US" sz="3600" b="1" dirty="0">
                  <a:solidFill>
                    <a:srgbClr val="000000"/>
                  </a:solidFill>
                  <a:effectLst>
                    <a:glow rad="152400">
                      <a:srgbClr val="FFFFFF">
                        <a:alpha val="75000"/>
                      </a:srgbClr>
                    </a:glow>
                  </a:effectLst>
                  <a:latin typeface="Arial"/>
                  <a:ea typeface="ＭＳ Ｐゴシック" charset="-128"/>
                  <a:cs typeface="Arial"/>
                </a:rPr>
                <a:t>Rules</a:t>
              </a:r>
            </a:p>
            <a:p>
              <a:pPr algn="ctr">
                <a:defRPr/>
              </a:pPr>
              <a:r>
                <a:rPr lang="en-US" sz="3600" b="1" dirty="0">
                  <a:solidFill>
                    <a:srgbClr val="000000"/>
                  </a:solidFill>
                  <a:effectLst>
                    <a:glow rad="152400">
                      <a:srgbClr val="FFFFFF">
                        <a:alpha val="75000"/>
                      </a:srgbClr>
                    </a:glow>
                  </a:effectLst>
                  <a:latin typeface="Arial"/>
                  <a:ea typeface="ＭＳ Ｐゴシック" charset="-128"/>
                  <a:cs typeface="Arial"/>
                </a:rPr>
                <a:t>3:1-3</a:t>
              </a:r>
            </a:p>
          </p:txBody>
        </p:sp>
      </p:grpSp>
      <p:grpSp>
        <p:nvGrpSpPr>
          <p:cNvPr id="3" name="Group 10"/>
          <p:cNvGrpSpPr>
            <a:grpSpLocks/>
          </p:cNvGrpSpPr>
          <p:nvPr/>
        </p:nvGrpSpPr>
        <p:grpSpPr bwMode="auto">
          <a:xfrm>
            <a:off x="4953000" y="2306638"/>
            <a:ext cx="4191000" cy="4551362"/>
            <a:chOff x="4953000" y="2306827"/>
            <a:chExt cx="4191000" cy="4551173"/>
          </a:xfrm>
        </p:grpSpPr>
        <p:pic>
          <p:nvPicPr>
            <p:cNvPr id="779269" name="Picture 9" descr="sumo-20body-20slam-small2.jpg"/>
            <p:cNvPicPr>
              <a:picLocks noChangeAspect="1"/>
            </p:cNvPicPr>
            <p:nvPr/>
          </p:nvPicPr>
          <p:blipFill>
            <a:blip r:embed="rId4">
              <a:extLst>
                <a:ext uri="{28A0092B-C50C-407E-A947-70E740481C1C}">
                  <a14:useLocalDpi xmlns:a14="http://schemas.microsoft.com/office/drawing/2010/main" val="0"/>
                </a:ext>
              </a:extLst>
            </a:blip>
            <a:srcRect l="4839" r="6451"/>
            <a:stretch>
              <a:fillRect/>
            </a:stretch>
          </p:blipFill>
          <p:spPr bwMode="auto">
            <a:xfrm>
              <a:off x="4953000" y="2306827"/>
              <a:ext cx="4191000" cy="4551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5754944" y="2438400"/>
              <a:ext cx="2672877" cy="3416320"/>
            </a:xfrm>
            <a:prstGeom prst="rect">
              <a:avLst/>
            </a:prstGeom>
            <a:noFill/>
          </p:spPr>
          <p:txBody>
            <a:bodyPr>
              <a:spAutoFit/>
            </a:bodyPr>
            <a:lstStyle/>
            <a:p>
              <a:pPr algn="ctr">
                <a:defRPr/>
              </a:pPr>
              <a:r>
                <a:rPr lang="en-US" sz="3600" b="1" dirty="0">
                  <a:solidFill>
                    <a:srgbClr val="FFFFFF"/>
                  </a:solidFill>
                  <a:effectLst>
                    <a:glow rad="152400">
                      <a:srgbClr val="000000">
                        <a:alpha val="75000"/>
                      </a:srgbClr>
                    </a:glow>
                  </a:effectLst>
                  <a:latin typeface="Arial"/>
                  <a:ea typeface="ＭＳ Ｐゴシック" charset="-128"/>
                  <a:cs typeface="Arial"/>
                </a:rPr>
                <a:t>License</a:t>
              </a:r>
            </a:p>
            <a:p>
              <a:pPr algn="ctr">
                <a:defRPr/>
              </a:pPr>
              <a:endParaRPr lang="en-US" sz="3600" b="1" dirty="0">
                <a:solidFill>
                  <a:srgbClr val="FFFFFF"/>
                </a:solidFill>
                <a:effectLst>
                  <a:glow rad="152400">
                    <a:srgbClr val="000000">
                      <a:alpha val="75000"/>
                    </a:srgbClr>
                  </a:glow>
                </a:effectLst>
                <a:latin typeface="Arial"/>
                <a:ea typeface="ＭＳ Ｐゴシック" charset="-128"/>
                <a:cs typeface="Arial"/>
              </a:endParaRPr>
            </a:p>
            <a:p>
              <a:pPr algn="ctr">
                <a:defRPr/>
              </a:pPr>
              <a:endParaRPr lang="en-US" sz="3600" b="1" dirty="0">
                <a:solidFill>
                  <a:srgbClr val="FFFFFF"/>
                </a:solidFill>
                <a:effectLst>
                  <a:glow rad="152400">
                    <a:srgbClr val="000000">
                      <a:alpha val="75000"/>
                    </a:srgbClr>
                  </a:glow>
                </a:effectLst>
                <a:latin typeface="Arial"/>
                <a:ea typeface="ＭＳ Ｐゴシック" charset="-128"/>
                <a:cs typeface="Arial"/>
              </a:endParaRPr>
            </a:p>
            <a:p>
              <a:pPr algn="ctr">
                <a:defRPr/>
              </a:pPr>
              <a:r>
                <a:rPr lang="en-US" sz="3600" b="1" dirty="0">
                  <a:solidFill>
                    <a:srgbClr val="FFFFFF"/>
                  </a:solidFill>
                  <a:effectLst>
                    <a:glow rad="152400">
                      <a:srgbClr val="000000">
                        <a:alpha val="75000"/>
                      </a:srgbClr>
                    </a:glow>
                  </a:effectLst>
                  <a:latin typeface="Arial"/>
                  <a:ea typeface="ＭＳ Ｐゴシック" charset="-128"/>
                  <a:cs typeface="Arial"/>
                </a:rPr>
                <a:t>No</a:t>
              </a:r>
              <a:br>
                <a:rPr lang="en-US" sz="3600" b="1" dirty="0">
                  <a:solidFill>
                    <a:srgbClr val="FFFFFF"/>
                  </a:solidFill>
                  <a:effectLst>
                    <a:glow rad="152400">
                      <a:srgbClr val="000000">
                        <a:alpha val="75000"/>
                      </a:srgbClr>
                    </a:glow>
                  </a:effectLst>
                  <a:latin typeface="Arial"/>
                  <a:ea typeface="ＭＳ Ｐゴシック" charset="-128"/>
                  <a:cs typeface="Arial"/>
                </a:rPr>
              </a:br>
              <a:r>
                <a:rPr lang="en-US" sz="3600" b="1" dirty="0">
                  <a:solidFill>
                    <a:srgbClr val="FFFFFF"/>
                  </a:solidFill>
                  <a:effectLst>
                    <a:glow rad="152400">
                      <a:srgbClr val="000000">
                        <a:alpha val="75000"/>
                      </a:srgbClr>
                    </a:glow>
                  </a:effectLst>
                  <a:latin typeface="Arial"/>
                  <a:ea typeface="ＭＳ Ｐゴシック" charset="-128"/>
                  <a:cs typeface="Arial"/>
                </a:rPr>
                <a:t>Rules</a:t>
              </a:r>
            </a:p>
            <a:p>
              <a:pPr algn="ctr">
                <a:defRPr/>
              </a:pPr>
              <a:r>
                <a:rPr lang="en-US" sz="3600" b="1" dirty="0">
                  <a:solidFill>
                    <a:srgbClr val="FFFFFF"/>
                  </a:solidFill>
                  <a:effectLst>
                    <a:glow rad="152400">
                      <a:srgbClr val="000000">
                        <a:alpha val="75000"/>
                      </a:srgbClr>
                    </a:glow>
                  </a:effectLst>
                  <a:latin typeface="Arial"/>
                  <a:ea typeface="ＭＳ Ｐゴシック" charset="-128"/>
                  <a:cs typeface="Arial"/>
                </a:rPr>
                <a:t>3:17-21</a:t>
              </a:r>
            </a:p>
          </p:txBody>
        </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80289" name="Title 1"/>
          <p:cNvSpPr>
            <a:spLocks noGrp="1"/>
          </p:cNvSpPr>
          <p:nvPr>
            <p:ph type="title"/>
          </p:nvPr>
        </p:nvSpPr>
        <p:spPr>
          <a:xfrm>
            <a:off x="0" y="44450"/>
            <a:ext cx="9144000" cy="2774950"/>
          </a:xfrm>
        </p:spPr>
        <p:txBody>
          <a:bodyPr/>
          <a:lstStyle/>
          <a:p>
            <a:r>
              <a:rPr lang="en-US" sz="4400" u="sng">
                <a:effectLst/>
                <a:latin typeface="Arial Black" charset="0"/>
                <a:ea typeface="MS PGothic" charset="0"/>
              </a:rPr>
              <a:t>Main Idea</a:t>
            </a:r>
            <a:r>
              <a:rPr lang="en-US" sz="4400">
                <a:effectLst/>
                <a:latin typeface="Arial Black" charset="0"/>
                <a:ea typeface="MS PGothic" charset="0"/>
              </a:rPr>
              <a:t>: Christ-likeness protects us from </a:t>
            </a:r>
            <a:r>
              <a:rPr lang="en-US" sz="4400" u="sng">
                <a:solidFill>
                  <a:srgbClr val="FFFF00"/>
                </a:solidFill>
                <a:effectLst/>
                <a:latin typeface="Arial Black" charset="0"/>
                <a:ea typeface="MS PGothic" charset="0"/>
              </a:rPr>
              <a:t>libertines</a:t>
            </a:r>
            <a:r>
              <a:rPr lang="en-US" sz="4400">
                <a:solidFill>
                  <a:srgbClr val="FFFF00"/>
                </a:solidFill>
                <a:effectLst/>
                <a:latin typeface="Arial Black" charset="0"/>
                <a:ea typeface="MS PGothic" charset="0"/>
              </a:rPr>
              <a:t> </a:t>
            </a:r>
            <a:r>
              <a:rPr lang="en-US" sz="4400">
                <a:effectLst/>
                <a:latin typeface="Arial Black" charset="0"/>
                <a:ea typeface="MS PGothic" charset="0"/>
              </a:rPr>
              <a:t>who indulge their flesh.</a:t>
            </a:r>
          </a:p>
        </p:txBody>
      </p:sp>
      <p:sp>
        <p:nvSpPr>
          <p:cNvPr id="780290" name="Rectangle 3"/>
          <p:cNvSpPr>
            <a:spLocks noChangeArrowheads="1"/>
          </p:cNvSpPr>
          <p:nvPr/>
        </p:nvSpPr>
        <p:spPr bwMode="auto">
          <a:xfrm>
            <a:off x="1219200" y="6019800"/>
            <a:ext cx="3581400" cy="609600"/>
          </a:xfrm>
          <a:prstGeom prst="rect">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365" tIns="45683" rIns="91365" bIns="45683"/>
          <a:lstStyle/>
          <a:p>
            <a:pPr eaLnBrk="0" hangingPunct="0"/>
            <a:endParaRPr lang="en-US">
              <a:solidFill>
                <a:srgbClr val="FFFFFF"/>
              </a:solidFill>
              <a:latin typeface="BONES" charset="0"/>
            </a:endParaRPr>
          </a:p>
        </p:txBody>
      </p:sp>
      <p:pic>
        <p:nvPicPr>
          <p:cNvPr id="780291" name="Picture 4" descr="heart on man.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2819400"/>
            <a:ext cx="4652963" cy="348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0689" name="Title 1"/>
          <p:cNvSpPr>
            <a:spLocks noGrp="1"/>
          </p:cNvSpPr>
          <p:nvPr>
            <p:ph type="title"/>
          </p:nvPr>
        </p:nvSpPr>
        <p:spPr>
          <a:xfrm>
            <a:off x="0" y="44450"/>
            <a:ext cx="9144000" cy="1936750"/>
          </a:xfrm>
        </p:spPr>
        <p:txBody>
          <a:bodyPr/>
          <a:lstStyle/>
          <a:p>
            <a:pPr marL="542482" indent="-542482" algn="l">
              <a:defRPr/>
            </a:pPr>
            <a:r>
              <a:rPr lang="en-US">
                <a:effectLst>
                  <a:outerShdw blurRad="38100" dist="38100" dir="2700000" algn="tl">
                    <a:srgbClr val="FFFFFF"/>
                  </a:outerShdw>
                </a:effectLst>
                <a:latin typeface="Arial Black" charset="0"/>
                <a:ea typeface="MS PGothic" charset="0"/>
              </a:rPr>
              <a:t>I. Paul</a:t>
            </a:r>
            <a:r>
              <a:rPr lang="fr-FR" altLang="ja-JP">
                <a:effectLst>
                  <a:outerShdw blurRad="38100" dist="38100" dir="2700000" algn="tl">
                    <a:srgbClr val="FFFFFF"/>
                  </a:outerShdw>
                </a:effectLst>
                <a:latin typeface="Arial Black" charset="0"/>
                <a:ea typeface="MS PGothic" charset="0"/>
              </a:rPr>
              <a:t>'</a:t>
            </a:r>
            <a:r>
              <a:rPr lang="en-US">
                <a:effectLst>
                  <a:outerShdw blurRad="38100" dist="38100" dir="2700000" algn="tl">
                    <a:srgbClr val="FFFFFF"/>
                  </a:outerShdw>
                </a:effectLst>
                <a:latin typeface="Arial Black" charset="0"/>
                <a:ea typeface="MS PGothic" charset="0"/>
              </a:rPr>
              <a:t>s pursuit of </a:t>
            </a:r>
            <a:r>
              <a:rPr lang="en-US">
                <a:solidFill>
                  <a:srgbClr val="FFFF00"/>
                </a:solidFill>
                <a:effectLst>
                  <a:outerShdw blurRad="38100" dist="38100" dir="2700000" algn="tl">
                    <a:srgbClr val="FFFFFF"/>
                  </a:outerShdw>
                </a:effectLst>
                <a:latin typeface="Arial Black" charset="0"/>
                <a:ea typeface="MS PGothic" charset="0"/>
              </a:rPr>
              <a:t>Christ-likeness </a:t>
            </a:r>
            <a:r>
              <a:rPr lang="en-US">
                <a:effectLst>
                  <a:outerShdw blurRad="38100" dist="38100" dir="2700000" algn="tl">
                    <a:srgbClr val="FFFFFF"/>
                  </a:outerShdw>
                </a:effectLst>
                <a:latin typeface="Arial Black" charset="0"/>
                <a:ea typeface="MS PGothic" charset="0"/>
              </a:rPr>
              <a:t>protected him from </a:t>
            </a:r>
            <a:r>
              <a:rPr lang="en-US">
                <a:solidFill>
                  <a:srgbClr val="FFFF00"/>
                </a:solidFill>
                <a:effectLst>
                  <a:outerShdw blurRad="38100" dist="38100" dir="2700000" algn="tl">
                    <a:srgbClr val="FFFFFF"/>
                  </a:outerShdw>
                </a:effectLst>
                <a:latin typeface="Arial Black" charset="0"/>
                <a:ea typeface="MS PGothic" charset="0"/>
              </a:rPr>
              <a:t>license </a:t>
            </a:r>
            <a:r>
              <a:rPr lang="en-US">
                <a:effectLst>
                  <a:outerShdw blurRad="38100" dist="38100" dir="2700000" algn="tl">
                    <a:srgbClr val="FFFFFF"/>
                  </a:outerShdw>
                </a:effectLst>
                <a:latin typeface="Arial Black" charset="0"/>
                <a:ea typeface="MS PGothic" charset="0"/>
              </a:rPr>
              <a:t>to sin (3:17-21).</a:t>
            </a:r>
          </a:p>
        </p:txBody>
      </p:sp>
      <p:pic>
        <p:nvPicPr>
          <p:cNvPr id="781314" name="Picture 2" descr="phil 3 12 goal on mountai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257425"/>
            <a:ext cx="5257800"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82337" name="Title 1"/>
          <p:cNvSpPr>
            <a:spLocks noGrp="1"/>
          </p:cNvSpPr>
          <p:nvPr>
            <p:ph type="title"/>
          </p:nvPr>
        </p:nvSpPr>
        <p:spPr>
          <a:xfrm>
            <a:off x="0" y="44450"/>
            <a:ext cx="9144000" cy="793750"/>
          </a:xfrm>
        </p:spPr>
        <p:txBody>
          <a:bodyPr/>
          <a:lstStyle/>
          <a:p>
            <a:r>
              <a:rPr lang="en-US" i="1">
                <a:effectLst/>
                <a:latin typeface="Arial Black" charset="0"/>
                <a:ea typeface="MS PGothic" charset="0"/>
              </a:rPr>
              <a:t>Philippians 3:17-19 </a:t>
            </a:r>
            <a:r>
              <a:rPr lang="en-US" sz="2800" i="1">
                <a:effectLst/>
                <a:latin typeface="Arial Black" charset="0"/>
                <a:ea typeface="MS PGothic" charset="0"/>
              </a:rPr>
              <a:t>NLT</a:t>
            </a:r>
            <a:endParaRPr lang="en-US" i="1">
              <a:effectLst/>
              <a:latin typeface="Arial Black" charset="0"/>
              <a:ea typeface="MS PGothic" charset="0"/>
            </a:endParaRPr>
          </a:p>
        </p:txBody>
      </p:sp>
      <p:sp>
        <p:nvSpPr>
          <p:cNvPr id="3" name="Title 1"/>
          <p:cNvSpPr txBox="1">
            <a:spLocks/>
          </p:cNvSpPr>
          <p:nvPr/>
        </p:nvSpPr>
        <p:spPr bwMode="auto">
          <a:xfrm>
            <a:off x="0" y="914400"/>
            <a:ext cx="9144000" cy="5943600"/>
          </a:xfrm>
          <a:prstGeom prst="rect">
            <a:avLst/>
          </a:prstGeom>
          <a:gradFill flip="none" rotWithShape="1">
            <a:gsLst>
              <a:gs pos="0">
                <a:srgbClr val="800000"/>
              </a:gs>
              <a:gs pos="100000">
                <a:schemeClr val="bg1"/>
              </a:gs>
            </a:gsLst>
            <a:path path="rect">
              <a:fillToRect l="50000" t="50000" r="50000" b="50000"/>
            </a:path>
            <a:tileRect/>
          </a:gradFill>
          <a:ln w="9525">
            <a:noFill/>
            <a:miter lim="800000"/>
            <a:headEnd/>
            <a:tailEnd/>
          </a:ln>
        </p:spPr>
        <p:txBody>
          <a:bodyPr lIns="91354" tIns="45678" rIns="91354" bIns="4567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sz="3200" baseline="30000" dirty="0">
                <a:solidFill>
                  <a:srgbClr val="E3EBF1"/>
                </a:solidFill>
                <a:effectLst>
                  <a:outerShdw blurRad="38100" dist="38100" dir="2700000" algn="tl">
                    <a:srgbClr val="000000"/>
                  </a:outerShdw>
                </a:effectLst>
                <a:latin typeface="Arial Black" charset="0"/>
              </a:rPr>
              <a:t>17</a:t>
            </a:r>
            <a:r>
              <a:rPr lang="en-US" sz="3200" dirty="0">
                <a:solidFill>
                  <a:srgbClr val="E3EBF1"/>
                </a:solidFill>
                <a:effectLst>
                  <a:outerShdw blurRad="38100" dist="38100" dir="2700000" algn="tl">
                    <a:srgbClr val="000000"/>
                  </a:outerShdw>
                </a:effectLst>
                <a:latin typeface="Arial Black" charset="0"/>
              </a:rPr>
              <a:t>Dear brothers and sisters, pattern your lives after mine, and learn from those who follow our example. </a:t>
            </a:r>
            <a:r>
              <a:rPr lang="en-US" sz="3200" baseline="30000" dirty="0">
                <a:solidFill>
                  <a:srgbClr val="E3EBF1"/>
                </a:solidFill>
                <a:effectLst>
                  <a:outerShdw blurRad="38100" dist="38100" dir="2700000" algn="tl">
                    <a:srgbClr val="000000"/>
                  </a:outerShdw>
                </a:effectLst>
                <a:latin typeface="Arial Black" charset="0"/>
              </a:rPr>
              <a:t>18</a:t>
            </a:r>
            <a:r>
              <a:rPr lang="en-US" sz="3200" dirty="0">
                <a:solidFill>
                  <a:srgbClr val="E3EBF1"/>
                </a:solidFill>
                <a:effectLst>
                  <a:outerShdw blurRad="38100" dist="38100" dir="2700000" algn="tl">
                    <a:srgbClr val="000000"/>
                  </a:outerShdw>
                </a:effectLst>
                <a:latin typeface="Arial Black" charset="0"/>
              </a:rPr>
              <a:t>For I have told you often before, and I say it again with tears in my eyes, that there are many whose conduct shows they are really enemies of the cross of Christ. </a:t>
            </a:r>
            <a:r>
              <a:rPr lang="en-US" sz="3200" baseline="30000" dirty="0">
                <a:solidFill>
                  <a:srgbClr val="E3EBF1"/>
                </a:solidFill>
                <a:effectLst>
                  <a:outerShdw blurRad="38100" dist="38100" dir="2700000" algn="tl">
                    <a:srgbClr val="000000"/>
                  </a:outerShdw>
                </a:effectLst>
                <a:latin typeface="Arial Black" charset="0"/>
              </a:rPr>
              <a:t>19</a:t>
            </a:r>
            <a:r>
              <a:rPr lang="en-US" sz="3200" dirty="0">
                <a:solidFill>
                  <a:srgbClr val="E3EBF1"/>
                </a:solidFill>
                <a:effectLst>
                  <a:outerShdw blurRad="38100" dist="38100" dir="2700000" algn="tl">
                    <a:srgbClr val="000000"/>
                  </a:outerShdw>
                </a:effectLst>
                <a:latin typeface="Arial Black" charset="0"/>
              </a:rPr>
              <a:t>They are headed for destruction. Their god is their appetite, they brag about shameful things, and they think only about this life here on earth.</a:t>
            </a:r>
            <a:r>
              <a:rPr lang="en-US" altLang="ja-JP" sz="3200" dirty="0">
                <a:solidFill>
                  <a:srgbClr val="E3EBF1"/>
                </a:solidFill>
                <a:effectLst>
                  <a:outerShdw blurRad="38100" dist="38100" dir="2700000" algn="tl">
                    <a:srgbClr val="000000"/>
                  </a:outerShdw>
                </a:effectLst>
                <a:latin typeface="Arial Black" charset="0"/>
              </a:rPr>
              <a:t>"</a:t>
            </a:r>
            <a:endParaRPr lang="en-US" sz="3200" dirty="0">
              <a:solidFill>
                <a:srgbClr val="E3EBF1"/>
              </a:solidFill>
              <a:effectLst>
                <a:outerShdw blurRad="38100" dist="38100" dir="2700000" algn="tl">
                  <a:srgbClr val="000000"/>
                </a:outerShdw>
              </a:effectLst>
              <a:latin typeface="Arial Black" charset="0"/>
            </a:endParaRPr>
          </a:p>
        </p:txBody>
      </p:sp>
      <p:cxnSp>
        <p:nvCxnSpPr>
          <p:cNvPr id="782339" name="Straight Connector 4"/>
          <p:cNvCxnSpPr>
            <a:cxnSpLocks noChangeShapeType="1"/>
          </p:cNvCxnSpPr>
          <p:nvPr/>
        </p:nvCxnSpPr>
        <p:spPr bwMode="auto">
          <a:xfrm>
            <a:off x="0" y="836613"/>
            <a:ext cx="9144000" cy="1587"/>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cxn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show="0">
  <p:cSld>
    <p:bg>
      <p:bgPr>
        <a:solidFill>
          <a:schemeClr val="tx2"/>
        </a:solidFill>
        <a:effectLst/>
      </p:bgPr>
    </p:bg>
    <p:spTree>
      <p:nvGrpSpPr>
        <p:cNvPr id="1" name=""/>
        <p:cNvGrpSpPr/>
        <p:nvPr/>
      </p:nvGrpSpPr>
      <p:grpSpPr>
        <a:xfrm>
          <a:off x="0" y="0"/>
          <a:ext cx="0" cy="0"/>
          <a:chOff x="0" y="0"/>
          <a:chExt cx="0" cy="0"/>
        </a:xfrm>
      </p:grpSpPr>
      <p:graphicFrame>
        <p:nvGraphicFramePr>
          <p:cNvPr id="72825" name="Group 121"/>
          <p:cNvGraphicFramePr>
            <a:graphicFrameLocks noGrp="1"/>
          </p:cNvGraphicFramePr>
          <p:nvPr/>
        </p:nvGraphicFramePr>
        <p:xfrm>
          <a:off x="0" y="685800"/>
          <a:ext cx="9144000" cy="6424612"/>
        </p:xfrm>
        <a:graphic>
          <a:graphicData uri="http://schemas.openxmlformats.org/drawingml/2006/table">
            <a:tbl>
              <a:tblPr/>
              <a:tblGrid>
                <a:gridCol w="2209800"/>
                <a:gridCol w="2133600"/>
                <a:gridCol w="2212975"/>
                <a:gridCol w="2587625"/>
              </a:tblGrid>
              <a:tr h="40069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808080"/>
                            </a:outerShdw>
                          </a:effectLst>
                          <a:latin typeface="Arial Narrow" charset="0"/>
                          <a:ea typeface="MS PGothic" charset="0"/>
                          <a:cs typeface="MS PGothic" charset="0"/>
                        </a:rPr>
                        <a:t>Text</a:t>
                      </a:r>
                    </a:p>
                  </a:txBody>
                  <a:tcPr marT="45717" marB="45717"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808080"/>
                            </a:outerShdw>
                          </a:effectLst>
                          <a:latin typeface="Arial Narrow" charset="0"/>
                          <a:ea typeface="MS PGothic" charset="0"/>
                          <a:cs typeface="MS PGothic" charset="0"/>
                        </a:rPr>
                        <a:t>Interpretation</a:t>
                      </a:r>
                    </a:p>
                  </a:txBody>
                  <a:tcPr marT="45717" marB="45717"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808080"/>
                            </a:outerShdw>
                          </a:effectLst>
                          <a:latin typeface="Arial Narrow" charset="0"/>
                          <a:ea typeface="MS PGothic" charset="0"/>
                          <a:cs typeface="MS PGothic" charset="0"/>
                        </a:rPr>
                        <a:t>Mormons</a:t>
                      </a:r>
                    </a:p>
                  </a:txBody>
                  <a:tcPr marT="45717" marB="45717"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808080"/>
                            </a:outerShdw>
                          </a:effectLst>
                          <a:latin typeface="Arial Narrow" charset="0"/>
                          <a:ea typeface="MS PGothic" charset="0"/>
                          <a:cs typeface="MS PGothic" charset="0"/>
                        </a:rPr>
                        <a:t>Health &amp; Wealth</a:t>
                      </a:r>
                    </a:p>
                  </a:txBody>
                  <a:tcPr marT="45717" marB="45717" anchor="ctr" anchorCtr="1" horzOverflow="overflow">
                    <a:lnL>
                      <a:noFill/>
                    </a:lnL>
                    <a:lnR>
                      <a:noFill/>
                    </a:lnR>
                    <a:lnT>
                      <a:noFill/>
                    </a:lnT>
                    <a:lnB>
                      <a:noFill/>
                    </a:lnB>
                    <a:lnTlToBr>
                      <a:noFill/>
                    </a:lnTlToBr>
                    <a:lnBlToTr>
                      <a:noFill/>
                    </a:lnBlToTr>
                    <a:solidFill>
                      <a:schemeClr val="tx2"/>
                    </a:solidFill>
                  </a:tcPr>
                </a:tc>
              </a:tr>
              <a:tr h="101922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a:ln>
                            <a:noFill/>
                          </a:ln>
                          <a:solidFill>
                            <a:srgbClr val="FFFFFF"/>
                          </a:solidFill>
                          <a:effectLst/>
                          <a:latin typeface="Arial Narrow" charset="0"/>
                          <a:ea typeface="SimSun" charset="0"/>
                          <a:cs typeface="SimSun" charset="0"/>
                        </a:rPr>
                        <a:t>"Live as enemies of the cross of Christ"</a:t>
                      </a:r>
                      <a:endParaRPr kumimoji="0" lang="en-US" altLang="zh-CN" sz="2000" b="1" i="0" u="none" strike="noStrike" cap="none" normalizeH="0" baseline="0">
                        <a:ln>
                          <a:noFill/>
                        </a:ln>
                        <a:solidFill>
                          <a:schemeClr val="tx1"/>
                        </a:solidFill>
                        <a:effectLst/>
                        <a:latin typeface="Arial Narrow" charset="0"/>
                        <a:ea typeface="SimSun" charset="0"/>
                        <a:cs typeface="SimSun" charset="0"/>
                      </a:endParaRPr>
                    </a:p>
                  </a:txBody>
                  <a:tcPr marT="45717" marB="45717"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Narrow" charset="0"/>
                          <a:ea typeface="SimSun" charset="0"/>
                          <a:cs typeface="SimSun" charset="0"/>
                        </a:rPr>
                        <a:t>They oppose salvation by faith</a:t>
                      </a:r>
                      <a:endParaRPr kumimoji="0" lang="en-US" altLang="zh-CN" sz="2000" b="1" i="0" u="none" strike="noStrike" cap="none" normalizeH="0" baseline="0">
                        <a:ln>
                          <a:noFill/>
                        </a:ln>
                        <a:solidFill>
                          <a:schemeClr val="tx1"/>
                        </a:solidFill>
                        <a:effectLst/>
                        <a:latin typeface="Arial Narrow" charset="0"/>
                        <a:ea typeface="SimSun" charset="0"/>
                        <a:cs typeface="SimSun" charset="0"/>
                      </a:endParaRPr>
                    </a:p>
                  </a:txBody>
                  <a:tcPr marT="45717" marB="45717"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Narrow" charset="0"/>
                          <a:ea typeface="SimSun" charset="0"/>
                          <a:cs typeface="SimSun" charset="0"/>
                        </a:rPr>
                        <a:t>Salvation by works</a:t>
                      </a:r>
                      <a:endParaRPr kumimoji="0" lang="en-US" altLang="zh-CN" sz="2000" b="1" i="0" u="none" strike="noStrike" cap="none" normalizeH="0" baseline="0">
                        <a:ln>
                          <a:noFill/>
                        </a:ln>
                        <a:solidFill>
                          <a:schemeClr val="tx1"/>
                        </a:solidFill>
                        <a:effectLst/>
                        <a:latin typeface="Arial Narrow" charset="0"/>
                        <a:ea typeface="SimSun" charset="0"/>
                        <a:cs typeface="SimSun" charset="0"/>
                      </a:endParaRPr>
                    </a:p>
                  </a:txBody>
                  <a:tcPr marT="45717" marB="45717"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Narrow" charset="0"/>
                          <a:ea typeface="MS PGothic" charset="0"/>
                          <a:cs typeface="MS PGothic" charset="0"/>
                        </a:rPr>
                        <a:t>Money is better than salvation</a:t>
                      </a:r>
                    </a:p>
                  </a:txBody>
                  <a:tcPr marT="45717" marB="45717"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r>
              <a:tr h="132848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a:ln>
                            <a:noFill/>
                          </a:ln>
                          <a:solidFill>
                            <a:srgbClr val="FFFFFF"/>
                          </a:solidFill>
                          <a:effectLst/>
                          <a:latin typeface="Arial Narrow" charset="0"/>
                          <a:ea typeface="SimSun" charset="0"/>
                          <a:cs typeface="SimSun" charset="0"/>
                        </a:rPr>
                        <a:t>"Their destiny is destruction"</a:t>
                      </a:r>
                      <a:endParaRPr kumimoji="0" lang="en-US" altLang="zh-CN" sz="2000" b="1" i="0" u="none" strike="noStrike" cap="none" normalizeH="0" baseline="0">
                        <a:ln>
                          <a:noFill/>
                        </a:ln>
                        <a:solidFill>
                          <a:schemeClr val="tx1"/>
                        </a:solidFill>
                        <a:effectLst/>
                        <a:latin typeface="Arial Narrow" charset="0"/>
                        <a:ea typeface="SimSun" charset="0"/>
                        <a:cs typeface="SimSun" charset="0"/>
                      </a:endParaRPr>
                    </a:p>
                  </a:txBody>
                  <a:tcPr marT="45717" marB="45717"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Narrow" charset="0"/>
                          <a:ea typeface="SimSun" charset="0"/>
                          <a:cs typeface="SimSun" charset="0"/>
                        </a:rPr>
                        <a:t>They are unsaved</a:t>
                      </a:r>
                      <a:endParaRPr kumimoji="0" lang="en-US" altLang="zh-CN" sz="2000" b="1" i="0" u="none" strike="noStrike" cap="none" normalizeH="0" baseline="0">
                        <a:ln>
                          <a:noFill/>
                        </a:ln>
                        <a:solidFill>
                          <a:schemeClr val="tx1"/>
                        </a:solidFill>
                        <a:effectLst/>
                        <a:latin typeface="Arial Narrow" charset="0"/>
                        <a:ea typeface="SimSun" charset="0"/>
                        <a:cs typeface="SimSun" charset="0"/>
                      </a:endParaRPr>
                    </a:p>
                  </a:txBody>
                  <a:tcPr marT="45717" marB="45717"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Narrow" charset="0"/>
                          <a:ea typeface="SimSun" charset="0"/>
                          <a:cs typeface="SimSun" charset="0"/>
                        </a:rPr>
                        <a:t>Claim that all are saved but are not even saved themselves</a:t>
                      </a:r>
                      <a:endParaRPr kumimoji="0" lang="en-US" altLang="zh-CN" sz="2000" b="1" i="0" u="none" strike="noStrike" cap="none" normalizeH="0" baseline="0">
                        <a:ln>
                          <a:noFill/>
                        </a:ln>
                        <a:solidFill>
                          <a:schemeClr val="tx1"/>
                        </a:solidFill>
                        <a:effectLst/>
                        <a:latin typeface="Arial Narrow" charset="0"/>
                        <a:ea typeface="SimSun" charset="0"/>
                        <a:cs typeface="SimSun" charset="0"/>
                      </a:endParaRPr>
                    </a:p>
                  </a:txBody>
                  <a:tcPr marT="45717" marB="45717"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Narrow" charset="0"/>
                          <a:ea typeface="MS PGothic" charset="0"/>
                          <a:cs typeface="MS PGothic" charset="0"/>
                        </a:rPr>
                        <a:t>Rich people go to hell too</a:t>
                      </a:r>
                    </a:p>
                  </a:txBody>
                  <a:tcPr marT="45717" marB="45717"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r>
              <a:tr h="132848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a:ln>
                            <a:noFill/>
                          </a:ln>
                          <a:solidFill>
                            <a:srgbClr val="FFFFFF"/>
                          </a:solidFill>
                          <a:effectLst/>
                          <a:latin typeface="Arial Narrow" charset="0"/>
                          <a:ea typeface="SimSun" charset="0"/>
                          <a:cs typeface="SimSun" charset="0"/>
                        </a:rPr>
                        <a:t>"Their god is their stomach"</a:t>
                      </a:r>
                      <a:endParaRPr kumimoji="0" lang="en-US" altLang="zh-CN" sz="2000" b="1" i="0" u="none" strike="noStrike" cap="none" normalizeH="0" baseline="0">
                        <a:ln>
                          <a:noFill/>
                        </a:ln>
                        <a:solidFill>
                          <a:schemeClr val="tx1"/>
                        </a:solidFill>
                        <a:effectLst/>
                        <a:latin typeface="Arial Narrow" charset="0"/>
                        <a:ea typeface="SimSun" charset="0"/>
                        <a:cs typeface="SimSun" charset="0"/>
                      </a:endParaRPr>
                    </a:p>
                  </a:txBody>
                  <a:tcPr marT="45717" marB="45717"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Narrow" charset="0"/>
                          <a:ea typeface="SimSun" charset="0"/>
                          <a:cs typeface="SimSun" charset="0"/>
                        </a:rPr>
                        <a:t>Their real goal is pleasure</a:t>
                      </a:r>
                      <a:endParaRPr kumimoji="0" lang="en-US" altLang="zh-CN" sz="2000" b="1" i="0" u="none" strike="noStrike" cap="none" normalizeH="0" baseline="0">
                        <a:ln>
                          <a:noFill/>
                        </a:ln>
                        <a:solidFill>
                          <a:schemeClr val="tx1"/>
                        </a:solidFill>
                        <a:effectLst/>
                        <a:latin typeface="Arial Narrow" charset="0"/>
                        <a:ea typeface="SimSun" charset="0"/>
                        <a:cs typeface="SimSun" charset="0"/>
                      </a:endParaRPr>
                    </a:p>
                  </a:txBody>
                  <a:tcPr marT="45717" marB="45717"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Narrow" charset="0"/>
                          <a:ea typeface="SimSun" charset="0"/>
                          <a:cs typeface="SimSun" charset="0"/>
                        </a:rPr>
                        <a:t>Goal is to be a god to have sex with as many celestial wives as possible</a:t>
                      </a:r>
                      <a:endParaRPr kumimoji="0" lang="en-US" altLang="zh-CN" sz="2000" b="1" i="0" u="none" strike="noStrike" cap="none" normalizeH="0" baseline="0">
                        <a:ln>
                          <a:noFill/>
                        </a:ln>
                        <a:solidFill>
                          <a:schemeClr val="tx1"/>
                        </a:solidFill>
                        <a:effectLst/>
                        <a:latin typeface="Arial Narrow" charset="0"/>
                        <a:ea typeface="SimSun" charset="0"/>
                        <a:cs typeface="SimSun" charset="0"/>
                      </a:endParaRPr>
                    </a:p>
                  </a:txBody>
                  <a:tcPr marT="45717" marB="45717"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2000" b="1" i="0" u="none" strike="noStrike" cap="none" normalizeH="0" baseline="0">
                          <a:ln>
                            <a:noFill/>
                          </a:ln>
                          <a:solidFill>
                            <a:srgbClr val="FFFFFF"/>
                          </a:solidFill>
                          <a:effectLst/>
                          <a:latin typeface="Arial Narrow" charset="0"/>
                          <a:ea typeface="MS PGothic" charset="0"/>
                          <a:cs typeface="MS PGothic" charset="0"/>
                        </a:rPr>
                        <a:t>"</a:t>
                      </a:r>
                      <a:r>
                        <a:rPr kumimoji="0" lang="en-US" sz="2000" b="1" i="0" u="none" strike="noStrike" cap="none" normalizeH="0" baseline="0">
                          <a:ln>
                            <a:noFill/>
                          </a:ln>
                          <a:solidFill>
                            <a:srgbClr val="FFFFFF"/>
                          </a:solidFill>
                          <a:effectLst/>
                          <a:latin typeface="Arial Narrow" charset="0"/>
                          <a:ea typeface="MS PGothic" charset="0"/>
                          <a:cs typeface="MS PGothic" charset="0"/>
                        </a:rPr>
                        <a:t>Embrace comfort, not suffering</a:t>
                      </a:r>
                      <a:r>
                        <a:rPr kumimoji="0" lang="en-US" altLang="ja-JP" sz="2000" b="1" i="0" u="none" strike="noStrike" cap="none" normalizeH="0" baseline="0">
                          <a:ln>
                            <a:noFill/>
                          </a:ln>
                          <a:solidFill>
                            <a:srgbClr val="FFFFFF"/>
                          </a:solidFill>
                          <a:effectLst/>
                          <a:latin typeface="Arial Narrow" charset="0"/>
                          <a:ea typeface="MS PGothic" charset="0"/>
                          <a:cs typeface="MS PGothic" charset="0"/>
                        </a:rPr>
                        <a:t>"</a:t>
                      </a:r>
                      <a:endParaRPr kumimoji="0" lang="en-US" sz="2000" b="1" i="0" u="none" strike="noStrike" cap="none" normalizeH="0" baseline="0">
                        <a:ln>
                          <a:noFill/>
                        </a:ln>
                        <a:solidFill>
                          <a:srgbClr val="FFFFFF"/>
                        </a:solidFill>
                        <a:effectLst/>
                        <a:latin typeface="Arial Narrow" charset="0"/>
                        <a:ea typeface="MS PGothic" charset="0"/>
                        <a:cs typeface="MS PGothic" charset="0"/>
                      </a:endParaRPr>
                    </a:p>
                  </a:txBody>
                  <a:tcPr marT="45717" marB="45717"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r>
              <a:tr h="132848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a:ln>
                            <a:noFill/>
                          </a:ln>
                          <a:solidFill>
                            <a:srgbClr val="FFFFFF"/>
                          </a:solidFill>
                          <a:effectLst/>
                          <a:latin typeface="Arial Narrow" charset="0"/>
                          <a:ea typeface="SimSun" charset="0"/>
                          <a:cs typeface="SimSun" charset="0"/>
                        </a:rPr>
                        <a:t>"Their glory is in their shame"</a:t>
                      </a:r>
                      <a:endParaRPr kumimoji="0" lang="en-US" altLang="zh-CN" sz="2000" b="1" i="0" u="none" strike="noStrike" cap="none" normalizeH="0" baseline="0">
                        <a:ln>
                          <a:noFill/>
                        </a:ln>
                        <a:solidFill>
                          <a:schemeClr val="tx1"/>
                        </a:solidFill>
                        <a:effectLst/>
                        <a:latin typeface="Arial Narrow" charset="0"/>
                        <a:ea typeface="SimSun" charset="0"/>
                        <a:cs typeface="SimSun" charset="0"/>
                      </a:endParaRPr>
                    </a:p>
                  </a:txBody>
                  <a:tcPr marT="45717" marB="45717"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Narrow" charset="0"/>
                          <a:ea typeface="SimSun" charset="0"/>
                          <a:cs typeface="SimSun" charset="0"/>
                        </a:rPr>
                        <a:t>They</a:t>
                      </a:r>
                      <a:r>
                        <a:rPr kumimoji="0" lang="fr-FR" altLang="zh-CN" sz="2000" b="1" i="0" u="none" strike="noStrike" cap="none" normalizeH="0" baseline="0">
                          <a:ln>
                            <a:noFill/>
                          </a:ln>
                          <a:solidFill>
                            <a:srgbClr val="FFFFFF"/>
                          </a:solidFill>
                          <a:effectLst/>
                          <a:latin typeface="Arial Narrow" charset="0"/>
                          <a:ea typeface="SimSun" charset="0"/>
                          <a:cs typeface="SimSun" charset="0"/>
                        </a:rPr>
                        <a:t>'</a:t>
                      </a:r>
                      <a:r>
                        <a:rPr kumimoji="0" lang="en-US" altLang="zh-CN" sz="2000" b="1" i="0" u="none" strike="noStrike" cap="none" normalizeH="0" baseline="0">
                          <a:ln>
                            <a:noFill/>
                          </a:ln>
                          <a:solidFill>
                            <a:srgbClr val="FFFFFF"/>
                          </a:solidFill>
                          <a:effectLst/>
                          <a:latin typeface="Arial Narrow" charset="0"/>
                          <a:ea typeface="SimSun" charset="0"/>
                          <a:cs typeface="SimSun" charset="0"/>
                        </a:rPr>
                        <a:t>re proud about things that they should be ashamed of</a:t>
                      </a:r>
                      <a:endParaRPr kumimoji="0" lang="en-US" altLang="zh-CN" sz="2000" b="1" i="0" u="none" strike="noStrike" cap="none" normalizeH="0" baseline="0">
                        <a:ln>
                          <a:noFill/>
                        </a:ln>
                        <a:solidFill>
                          <a:schemeClr val="tx1"/>
                        </a:solidFill>
                        <a:effectLst/>
                        <a:latin typeface="Arial Narrow" charset="0"/>
                        <a:ea typeface="SimSun" charset="0"/>
                        <a:cs typeface="SimSun" charset="0"/>
                      </a:endParaRPr>
                    </a:p>
                  </a:txBody>
                  <a:tcPr marT="45717" marB="45717"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Narrow" charset="0"/>
                          <a:ea typeface="SimSun" charset="0"/>
                          <a:cs typeface="SimSun" charset="0"/>
                        </a:rPr>
                        <a:t>Temple polygamy is the highest goal</a:t>
                      </a:r>
                      <a:endParaRPr kumimoji="0" lang="en-US" altLang="zh-CN" sz="2000" b="1" i="0" u="none" strike="noStrike" cap="none" normalizeH="0" baseline="0">
                        <a:ln>
                          <a:noFill/>
                        </a:ln>
                        <a:solidFill>
                          <a:schemeClr val="tx1"/>
                        </a:solidFill>
                        <a:effectLst/>
                        <a:latin typeface="Arial Narrow" charset="0"/>
                        <a:ea typeface="SimSun" charset="0"/>
                        <a:cs typeface="SimSun" charset="0"/>
                      </a:endParaRPr>
                    </a:p>
                  </a:txBody>
                  <a:tcPr marT="45717" marB="45717"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Narrow" charset="0"/>
                          <a:ea typeface="MS PGothic" charset="0"/>
                          <a:cs typeface="MS PGothic" charset="0"/>
                        </a:rPr>
                        <a:t>Contrary to the blessing of giving</a:t>
                      </a:r>
                    </a:p>
                  </a:txBody>
                  <a:tcPr marT="45717" marB="45717"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r>
              <a:tr h="101922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a:ln>
                            <a:noFill/>
                          </a:ln>
                          <a:solidFill>
                            <a:srgbClr val="FFFFFF"/>
                          </a:solidFill>
                          <a:effectLst/>
                          <a:latin typeface="Arial Narrow" charset="0"/>
                          <a:ea typeface="SimSun" charset="0"/>
                          <a:cs typeface="SimSun" charset="0"/>
                        </a:rPr>
                        <a:t>"Their mind is on earthly things"</a:t>
                      </a:r>
                      <a:endParaRPr kumimoji="0" lang="en-US" altLang="zh-CN" sz="2000" b="1" i="0" u="none" strike="noStrike" cap="none" normalizeH="0" baseline="0">
                        <a:ln>
                          <a:noFill/>
                        </a:ln>
                        <a:solidFill>
                          <a:schemeClr val="tx1"/>
                        </a:solidFill>
                        <a:effectLst/>
                        <a:latin typeface="Arial Narrow" charset="0"/>
                        <a:ea typeface="SimSun" charset="0"/>
                        <a:cs typeface="SimSun" charset="0"/>
                      </a:endParaRPr>
                    </a:p>
                  </a:txBody>
                  <a:tcPr marT="45717" marB="45717"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Narrow" charset="0"/>
                          <a:ea typeface="SimSun" charset="0"/>
                          <a:cs typeface="SimSun" charset="0"/>
                        </a:rPr>
                        <a:t>They have </a:t>
                      </a:r>
                      <a:endParaRPr kumimoji="0" lang="en-US" altLang="zh-CN" sz="2000" b="1" i="0" u="none" strike="noStrike" cap="none" normalizeH="0" baseline="0">
                        <a:ln>
                          <a:noFill/>
                        </a:ln>
                        <a:solidFill>
                          <a:schemeClr val="tx1"/>
                        </a:solidFill>
                        <a:effectLst/>
                        <a:latin typeface="Arial Narrow" charset="0"/>
                        <a:ea typeface="SimSun" charset="0"/>
                        <a:cs typeface="SimSu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Narrow" charset="0"/>
                          <a:ea typeface="SimSun" charset="0"/>
                          <a:cs typeface="SimSun" charset="0"/>
                        </a:rPr>
                        <a:t>"here-and-now" priorities</a:t>
                      </a:r>
                      <a:endParaRPr kumimoji="0" lang="en-US" altLang="zh-CN" sz="2000" b="1" i="0" u="none" strike="noStrike" cap="none" normalizeH="0" baseline="0">
                        <a:ln>
                          <a:noFill/>
                        </a:ln>
                        <a:solidFill>
                          <a:schemeClr val="tx1"/>
                        </a:solidFill>
                        <a:effectLst/>
                        <a:latin typeface="Arial Narrow" charset="0"/>
                        <a:ea typeface="SimSun" charset="0"/>
                        <a:cs typeface="SimSun" charset="0"/>
                      </a:endParaRPr>
                    </a:p>
                  </a:txBody>
                  <a:tcPr marT="45717" marB="45717"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Narrow" charset="0"/>
                          <a:ea typeface="SimSun" charset="0"/>
                          <a:cs typeface="SimSun" charset="0"/>
                        </a:rPr>
                        <a:t>"Become a god for ego and sex"</a:t>
                      </a:r>
                      <a:endParaRPr kumimoji="0" lang="en-US" altLang="zh-CN" sz="2000" b="1" i="0" u="none" strike="noStrike" cap="none" normalizeH="0" baseline="0">
                        <a:ln>
                          <a:noFill/>
                        </a:ln>
                        <a:solidFill>
                          <a:schemeClr val="tx1"/>
                        </a:solidFill>
                        <a:effectLst/>
                        <a:latin typeface="Arial Narrow" charset="0"/>
                        <a:ea typeface="SimSun" charset="0"/>
                        <a:cs typeface="SimSun" charset="0"/>
                      </a:endParaRPr>
                    </a:p>
                  </a:txBody>
                  <a:tcPr marT="45717" marB="45717"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Narrow" charset="0"/>
                          <a:ea typeface="MS PGothic" charset="0"/>
                          <a:cs typeface="MS PGothic" charset="0"/>
                        </a:rPr>
                        <a:t>They give to get something now</a:t>
                      </a:r>
                    </a:p>
                  </a:txBody>
                  <a:tcPr marT="45717" marB="45717"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r>
            </a:tbl>
          </a:graphicData>
        </a:graphic>
      </p:graphicFrame>
      <p:sp>
        <p:nvSpPr>
          <p:cNvPr id="26" name="Rectangle 25"/>
          <p:cNvSpPr>
            <a:spLocks noChangeArrowheads="1"/>
          </p:cNvSpPr>
          <p:nvPr/>
        </p:nvSpPr>
        <p:spPr bwMode="auto">
          <a:xfrm>
            <a:off x="6705600" y="5867400"/>
            <a:ext cx="2438400" cy="1295400"/>
          </a:xfrm>
          <a:prstGeom prst="rect">
            <a:avLst/>
          </a:prstGeom>
          <a:solidFill>
            <a:schemeClr val="tx1"/>
          </a:solidFill>
          <a:ln w="9525">
            <a:solidFill>
              <a:schemeClr val="tx1"/>
            </a:solidFill>
            <a:round/>
            <a:headEnd/>
            <a:tailEnd/>
          </a:ln>
        </p:spPr>
        <p:txBody>
          <a:bodyPr lIns="91365" tIns="45683" rIns="91365" bIns="45683"/>
          <a:lstStyle/>
          <a:p>
            <a:pPr eaLnBrk="0" hangingPunct="0"/>
            <a:endParaRPr lang="en-US">
              <a:solidFill>
                <a:srgbClr val="000000"/>
              </a:solidFill>
            </a:endParaRPr>
          </a:p>
        </p:txBody>
      </p:sp>
      <p:sp>
        <p:nvSpPr>
          <p:cNvPr id="25" name="Rectangle 24"/>
          <p:cNvSpPr>
            <a:spLocks noChangeArrowheads="1"/>
          </p:cNvSpPr>
          <p:nvPr/>
        </p:nvSpPr>
        <p:spPr bwMode="auto">
          <a:xfrm>
            <a:off x="6588125" y="4581525"/>
            <a:ext cx="2555875" cy="1295400"/>
          </a:xfrm>
          <a:prstGeom prst="rect">
            <a:avLst/>
          </a:prstGeom>
          <a:solidFill>
            <a:srgbClr val="000000"/>
          </a:solidFill>
          <a:ln w="9525">
            <a:solidFill>
              <a:schemeClr val="tx1"/>
            </a:solidFill>
            <a:round/>
            <a:headEnd/>
            <a:tailEnd/>
          </a:ln>
        </p:spPr>
        <p:txBody>
          <a:bodyPr lIns="91365" tIns="45683" rIns="91365" bIns="45683"/>
          <a:lstStyle/>
          <a:p>
            <a:pPr eaLnBrk="0" hangingPunct="0"/>
            <a:endParaRPr lang="en-US">
              <a:solidFill>
                <a:srgbClr val="000000"/>
              </a:solidFill>
            </a:endParaRPr>
          </a:p>
        </p:txBody>
      </p:sp>
      <p:sp>
        <p:nvSpPr>
          <p:cNvPr id="7" name="Rectangle 6"/>
          <p:cNvSpPr>
            <a:spLocks noChangeArrowheads="1"/>
          </p:cNvSpPr>
          <p:nvPr/>
        </p:nvSpPr>
        <p:spPr bwMode="auto">
          <a:xfrm>
            <a:off x="0" y="762000"/>
            <a:ext cx="2286000" cy="1371600"/>
          </a:xfrm>
          <a:prstGeom prst="rect">
            <a:avLst/>
          </a:prstGeom>
          <a:solidFill>
            <a:srgbClr val="000000"/>
          </a:solidFill>
          <a:ln w="9525">
            <a:solidFill>
              <a:schemeClr val="tx1"/>
            </a:solidFill>
            <a:round/>
            <a:headEnd/>
            <a:tailEnd/>
          </a:ln>
        </p:spPr>
        <p:txBody>
          <a:bodyPr lIns="91365" tIns="45683" rIns="91365" bIns="45683"/>
          <a:lstStyle/>
          <a:p>
            <a:pPr eaLnBrk="0" hangingPunct="0"/>
            <a:endParaRPr lang="en-US">
              <a:solidFill>
                <a:srgbClr val="000000"/>
              </a:solidFill>
            </a:endParaRPr>
          </a:p>
        </p:txBody>
      </p:sp>
      <p:sp>
        <p:nvSpPr>
          <p:cNvPr id="12" name="Rectangle 11"/>
          <p:cNvSpPr>
            <a:spLocks noChangeArrowheads="1"/>
          </p:cNvSpPr>
          <p:nvPr/>
        </p:nvSpPr>
        <p:spPr bwMode="auto">
          <a:xfrm>
            <a:off x="2209800" y="762000"/>
            <a:ext cx="2209800" cy="1371600"/>
          </a:xfrm>
          <a:prstGeom prst="rect">
            <a:avLst/>
          </a:prstGeom>
          <a:solidFill>
            <a:srgbClr val="000000"/>
          </a:solidFill>
          <a:ln w="9525">
            <a:solidFill>
              <a:schemeClr val="tx1"/>
            </a:solidFill>
            <a:round/>
            <a:headEnd/>
            <a:tailEnd/>
          </a:ln>
        </p:spPr>
        <p:txBody>
          <a:bodyPr lIns="91365" tIns="45683" rIns="91365" bIns="45683"/>
          <a:lstStyle/>
          <a:p>
            <a:pPr eaLnBrk="0" hangingPunct="0"/>
            <a:endParaRPr lang="en-US">
              <a:solidFill>
                <a:srgbClr val="000000"/>
              </a:solidFill>
            </a:endParaRPr>
          </a:p>
        </p:txBody>
      </p:sp>
      <p:sp>
        <p:nvSpPr>
          <p:cNvPr id="17" name="Rectangle 16"/>
          <p:cNvSpPr>
            <a:spLocks noChangeArrowheads="1"/>
          </p:cNvSpPr>
          <p:nvPr/>
        </p:nvSpPr>
        <p:spPr bwMode="auto">
          <a:xfrm>
            <a:off x="4419600" y="762000"/>
            <a:ext cx="2209800" cy="1295400"/>
          </a:xfrm>
          <a:prstGeom prst="rect">
            <a:avLst/>
          </a:prstGeom>
          <a:solidFill>
            <a:srgbClr val="000000"/>
          </a:solidFill>
          <a:ln w="9525">
            <a:solidFill>
              <a:schemeClr val="tx1"/>
            </a:solidFill>
            <a:round/>
            <a:headEnd/>
            <a:tailEnd/>
          </a:ln>
        </p:spPr>
        <p:txBody>
          <a:bodyPr lIns="91365" tIns="45683" rIns="91365" bIns="45683"/>
          <a:lstStyle/>
          <a:p>
            <a:pPr eaLnBrk="0" hangingPunct="0"/>
            <a:endParaRPr lang="en-US">
              <a:solidFill>
                <a:srgbClr val="000000"/>
              </a:solidFill>
            </a:endParaRPr>
          </a:p>
        </p:txBody>
      </p:sp>
      <p:sp>
        <p:nvSpPr>
          <p:cNvPr id="22" name="Rectangle 21"/>
          <p:cNvSpPr>
            <a:spLocks noChangeArrowheads="1"/>
          </p:cNvSpPr>
          <p:nvPr/>
        </p:nvSpPr>
        <p:spPr bwMode="auto">
          <a:xfrm>
            <a:off x="6705600" y="762000"/>
            <a:ext cx="2438400" cy="1295400"/>
          </a:xfrm>
          <a:prstGeom prst="rect">
            <a:avLst/>
          </a:prstGeom>
          <a:solidFill>
            <a:srgbClr val="000000"/>
          </a:solidFill>
          <a:ln w="9525">
            <a:solidFill>
              <a:schemeClr val="tx1"/>
            </a:solidFill>
            <a:round/>
            <a:headEnd/>
            <a:tailEnd/>
          </a:ln>
        </p:spPr>
        <p:txBody>
          <a:bodyPr lIns="91365" tIns="45683" rIns="91365" bIns="45683"/>
          <a:lstStyle/>
          <a:p>
            <a:pPr eaLnBrk="0" hangingPunct="0"/>
            <a:endParaRPr lang="en-US">
              <a:solidFill>
                <a:srgbClr val="000000"/>
              </a:solidFill>
            </a:endParaRPr>
          </a:p>
        </p:txBody>
      </p:sp>
      <p:sp>
        <p:nvSpPr>
          <p:cNvPr id="8" name="Rectangle 7"/>
          <p:cNvSpPr>
            <a:spLocks noChangeArrowheads="1"/>
          </p:cNvSpPr>
          <p:nvPr/>
        </p:nvSpPr>
        <p:spPr bwMode="auto">
          <a:xfrm>
            <a:off x="0" y="2057400"/>
            <a:ext cx="2286000" cy="1371600"/>
          </a:xfrm>
          <a:prstGeom prst="rect">
            <a:avLst/>
          </a:prstGeom>
          <a:solidFill>
            <a:srgbClr val="000000"/>
          </a:solidFill>
          <a:ln w="9525">
            <a:solidFill>
              <a:schemeClr val="tx1"/>
            </a:solidFill>
            <a:round/>
            <a:headEnd/>
            <a:tailEnd/>
          </a:ln>
        </p:spPr>
        <p:txBody>
          <a:bodyPr lIns="91365" tIns="45683" rIns="91365" bIns="45683"/>
          <a:lstStyle/>
          <a:p>
            <a:pPr eaLnBrk="0" hangingPunct="0"/>
            <a:endParaRPr lang="en-US">
              <a:solidFill>
                <a:srgbClr val="000000"/>
              </a:solidFill>
            </a:endParaRPr>
          </a:p>
        </p:txBody>
      </p:sp>
      <p:sp>
        <p:nvSpPr>
          <p:cNvPr id="13" name="Rectangle 12"/>
          <p:cNvSpPr>
            <a:spLocks noChangeArrowheads="1"/>
          </p:cNvSpPr>
          <p:nvPr/>
        </p:nvSpPr>
        <p:spPr bwMode="auto">
          <a:xfrm>
            <a:off x="2209800" y="2057400"/>
            <a:ext cx="2209800" cy="1371600"/>
          </a:xfrm>
          <a:prstGeom prst="rect">
            <a:avLst/>
          </a:prstGeom>
          <a:solidFill>
            <a:srgbClr val="000000"/>
          </a:solidFill>
          <a:ln w="9525">
            <a:solidFill>
              <a:schemeClr val="tx1"/>
            </a:solidFill>
            <a:round/>
            <a:headEnd/>
            <a:tailEnd/>
          </a:ln>
        </p:spPr>
        <p:txBody>
          <a:bodyPr lIns="91365" tIns="45683" rIns="91365" bIns="45683"/>
          <a:lstStyle/>
          <a:p>
            <a:pPr eaLnBrk="0" hangingPunct="0"/>
            <a:endParaRPr lang="en-US">
              <a:solidFill>
                <a:srgbClr val="000000"/>
              </a:solidFill>
            </a:endParaRPr>
          </a:p>
        </p:txBody>
      </p:sp>
      <p:sp>
        <p:nvSpPr>
          <p:cNvPr id="18" name="Rectangle 17"/>
          <p:cNvSpPr>
            <a:spLocks noChangeArrowheads="1"/>
          </p:cNvSpPr>
          <p:nvPr/>
        </p:nvSpPr>
        <p:spPr bwMode="auto">
          <a:xfrm>
            <a:off x="4419600" y="2057400"/>
            <a:ext cx="2209800" cy="1295400"/>
          </a:xfrm>
          <a:prstGeom prst="rect">
            <a:avLst/>
          </a:prstGeom>
          <a:solidFill>
            <a:srgbClr val="000000"/>
          </a:solidFill>
          <a:ln w="9525">
            <a:solidFill>
              <a:schemeClr val="tx1"/>
            </a:solidFill>
            <a:round/>
            <a:headEnd/>
            <a:tailEnd/>
          </a:ln>
        </p:spPr>
        <p:txBody>
          <a:bodyPr lIns="91365" tIns="45683" rIns="91365" bIns="45683"/>
          <a:lstStyle/>
          <a:p>
            <a:pPr eaLnBrk="0" hangingPunct="0"/>
            <a:endParaRPr lang="en-US">
              <a:solidFill>
                <a:srgbClr val="000000"/>
              </a:solidFill>
            </a:endParaRPr>
          </a:p>
        </p:txBody>
      </p:sp>
      <p:sp>
        <p:nvSpPr>
          <p:cNvPr id="23" name="Rectangle 22"/>
          <p:cNvSpPr>
            <a:spLocks noChangeArrowheads="1"/>
          </p:cNvSpPr>
          <p:nvPr/>
        </p:nvSpPr>
        <p:spPr bwMode="auto">
          <a:xfrm>
            <a:off x="6705600" y="2057400"/>
            <a:ext cx="2438400" cy="1295400"/>
          </a:xfrm>
          <a:prstGeom prst="rect">
            <a:avLst/>
          </a:prstGeom>
          <a:solidFill>
            <a:srgbClr val="000000"/>
          </a:solidFill>
          <a:ln w="9525">
            <a:solidFill>
              <a:schemeClr val="tx1"/>
            </a:solidFill>
            <a:round/>
            <a:headEnd/>
            <a:tailEnd/>
          </a:ln>
        </p:spPr>
        <p:txBody>
          <a:bodyPr lIns="91365" tIns="45683" rIns="91365" bIns="45683"/>
          <a:lstStyle/>
          <a:p>
            <a:pPr eaLnBrk="0" hangingPunct="0"/>
            <a:endParaRPr lang="en-US">
              <a:solidFill>
                <a:srgbClr val="000000"/>
              </a:solidFill>
            </a:endParaRPr>
          </a:p>
        </p:txBody>
      </p:sp>
      <p:sp>
        <p:nvSpPr>
          <p:cNvPr id="9" name="Rectangle 8"/>
          <p:cNvSpPr>
            <a:spLocks noChangeArrowheads="1"/>
          </p:cNvSpPr>
          <p:nvPr/>
        </p:nvSpPr>
        <p:spPr bwMode="auto">
          <a:xfrm>
            <a:off x="0" y="3276600"/>
            <a:ext cx="2286000" cy="1371600"/>
          </a:xfrm>
          <a:prstGeom prst="rect">
            <a:avLst/>
          </a:prstGeom>
          <a:solidFill>
            <a:srgbClr val="000000"/>
          </a:solidFill>
          <a:ln w="9525">
            <a:solidFill>
              <a:schemeClr val="tx1"/>
            </a:solidFill>
            <a:round/>
            <a:headEnd/>
            <a:tailEnd/>
          </a:ln>
        </p:spPr>
        <p:txBody>
          <a:bodyPr lIns="91365" tIns="45683" rIns="91365" bIns="45683"/>
          <a:lstStyle/>
          <a:p>
            <a:pPr eaLnBrk="0" hangingPunct="0"/>
            <a:endParaRPr lang="en-US">
              <a:solidFill>
                <a:srgbClr val="000000"/>
              </a:solidFill>
            </a:endParaRPr>
          </a:p>
        </p:txBody>
      </p:sp>
      <p:sp>
        <p:nvSpPr>
          <p:cNvPr id="14" name="Rectangle 13"/>
          <p:cNvSpPr>
            <a:spLocks noChangeArrowheads="1"/>
          </p:cNvSpPr>
          <p:nvPr/>
        </p:nvSpPr>
        <p:spPr bwMode="auto">
          <a:xfrm>
            <a:off x="2209800" y="3276600"/>
            <a:ext cx="2209800" cy="1371600"/>
          </a:xfrm>
          <a:prstGeom prst="rect">
            <a:avLst/>
          </a:prstGeom>
          <a:solidFill>
            <a:srgbClr val="000000"/>
          </a:solidFill>
          <a:ln w="9525">
            <a:solidFill>
              <a:schemeClr val="tx1"/>
            </a:solidFill>
            <a:round/>
            <a:headEnd/>
            <a:tailEnd/>
          </a:ln>
        </p:spPr>
        <p:txBody>
          <a:bodyPr lIns="91365" tIns="45683" rIns="91365" bIns="45683"/>
          <a:lstStyle/>
          <a:p>
            <a:pPr eaLnBrk="0" hangingPunct="0"/>
            <a:endParaRPr lang="en-US">
              <a:solidFill>
                <a:srgbClr val="000000"/>
              </a:solidFill>
            </a:endParaRPr>
          </a:p>
        </p:txBody>
      </p:sp>
      <p:sp>
        <p:nvSpPr>
          <p:cNvPr id="19" name="Rectangle 18"/>
          <p:cNvSpPr>
            <a:spLocks noChangeArrowheads="1"/>
          </p:cNvSpPr>
          <p:nvPr/>
        </p:nvSpPr>
        <p:spPr bwMode="auto">
          <a:xfrm>
            <a:off x="4419600" y="3276600"/>
            <a:ext cx="2209800" cy="1295400"/>
          </a:xfrm>
          <a:prstGeom prst="rect">
            <a:avLst/>
          </a:prstGeom>
          <a:solidFill>
            <a:srgbClr val="000000"/>
          </a:solidFill>
          <a:ln w="9525">
            <a:solidFill>
              <a:schemeClr val="tx1"/>
            </a:solidFill>
            <a:round/>
            <a:headEnd/>
            <a:tailEnd/>
          </a:ln>
        </p:spPr>
        <p:txBody>
          <a:bodyPr lIns="91365" tIns="45683" rIns="91365" bIns="45683"/>
          <a:lstStyle/>
          <a:p>
            <a:pPr eaLnBrk="0" hangingPunct="0"/>
            <a:endParaRPr lang="en-US">
              <a:solidFill>
                <a:srgbClr val="000000"/>
              </a:solidFill>
            </a:endParaRPr>
          </a:p>
        </p:txBody>
      </p:sp>
      <p:sp>
        <p:nvSpPr>
          <p:cNvPr id="24" name="Rectangle 23"/>
          <p:cNvSpPr>
            <a:spLocks noChangeArrowheads="1"/>
          </p:cNvSpPr>
          <p:nvPr/>
        </p:nvSpPr>
        <p:spPr bwMode="auto">
          <a:xfrm>
            <a:off x="6705600" y="3276600"/>
            <a:ext cx="2438400" cy="1295400"/>
          </a:xfrm>
          <a:prstGeom prst="rect">
            <a:avLst/>
          </a:prstGeom>
          <a:solidFill>
            <a:srgbClr val="000000"/>
          </a:solidFill>
          <a:ln w="9525">
            <a:solidFill>
              <a:schemeClr val="tx1"/>
            </a:solidFill>
            <a:round/>
            <a:headEnd/>
            <a:tailEnd/>
          </a:ln>
        </p:spPr>
        <p:txBody>
          <a:bodyPr lIns="91365" tIns="45683" rIns="91365" bIns="45683"/>
          <a:lstStyle/>
          <a:p>
            <a:pPr eaLnBrk="0" hangingPunct="0"/>
            <a:endParaRPr lang="en-US">
              <a:solidFill>
                <a:srgbClr val="000000"/>
              </a:solidFill>
            </a:endParaRPr>
          </a:p>
        </p:txBody>
      </p:sp>
      <p:sp>
        <p:nvSpPr>
          <p:cNvPr id="783401" name="Rounded Rectangle 26"/>
          <p:cNvSpPr>
            <a:spLocks noChangeArrowheads="1"/>
          </p:cNvSpPr>
          <p:nvPr/>
        </p:nvSpPr>
        <p:spPr bwMode="auto">
          <a:xfrm>
            <a:off x="3505200" y="0"/>
            <a:ext cx="2362200" cy="609600"/>
          </a:xfrm>
          <a:prstGeom prst="roundRect">
            <a:avLst>
              <a:gd name="adj" fmla="val 16667"/>
            </a:avLst>
          </a:prstGeom>
          <a:solidFill>
            <a:srgbClr val="000090"/>
          </a:solidFill>
          <a:ln w="28575">
            <a:solidFill>
              <a:srgbClr val="FFFFFF"/>
            </a:solidFill>
            <a:round/>
            <a:headEnd/>
            <a:tailEnd/>
          </a:ln>
        </p:spPr>
        <p:txBody>
          <a:bodyPr lIns="91365" tIns="45683" rIns="91365" bIns="45683"/>
          <a:lstStyle/>
          <a:p>
            <a:pPr eaLnBrk="0" hangingPunct="0"/>
            <a:endParaRPr lang="en-US">
              <a:solidFill>
                <a:srgbClr val="000000"/>
              </a:solidFill>
            </a:endParaRPr>
          </a:p>
        </p:txBody>
      </p:sp>
      <p:sp>
        <p:nvSpPr>
          <p:cNvPr id="783402" name="Text Box 123"/>
          <p:cNvSpPr txBox="1">
            <a:spLocks noChangeArrowheads="1"/>
          </p:cNvSpPr>
          <p:nvPr/>
        </p:nvSpPr>
        <p:spPr bwMode="auto">
          <a:xfrm>
            <a:off x="8382000" y="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5" tIns="45683" rIns="91365" bIns="45683">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en-US" b="1">
                <a:solidFill>
                  <a:srgbClr val="FFFFFF"/>
                </a:solidFill>
                <a:latin typeface="Arial" charset="0"/>
                <a:cs typeface="Arial" charset="0"/>
              </a:rPr>
              <a:t>478</a:t>
            </a:r>
            <a:endParaRPr lang="en-US">
              <a:solidFill>
                <a:srgbClr val="FFFFFF"/>
              </a:solidFill>
              <a:latin typeface="Arial" charset="0"/>
              <a:cs typeface="Arial" charset="0"/>
            </a:endParaRPr>
          </a:p>
        </p:txBody>
      </p:sp>
      <p:sp>
        <p:nvSpPr>
          <p:cNvPr id="783403" name="Rectangle 2"/>
          <p:cNvSpPr>
            <a:spLocks noGrp="1" noChangeArrowheads="1"/>
          </p:cNvSpPr>
          <p:nvPr>
            <p:ph type="title" idx="4294967295"/>
          </p:nvPr>
        </p:nvSpPr>
        <p:spPr>
          <a:xfrm>
            <a:off x="0" y="-76200"/>
            <a:ext cx="9144000" cy="68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solidFill>
                  <a:srgbClr val="EAEAEA"/>
                </a:solidFill>
                <a:effectLst/>
                <a:latin typeface="Arial" charset="0"/>
                <a:ea typeface="MS PGothic" charset="0"/>
              </a:rPr>
              <a:t>Modern LICENSE </a:t>
            </a:r>
            <a:r>
              <a:rPr lang="en-US" sz="2000">
                <a:solidFill>
                  <a:srgbClr val="EAEAEA"/>
                </a:solidFill>
                <a:effectLst/>
                <a:latin typeface="Arial" charset="0"/>
                <a:ea typeface="MS PGothic" charset="0"/>
              </a:rPr>
              <a:t>(Phil. 3:18-19)</a:t>
            </a:r>
            <a:endParaRPr lang="en-US">
              <a:solidFill>
                <a:srgbClr val="EAEAEA"/>
              </a:solidFill>
              <a:effectLst/>
              <a:latin typeface="Arial" charset="0"/>
              <a:ea typeface="MS PGothic" charset="0"/>
            </a:endParaRPr>
          </a:p>
        </p:txBody>
      </p:sp>
      <p:sp>
        <p:nvSpPr>
          <p:cNvPr id="10" name="Rectangle 9"/>
          <p:cNvSpPr>
            <a:spLocks noChangeArrowheads="1"/>
          </p:cNvSpPr>
          <p:nvPr/>
        </p:nvSpPr>
        <p:spPr bwMode="auto">
          <a:xfrm>
            <a:off x="0" y="4572000"/>
            <a:ext cx="2286000" cy="1371600"/>
          </a:xfrm>
          <a:prstGeom prst="rect">
            <a:avLst/>
          </a:prstGeom>
          <a:solidFill>
            <a:srgbClr val="000000"/>
          </a:solidFill>
          <a:ln w="9525">
            <a:solidFill>
              <a:schemeClr val="tx1"/>
            </a:solidFill>
            <a:round/>
            <a:headEnd/>
            <a:tailEnd/>
          </a:ln>
        </p:spPr>
        <p:txBody>
          <a:bodyPr lIns="91365" tIns="45683" rIns="91365" bIns="45683"/>
          <a:lstStyle/>
          <a:p>
            <a:pPr eaLnBrk="0" hangingPunct="0"/>
            <a:endParaRPr lang="en-US">
              <a:solidFill>
                <a:srgbClr val="000000"/>
              </a:solidFill>
            </a:endParaRPr>
          </a:p>
        </p:txBody>
      </p:sp>
      <p:sp>
        <p:nvSpPr>
          <p:cNvPr id="15" name="Rectangle 14"/>
          <p:cNvSpPr>
            <a:spLocks noChangeArrowheads="1"/>
          </p:cNvSpPr>
          <p:nvPr/>
        </p:nvSpPr>
        <p:spPr bwMode="auto">
          <a:xfrm>
            <a:off x="2209800" y="4572000"/>
            <a:ext cx="2209800" cy="1371600"/>
          </a:xfrm>
          <a:prstGeom prst="rect">
            <a:avLst/>
          </a:prstGeom>
          <a:solidFill>
            <a:srgbClr val="000000"/>
          </a:solidFill>
          <a:ln w="9525">
            <a:solidFill>
              <a:schemeClr val="tx1"/>
            </a:solidFill>
            <a:round/>
            <a:headEnd/>
            <a:tailEnd/>
          </a:ln>
        </p:spPr>
        <p:txBody>
          <a:bodyPr lIns="91365" tIns="45683" rIns="91365" bIns="45683"/>
          <a:lstStyle/>
          <a:p>
            <a:pPr eaLnBrk="0" hangingPunct="0"/>
            <a:endParaRPr lang="en-US">
              <a:solidFill>
                <a:srgbClr val="000000"/>
              </a:solidFill>
            </a:endParaRPr>
          </a:p>
        </p:txBody>
      </p:sp>
      <p:sp>
        <p:nvSpPr>
          <p:cNvPr id="20" name="Rectangle 19"/>
          <p:cNvSpPr>
            <a:spLocks noChangeArrowheads="1"/>
          </p:cNvSpPr>
          <p:nvPr/>
        </p:nvSpPr>
        <p:spPr bwMode="auto">
          <a:xfrm>
            <a:off x="4419600" y="4572000"/>
            <a:ext cx="2209800" cy="1295400"/>
          </a:xfrm>
          <a:prstGeom prst="rect">
            <a:avLst/>
          </a:prstGeom>
          <a:solidFill>
            <a:srgbClr val="000000"/>
          </a:solidFill>
          <a:ln w="9525">
            <a:solidFill>
              <a:schemeClr val="tx1"/>
            </a:solidFill>
            <a:round/>
            <a:headEnd/>
            <a:tailEnd/>
          </a:ln>
        </p:spPr>
        <p:txBody>
          <a:bodyPr lIns="91365" tIns="45683" rIns="91365" bIns="45683"/>
          <a:lstStyle/>
          <a:p>
            <a:pPr eaLnBrk="0" hangingPunct="0"/>
            <a:endParaRPr lang="en-US">
              <a:solidFill>
                <a:srgbClr val="000000"/>
              </a:solidFill>
            </a:endParaRPr>
          </a:p>
        </p:txBody>
      </p:sp>
      <p:sp>
        <p:nvSpPr>
          <p:cNvPr id="11" name="Rectangle 10"/>
          <p:cNvSpPr>
            <a:spLocks noChangeArrowheads="1"/>
          </p:cNvSpPr>
          <p:nvPr/>
        </p:nvSpPr>
        <p:spPr bwMode="auto">
          <a:xfrm>
            <a:off x="0" y="5867400"/>
            <a:ext cx="2286000" cy="1371600"/>
          </a:xfrm>
          <a:prstGeom prst="rect">
            <a:avLst/>
          </a:prstGeom>
          <a:solidFill>
            <a:schemeClr val="tx1"/>
          </a:solidFill>
          <a:ln w="9525">
            <a:solidFill>
              <a:schemeClr val="tx1"/>
            </a:solidFill>
            <a:round/>
            <a:headEnd/>
            <a:tailEnd/>
          </a:ln>
        </p:spPr>
        <p:txBody>
          <a:bodyPr lIns="91365" tIns="45683" rIns="91365" bIns="45683"/>
          <a:lstStyle/>
          <a:p>
            <a:pPr eaLnBrk="0" hangingPunct="0"/>
            <a:endParaRPr lang="en-US">
              <a:solidFill>
                <a:srgbClr val="000000"/>
              </a:solidFill>
            </a:endParaRPr>
          </a:p>
        </p:txBody>
      </p:sp>
      <p:sp>
        <p:nvSpPr>
          <p:cNvPr id="16" name="Rectangle 15"/>
          <p:cNvSpPr>
            <a:spLocks noChangeArrowheads="1"/>
          </p:cNvSpPr>
          <p:nvPr/>
        </p:nvSpPr>
        <p:spPr bwMode="auto">
          <a:xfrm>
            <a:off x="2286000" y="5867400"/>
            <a:ext cx="2209800" cy="1371600"/>
          </a:xfrm>
          <a:prstGeom prst="rect">
            <a:avLst/>
          </a:prstGeom>
          <a:solidFill>
            <a:schemeClr val="tx1"/>
          </a:solidFill>
          <a:ln w="9525">
            <a:solidFill>
              <a:schemeClr val="tx1"/>
            </a:solidFill>
            <a:round/>
            <a:headEnd/>
            <a:tailEnd/>
          </a:ln>
        </p:spPr>
        <p:txBody>
          <a:bodyPr lIns="91365" tIns="45683" rIns="91365" bIns="45683"/>
          <a:lstStyle/>
          <a:p>
            <a:pPr eaLnBrk="0" hangingPunct="0"/>
            <a:endParaRPr lang="en-US">
              <a:solidFill>
                <a:srgbClr val="000000"/>
              </a:solidFill>
            </a:endParaRPr>
          </a:p>
        </p:txBody>
      </p:sp>
      <p:sp>
        <p:nvSpPr>
          <p:cNvPr id="21" name="Rectangle 20"/>
          <p:cNvSpPr>
            <a:spLocks noChangeArrowheads="1"/>
          </p:cNvSpPr>
          <p:nvPr/>
        </p:nvSpPr>
        <p:spPr bwMode="auto">
          <a:xfrm>
            <a:off x="4419600" y="5867400"/>
            <a:ext cx="2312988" cy="1295400"/>
          </a:xfrm>
          <a:prstGeom prst="rect">
            <a:avLst/>
          </a:prstGeom>
          <a:solidFill>
            <a:schemeClr val="tx1"/>
          </a:solidFill>
          <a:ln w="9525">
            <a:solidFill>
              <a:schemeClr val="tx1"/>
            </a:solidFill>
            <a:round/>
            <a:headEnd/>
            <a:tailEnd/>
          </a:ln>
        </p:spPr>
        <p:txBody>
          <a:bodyPr lIns="91365" tIns="45683" rIns="91365" bIns="45683"/>
          <a:lstStyle/>
          <a:p>
            <a:pPr eaLnBrk="0" hangingPunct="0"/>
            <a:endParaRPr lang="en-US">
              <a:solidFill>
                <a:srgbClr val="0000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accel="50000" decel="50000" fill="hold" grpId="0"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4" accel="50000" decel="50000" fill="hold" grpId="0" nodeType="clickEffect">
                                  <p:stCondLst>
                                    <p:cond delay="0"/>
                                  </p:stCondLst>
                                  <p:childTnLst>
                                    <p:anim calcmode="lin" valueType="num">
                                      <p:cBhvr additive="base">
                                        <p:cTn id="12" dur="500"/>
                                        <p:tgtEl>
                                          <p:spTgt spid="8"/>
                                        </p:tgtEl>
                                        <p:attrNameLst>
                                          <p:attrName>ppt_x</p:attrName>
                                        </p:attrNameLst>
                                      </p:cBhvr>
                                      <p:tavLst>
                                        <p:tav tm="0">
                                          <p:val>
                                            <p:strVal val="ppt_x"/>
                                          </p:val>
                                        </p:tav>
                                        <p:tav tm="100000">
                                          <p:val>
                                            <p:strVal val="ppt_x"/>
                                          </p:val>
                                        </p:tav>
                                      </p:tavLst>
                                    </p:anim>
                                    <p:anim calcmode="lin" valueType="num">
                                      <p:cBhvr additive="base">
                                        <p:cTn id="13" dur="500"/>
                                        <p:tgtEl>
                                          <p:spTgt spid="8"/>
                                        </p:tgtEl>
                                        <p:attrNameLst>
                                          <p:attrName>ppt_y</p:attrName>
                                        </p:attrNameLst>
                                      </p:cBhvr>
                                      <p:tavLst>
                                        <p:tav tm="0">
                                          <p:val>
                                            <p:strVal val="ppt_y"/>
                                          </p:val>
                                        </p:tav>
                                        <p:tav tm="100000">
                                          <p:val>
                                            <p:strVal val="1+ppt_h/2"/>
                                          </p:val>
                                        </p:tav>
                                      </p:tavLst>
                                    </p:anim>
                                    <p:set>
                                      <p:cBhvr>
                                        <p:cTn id="14" dur="1" fill="hold">
                                          <p:stCondLst>
                                            <p:cond delay="499"/>
                                          </p:stCondLst>
                                        </p:cTn>
                                        <p:tgtEl>
                                          <p:spTgt spid="8"/>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xit" presetSubtype="4" accel="50000" decel="50000" fill="hold" grpId="0" nodeType="clickEffect">
                                  <p:stCondLst>
                                    <p:cond delay="0"/>
                                  </p:stCondLst>
                                  <p:childTnLst>
                                    <p:anim calcmode="lin" valueType="num">
                                      <p:cBhvr additive="base">
                                        <p:cTn id="18" dur="500"/>
                                        <p:tgtEl>
                                          <p:spTgt spid="9"/>
                                        </p:tgtEl>
                                        <p:attrNameLst>
                                          <p:attrName>ppt_x</p:attrName>
                                        </p:attrNameLst>
                                      </p:cBhvr>
                                      <p:tavLst>
                                        <p:tav tm="0">
                                          <p:val>
                                            <p:strVal val="ppt_x"/>
                                          </p:val>
                                        </p:tav>
                                        <p:tav tm="100000">
                                          <p:val>
                                            <p:strVal val="ppt_x"/>
                                          </p:val>
                                        </p:tav>
                                      </p:tavLst>
                                    </p:anim>
                                    <p:anim calcmode="lin" valueType="num">
                                      <p:cBhvr additive="base">
                                        <p:cTn id="19" dur="500"/>
                                        <p:tgtEl>
                                          <p:spTgt spid="9"/>
                                        </p:tgtEl>
                                        <p:attrNameLst>
                                          <p:attrName>ppt_y</p:attrName>
                                        </p:attrNameLst>
                                      </p:cBhvr>
                                      <p:tavLst>
                                        <p:tav tm="0">
                                          <p:val>
                                            <p:strVal val="ppt_y"/>
                                          </p:val>
                                        </p:tav>
                                        <p:tav tm="100000">
                                          <p:val>
                                            <p:strVal val="1+ppt_h/2"/>
                                          </p:val>
                                        </p:tav>
                                      </p:tavLst>
                                    </p:anim>
                                    <p:set>
                                      <p:cBhvr>
                                        <p:cTn id="20" dur="1" fill="hold">
                                          <p:stCondLst>
                                            <p:cond delay="499"/>
                                          </p:stCondLst>
                                        </p:cTn>
                                        <p:tgtEl>
                                          <p:spTgt spid="9"/>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xit" presetSubtype="4" accel="50000" decel="50000" fill="hold" grpId="0" nodeType="clickEffect">
                                  <p:stCondLst>
                                    <p:cond delay="0"/>
                                  </p:stCondLst>
                                  <p:childTnLst>
                                    <p:anim calcmode="lin" valueType="num">
                                      <p:cBhvr additive="base">
                                        <p:cTn id="24" dur="500"/>
                                        <p:tgtEl>
                                          <p:spTgt spid="10"/>
                                        </p:tgtEl>
                                        <p:attrNameLst>
                                          <p:attrName>ppt_x</p:attrName>
                                        </p:attrNameLst>
                                      </p:cBhvr>
                                      <p:tavLst>
                                        <p:tav tm="0">
                                          <p:val>
                                            <p:strVal val="ppt_x"/>
                                          </p:val>
                                        </p:tav>
                                        <p:tav tm="100000">
                                          <p:val>
                                            <p:strVal val="ppt_x"/>
                                          </p:val>
                                        </p:tav>
                                      </p:tavLst>
                                    </p:anim>
                                    <p:anim calcmode="lin" valueType="num">
                                      <p:cBhvr additive="base">
                                        <p:cTn id="25" dur="500"/>
                                        <p:tgtEl>
                                          <p:spTgt spid="10"/>
                                        </p:tgtEl>
                                        <p:attrNameLst>
                                          <p:attrName>ppt_y</p:attrName>
                                        </p:attrNameLst>
                                      </p:cBhvr>
                                      <p:tavLst>
                                        <p:tav tm="0">
                                          <p:val>
                                            <p:strVal val="ppt_y"/>
                                          </p:val>
                                        </p:tav>
                                        <p:tav tm="100000">
                                          <p:val>
                                            <p:strVal val="1+ppt_h/2"/>
                                          </p:val>
                                        </p:tav>
                                      </p:tavLst>
                                    </p:anim>
                                    <p:set>
                                      <p:cBhvr>
                                        <p:cTn id="26" dur="1" fill="hold">
                                          <p:stCondLst>
                                            <p:cond delay="499"/>
                                          </p:stCondLst>
                                        </p:cTn>
                                        <p:tgtEl>
                                          <p:spTgt spid="10"/>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xit" presetSubtype="4" accel="50000" decel="50000" fill="hold" grpId="0" nodeType="clickEffect">
                                  <p:stCondLst>
                                    <p:cond delay="0"/>
                                  </p:stCondLst>
                                  <p:childTnLst>
                                    <p:anim calcmode="lin" valueType="num">
                                      <p:cBhvr additive="base">
                                        <p:cTn id="30" dur="500"/>
                                        <p:tgtEl>
                                          <p:spTgt spid="11"/>
                                        </p:tgtEl>
                                        <p:attrNameLst>
                                          <p:attrName>ppt_x</p:attrName>
                                        </p:attrNameLst>
                                      </p:cBhvr>
                                      <p:tavLst>
                                        <p:tav tm="0">
                                          <p:val>
                                            <p:strVal val="ppt_x"/>
                                          </p:val>
                                        </p:tav>
                                        <p:tav tm="100000">
                                          <p:val>
                                            <p:strVal val="ppt_x"/>
                                          </p:val>
                                        </p:tav>
                                      </p:tavLst>
                                    </p:anim>
                                    <p:anim calcmode="lin" valueType="num">
                                      <p:cBhvr additive="base">
                                        <p:cTn id="31" dur="500"/>
                                        <p:tgtEl>
                                          <p:spTgt spid="11"/>
                                        </p:tgtEl>
                                        <p:attrNameLst>
                                          <p:attrName>ppt_y</p:attrName>
                                        </p:attrNameLst>
                                      </p:cBhvr>
                                      <p:tavLst>
                                        <p:tav tm="0">
                                          <p:val>
                                            <p:strVal val="ppt_y"/>
                                          </p:val>
                                        </p:tav>
                                        <p:tav tm="100000">
                                          <p:val>
                                            <p:strVal val="1+ppt_h/2"/>
                                          </p:val>
                                        </p:tav>
                                      </p:tavLst>
                                    </p:anim>
                                    <p:set>
                                      <p:cBhvr>
                                        <p:cTn id="32" dur="1" fill="hold">
                                          <p:stCondLst>
                                            <p:cond delay="499"/>
                                          </p:stCondLst>
                                        </p:cTn>
                                        <p:tgtEl>
                                          <p:spTgt spid="11"/>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xit" presetSubtype="4" accel="50000" decel="50000" fill="hold" grpId="0" nodeType="clickEffect">
                                  <p:stCondLst>
                                    <p:cond delay="0"/>
                                  </p:stCondLst>
                                  <p:childTnLst>
                                    <p:anim calcmode="lin" valueType="num">
                                      <p:cBhvr additive="base">
                                        <p:cTn id="36" dur="500"/>
                                        <p:tgtEl>
                                          <p:spTgt spid="12"/>
                                        </p:tgtEl>
                                        <p:attrNameLst>
                                          <p:attrName>ppt_x</p:attrName>
                                        </p:attrNameLst>
                                      </p:cBhvr>
                                      <p:tavLst>
                                        <p:tav tm="0">
                                          <p:val>
                                            <p:strVal val="ppt_x"/>
                                          </p:val>
                                        </p:tav>
                                        <p:tav tm="100000">
                                          <p:val>
                                            <p:strVal val="ppt_x"/>
                                          </p:val>
                                        </p:tav>
                                      </p:tavLst>
                                    </p:anim>
                                    <p:anim calcmode="lin" valueType="num">
                                      <p:cBhvr additive="base">
                                        <p:cTn id="37" dur="500"/>
                                        <p:tgtEl>
                                          <p:spTgt spid="12"/>
                                        </p:tgtEl>
                                        <p:attrNameLst>
                                          <p:attrName>ppt_y</p:attrName>
                                        </p:attrNameLst>
                                      </p:cBhvr>
                                      <p:tavLst>
                                        <p:tav tm="0">
                                          <p:val>
                                            <p:strVal val="ppt_y"/>
                                          </p:val>
                                        </p:tav>
                                        <p:tav tm="100000">
                                          <p:val>
                                            <p:strVal val="1+ppt_h/2"/>
                                          </p:val>
                                        </p:tav>
                                      </p:tavLst>
                                    </p:anim>
                                    <p:set>
                                      <p:cBhvr>
                                        <p:cTn id="38" dur="1" fill="hold">
                                          <p:stCondLst>
                                            <p:cond delay="499"/>
                                          </p:stCondLst>
                                        </p:cTn>
                                        <p:tgtEl>
                                          <p:spTgt spid="12"/>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xit" presetSubtype="4" accel="50000" decel="50000" fill="hold" grpId="0" nodeType="clickEffect">
                                  <p:stCondLst>
                                    <p:cond delay="0"/>
                                  </p:stCondLst>
                                  <p:childTnLst>
                                    <p:anim calcmode="lin" valueType="num">
                                      <p:cBhvr additive="base">
                                        <p:cTn id="42" dur="500"/>
                                        <p:tgtEl>
                                          <p:spTgt spid="13"/>
                                        </p:tgtEl>
                                        <p:attrNameLst>
                                          <p:attrName>ppt_x</p:attrName>
                                        </p:attrNameLst>
                                      </p:cBhvr>
                                      <p:tavLst>
                                        <p:tav tm="0">
                                          <p:val>
                                            <p:strVal val="ppt_x"/>
                                          </p:val>
                                        </p:tav>
                                        <p:tav tm="100000">
                                          <p:val>
                                            <p:strVal val="ppt_x"/>
                                          </p:val>
                                        </p:tav>
                                      </p:tavLst>
                                    </p:anim>
                                    <p:anim calcmode="lin" valueType="num">
                                      <p:cBhvr additive="base">
                                        <p:cTn id="43" dur="500"/>
                                        <p:tgtEl>
                                          <p:spTgt spid="13"/>
                                        </p:tgtEl>
                                        <p:attrNameLst>
                                          <p:attrName>ppt_y</p:attrName>
                                        </p:attrNameLst>
                                      </p:cBhvr>
                                      <p:tavLst>
                                        <p:tav tm="0">
                                          <p:val>
                                            <p:strVal val="ppt_y"/>
                                          </p:val>
                                        </p:tav>
                                        <p:tav tm="100000">
                                          <p:val>
                                            <p:strVal val="1+ppt_h/2"/>
                                          </p:val>
                                        </p:tav>
                                      </p:tavLst>
                                    </p:anim>
                                    <p:set>
                                      <p:cBhvr>
                                        <p:cTn id="44" dur="1" fill="hold">
                                          <p:stCondLst>
                                            <p:cond delay="499"/>
                                          </p:stCondLst>
                                        </p:cTn>
                                        <p:tgtEl>
                                          <p:spTgt spid="13"/>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xit" presetSubtype="4" accel="50000" decel="50000" fill="hold" grpId="0" nodeType="clickEffect">
                                  <p:stCondLst>
                                    <p:cond delay="0"/>
                                  </p:stCondLst>
                                  <p:childTnLst>
                                    <p:anim calcmode="lin" valueType="num">
                                      <p:cBhvr additive="base">
                                        <p:cTn id="48" dur="500"/>
                                        <p:tgtEl>
                                          <p:spTgt spid="14"/>
                                        </p:tgtEl>
                                        <p:attrNameLst>
                                          <p:attrName>ppt_x</p:attrName>
                                        </p:attrNameLst>
                                      </p:cBhvr>
                                      <p:tavLst>
                                        <p:tav tm="0">
                                          <p:val>
                                            <p:strVal val="ppt_x"/>
                                          </p:val>
                                        </p:tav>
                                        <p:tav tm="100000">
                                          <p:val>
                                            <p:strVal val="ppt_x"/>
                                          </p:val>
                                        </p:tav>
                                      </p:tavLst>
                                    </p:anim>
                                    <p:anim calcmode="lin" valueType="num">
                                      <p:cBhvr additive="base">
                                        <p:cTn id="49" dur="500"/>
                                        <p:tgtEl>
                                          <p:spTgt spid="14"/>
                                        </p:tgtEl>
                                        <p:attrNameLst>
                                          <p:attrName>ppt_y</p:attrName>
                                        </p:attrNameLst>
                                      </p:cBhvr>
                                      <p:tavLst>
                                        <p:tav tm="0">
                                          <p:val>
                                            <p:strVal val="ppt_y"/>
                                          </p:val>
                                        </p:tav>
                                        <p:tav tm="100000">
                                          <p:val>
                                            <p:strVal val="1+ppt_h/2"/>
                                          </p:val>
                                        </p:tav>
                                      </p:tavLst>
                                    </p:anim>
                                    <p:set>
                                      <p:cBhvr>
                                        <p:cTn id="50" dur="1" fill="hold">
                                          <p:stCondLst>
                                            <p:cond delay="499"/>
                                          </p:stCondLst>
                                        </p:cTn>
                                        <p:tgtEl>
                                          <p:spTgt spid="14"/>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xit" presetSubtype="4" accel="50000" decel="50000" fill="hold" grpId="0" nodeType="clickEffect">
                                  <p:stCondLst>
                                    <p:cond delay="0"/>
                                  </p:stCondLst>
                                  <p:childTnLst>
                                    <p:anim calcmode="lin" valueType="num">
                                      <p:cBhvr additive="base">
                                        <p:cTn id="54" dur="500"/>
                                        <p:tgtEl>
                                          <p:spTgt spid="15"/>
                                        </p:tgtEl>
                                        <p:attrNameLst>
                                          <p:attrName>ppt_x</p:attrName>
                                        </p:attrNameLst>
                                      </p:cBhvr>
                                      <p:tavLst>
                                        <p:tav tm="0">
                                          <p:val>
                                            <p:strVal val="ppt_x"/>
                                          </p:val>
                                        </p:tav>
                                        <p:tav tm="100000">
                                          <p:val>
                                            <p:strVal val="ppt_x"/>
                                          </p:val>
                                        </p:tav>
                                      </p:tavLst>
                                    </p:anim>
                                    <p:anim calcmode="lin" valueType="num">
                                      <p:cBhvr additive="base">
                                        <p:cTn id="55" dur="500"/>
                                        <p:tgtEl>
                                          <p:spTgt spid="15"/>
                                        </p:tgtEl>
                                        <p:attrNameLst>
                                          <p:attrName>ppt_y</p:attrName>
                                        </p:attrNameLst>
                                      </p:cBhvr>
                                      <p:tavLst>
                                        <p:tav tm="0">
                                          <p:val>
                                            <p:strVal val="ppt_y"/>
                                          </p:val>
                                        </p:tav>
                                        <p:tav tm="100000">
                                          <p:val>
                                            <p:strVal val="1+ppt_h/2"/>
                                          </p:val>
                                        </p:tav>
                                      </p:tavLst>
                                    </p:anim>
                                    <p:set>
                                      <p:cBhvr>
                                        <p:cTn id="56" dur="1" fill="hold">
                                          <p:stCondLst>
                                            <p:cond delay="499"/>
                                          </p:stCondLst>
                                        </p:cTn>
                                        <p:tgtEl>
                                          <p:spTgt spid="15"/>
                                        </p:tgtEl>
                                        <p:attrNameLst>
                                          <p:attrName>style.visibility</p:attrName>
                                        </p:attrNameLst>
                                      </p:cBhvr>
                                      <p:to>
                                        <p:strVal val="hidden"/>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xit" presetSubtype="4" accel="50000" decel="50000" fill="hold" grpId="0" nodeType="clickEffect">
                                  <p:stCondLst>
                                    <p:cond delay="0"/>
                                  </p:stCondLst>
                                  <p:childTnLst>
                                    <p:anim calcmode="lin" valueType="num">
                                      <p:cBhvr additive="base">
                                        <p:cTn id="60" dur="500"/>
                                        <p:tgtEl>
                                          <p:spTgt spid="16"/>
                                        </p:tgtEl>
                                        <p:attrNameLst>
                                          <p:attrName>ppt_x</p:attrName>
                                        </p:attrNameLst>
                                      </p:cBhvr>
                                      <p:tavLst>
                                        <p:tav tm="0">
                                          <p:val>
                                            <p:strVal val="ppt_x"/>
                                          </p:val>
                                        </p:tav>
                                        <p:tav tm="100000">
                                          <p:val>
                                            <p:strVal val="ppt_x"/>
                                          </p:val>
                                        </p:tav>
                                      </p:tavLst>
                                    </p:anim>
                                    <p:anim calcmode="lin" valueType="num">
                                      <p:cBhvr additive="base">
                                        <p:cTn id="61" dur="500"/>
                                        <p:tgtEl>
                                          <p:spTgt spid="16"/>
                                        </p:tgtEl>
                                        <p:attrNameLst>
                                          <p:attrName>ppt_y</p:attrName>
                                        </p:attrNameLst>
                                      </p:cBhvr>
                                      <p:tavLst>
                                        <p:tav tm="0">
                                          <p:val>
                                            <p:strVal val="ppt_y"/>
                                          </p:val>
                                        </p:tav>
                                        <p:tav tm="100000">
                                          <p:val>
                                            <p:strVal val="1+ppt_h/2"/>
                                          </p:val>
                                        </p:tav>
                                      </p:tavLst>
                                    </p:anim>
                                    <p:set>
                                      <p:cBhvr>
                                        <p:cTn id="62" dur="1" fill="hold">
                                          <p:stCondLst>
                                            <p:cond delay="499"/>
                                          </p:stCondLst>
                                        </p:cTn>
                                        <p:tgtEl>
                                          <p:spTgt spid="16"/>
                                        </p:tgtEl>
                                        <p:attrNameLst>
                                          <p:attrName>style.visibility</p:attrName>
                                        </p:attrNameLst>
                                      </p:cBhvr>
                                      <p:to>
                                        <p:strVal val="hidden"/>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xit" presetSubtype="4" accel="50000" decel="50000" fill="hold" grpId="0" nodeType="clickEffect">
                                  <p:stCondLst>
                                    <p:cond delay="0"/>
                                  </p:stCondLst>
                                  <p:childTnLst>
                                    <p:anim calcmode="lin" valueType="num">
                                      <p:cBhvr additive="base">
                                        <p:cTn id="66" dur="500"/>
                                        <p:tgtEl>
                                          <p:spTgt spid="17"/>
                                        </p:tgtEl>
                                        <p:attrNameLst>
                                          <p:attrName>ppt_x</p:attrName>
                                        </p:attrNameLst>
                                      </p:cBhvr>
                                      <p:tavLst>
                                        <p:tav tm="0">
                                          <p:val>
                                            <p:strVal val="ppt_x"/>
                                          </p:val>
                                        </p:tav>
                                        <p:tav tm="100000">
                                          <p:val>
                                            <p:strVal val="ppt_x"/>
                                          </p:val>
                                        </p:tav>
                                      </p:tavLst>
                                    </p:anim>
                                    <p:anim calcmode="lin" valueType="num">
                                      <p:cBhvr additive="base">
                                        <p:cTn id="67" dur="500"/>
                                        <p:tgtEl>
                                          <p:spTgt spid="17"/>
                                        </p:tgtEl>
                                        <p:attrNameLst>
                                          <p:attrName>ppt_y</p:attrName>
                                        </p:attrNameLst>
                                      </p:cBhvr>
                                      <p:tavLst>
                                        <p:tav tm="0">
                                          <p:val>
                                            <p:strVal val="ppt_y"/>
                                          </p:val>
                                        </p:tav>
                                        <p:tav tm="100000">
                                          <p:val>
                                            <p:strVal val="1+ppt_h/2"/>
                                          </p:val>
                                        </p:tav>
                                      </p:tavLst>
                                    </p:anim>
                                    <p:set>
                                      <p:cBhvr>
                                        <p:cTn id="68" dur="1" fill="hold">
                                          <p:stCondLst>
                                            <p:cond delay="499"/>
                                          </p:stCondLst>
                                        </p:cTn>
                                        <p:tgtEl>
                                          <p:spTgt spid="17"/>
                                        </p:tgtEl>
                                        <p:attrNameLst>
                                          <p:attrName>style.visibility</p:attrName>
                                        </p:attrNameLst>
                                      </p:cBhvr>
                                      <p:to>
                                        <p:strVal val="hidden"/>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xit" presetSubtype="4" accel="50000" decel="50000" fill="hold" grpId="0" nodeType="clickEffect">
                                  <p:stCondLst>
                                    <p:cond delay="0"/>
                                  </p:stCondLst>
                                  <p:childTnLst>
                                    <p:anim calcmode="lin" valueType="num">
                                      <p:cBhvr additive="base">
                                        <p:cTn id="72" dur="500"/>
                                        <p:tgtEl>
                                          <p:spTgt spid="18"/>
                                        </p:tgtEl>
                                        <p:attrNameLst>
                                          <p:attrName>ppt_x</p:attrName>
                                        </p:attrNameLst>
                                      </p:cBhvr>
                                      <p:tavLst>
                                        <p:tav tm="0">
                                          <p:val>
                                            <p:strVal val="ppt_x"/>
                                          </p:val>
                                        </p:tav>
                                        <p:tav tm="100000">
                                          <p:val>
                                            <p:strVal val="ppt_x"/>
                                          </p:val>
                                        </p:tav>
                                      </p:tavLst>
                                    </p:anim>
                                    <p:anim calcmode="lin" valueType="num">
                                      <p:cBhvr additive="base">
                                        <p:cTn id="73" dur="500"/>
                                        <p:tgtEl>
                                          <p:spTgt spid="18"/>
                                        </p:tgtEl>
                                        <p:attrNameLst>
                                          <p:attrName>ppt_y</p:attrName>
                                        </p:attrNameLst>
                                      </p:cBhvr>
                                      <p:tavLst>
                                        <p:tav tm="0">
                                          <p:val>
                                            <p:strVal val="ppt_y"/>
                                          </p:val>
                                        </p:tav>
                                        <p:tav tm="100000">
                                          <p:val>
                                            <p:strVal val="1+ppt_h/2"/>
                                          </p:val>
                                        </p:tav>
                                      </p:tavLst>
                                    </p:anim>
                                    <p:set>
                                      <p:cBhvr>
                                        <p:cTn id="74" dur="1" fill="hold">
                                          <p:stCondLst>
                                            <p:cond delay="499"/>
                                          </p:stCondLst>
                                        </p:cTn>
                                        <p:tgtEl>
                                          <p:spTgt spid="18"/>
                                        </p:tgtEl>
                                        <p:attrNameLst>
                                          <p:attrName>style.visibility</p:attrName>
                                        </p:attrNameLst>
                                      </p:cBhvr>
                                      <p:to>
                                        <p:strVal val="hidden"/>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xit" presetSubtype="4" accel="50000" decel="50000" fill="hold" grpId="0" nodeType="clickEffect">
                                  <p:stCondLst>
                                    <p:cond delay="0"/>
                                  </p:stCondLst>
                                  <p:childTnLst>
                                    <p:anim calcmode="lin" valueType="num">
                                      <p:cBhvr additive="base">
                                        <p:cTn id="78" dur="500"/>
                                        <p:tgtEl>
                                          <p:spTgt spid="19"/>
                                        </p:tgtEl>
                                        <p:attrNameLst>
                                          <p:attrName>ppt_x</p:attrName>
                                        </p:attrNameLst>
                                      </p:cBhvr>
                                      <p:tavLst>
                                        <p:tav tm="0">
                                          <p:val>
                                            <p:strVal val="ppt_x"/>
                                          </p:val>
                                        </p:tav>
                                        <p:tav tm="100000">
                                          <p:val>
                                            <p:strVal val="ppt_x"/>
                                          </p:val>
                                        </p:tav>
                                      </p:tavLst>
                                    </p:anim>
                                    <p:anim calcmode="lin" valueType="num">
                                      <p:cBhvr additive="base">
                                        <p:cTn id="79" dur="500"/>
                                        <p:tgtEl>
                                          <p:spTgt spid="19"/>
                                        </p:tgtEl>
                                        <p:attrNameLst>
                                          <p:attrName>ppt_y</p:attrName>
                                        </p:attrNameLst>
                                      </p:cBhvr>
                                      <p:tavLst>
                                        <p:tav tm="0">
                                          <p:val>
                                            <p:strVal val="ppt_y"/>
                                          </p:val>
                                        </p:tav>
                                        <p:tav tm="100000">
                                          <p:val>
                                            <p:strVal val="1+ppt_h/2"/>
                                          </p:val>
                                        </p:tav>
                                      </p:tavLst>
                                    </p:anim>
                                    <p:set>
                                      <p:cBhvr>
                                        <p:cTn id="80" dur="1" fill="hold">
                                          <p:stCondLst>
                                            <p:cond delay="499"/>
                                          </p:stCondLst>
                                        </p:cTn>
                                        <p:tgtEl>
                                          <p:spTgt spid="19"/>
                                        </p:tgtEl>
                                        <p:attrNameLst>
                                          <p:attrName>style.visibility</p:attrName>
                                        </p:attrNameLst>
                                      </p:cBhvr>
                                      <p:to>
                                        <p:strVal val="hidden"/>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xit" presetSubtype="4" accel="50000" decel="50000" fill="hold" grpId="0" nodeType="clickEffect">
                                  <p:stCondLst>
                                    <p:cond delay="0"/>
                                  </p:stCondLst>
                                  <p:childTnLst>
                                    <p:anim calcmode="lin" valueType="num">
                                      <p:cBhvr additive="base">
                                        <p:cTn id="84" dur="500"/>
                                        <p:tgtEl>
                                          <p:spTgt spid="20"/>
                                        </p:tgtEl>
                                        <p:attrNameLst>
                                          <p:attrName>ppt_x</p:attrName>
                                        </p:attrNameLst>
                                      </p:cBhvr>
                                      <p:tavLst>
                                        <p:tav tm="0">
                                          <p:val>
                                            <p:strVal val="ppt_x"/>
                                          </p:val>
                                        </p:tav>
                                        <p:tav tm="100000">
                                          <p:val>
                                            <p:strVal val="ppt_x"/>
                                          </p:val>
                                        </p:tav>
                                      </p:tavLst>
                                    </p:anim>
                                    <p:anim calcmode="lin" valueType="num">
                                      <p:cBhvr additive="base">
                                        <p:cTn id="85" dur="500"/>
                                        <p:tgtEl>
                                          <p:spTgt spid="20"/>
                                        </p:tgtEl>
                                        <p:attrNameLst>
                                          <p:attrName>ppt_y</p:attrName>
                                        </p:attrNameLst>
                                      </p:cBhvr>
                                      <p:tavLst>
                                        <p:tav tm="0">
                                          <p:val>
                                            <p:strVal val="ppt_y"/>
                                          </p:val>
                                        </p:tav>
                                        <p:tav tm="100000">
                                          <p:val>
                                            <p:strVal val="1+ppt_h/2"/>
                                          </p:val>
                                        </p:tav>
                                      </p:tavLst>
                                    </p:anim>
                                    <p:set>
                                      <p:cBhvr>
                                        <p:cTn id="86" dur="1" fill="hold">
                                          <p:stCondLst>
                                            <p:cond delay="499"/>
                                          </p:stCondLst>
                                        </p:cTn>
                                        <p:tgtEl>
                                          <p:spTgt spid="20"/>
                                        </p:tgtEl>
                                        <p:attrNameLst>
                                          <p:attrName>style.visibility</p:attrName>
                                        </p:attrNameLst>
                                      </p:cBhvr>
                                      <p:to>
                                        <p:strVal val="hidden"/>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xit" presetSubtype="4" accel="50000" decel="50000" fill="hold" grpId="0" nodeType="clickEffect">
                                  <p:stCondLst>
                                    <p:cond delay="0"/>
                                  </p:stCondLst>
                                  <p:childTnLst>
                                    <p:anim calcmode="lin" valueType="num">
                                      <p:cBhvr additive="base">
                                        <p:cTn id="90" dur="500"/>
                                        <p:tgtEl>
                                          <p:spTgt spid="21"/>
                                        </p:tgtEl>
                                        <p:attrNameLst>
                                          <p:attrName>ppt_x</p:attrName>
                                        </p:attrNameLst>
                                      </p:cBhvr>
                                      <p:tavLst>
                                        <p:tav tm="0">
                                          <p:val>
                                            <p:strVal val="ppt_x"/>
                                          </p:val>
                                        </p:tav>
                                        <p:tav tm="100000">
                                          <p:val>
                                            <p:strVal val="ppt_x"/>
                                          </p:val>
                                        </p:tav>
                                      </p:tavLst>
                                    </p:anim>
                                    <p:anim calcmode="lin" valueType="num">
                                      <p:cBhvr additive="base">
                                        <p:cTn id="91" dur="500"/>
                                        <p:tgtEl>
                                          <p:spTgt spid="21"/>
                                        </p:tgtEl>
                                        <p:attrNameLst>
                                          <p:attrName>ppt_y</p:attrName>
                                        </p:attrNameLst>
                                      </p:cBhvr>
                                      <p:tavLst>
                                        <p:tav tm="0">
                                          <p:val>
                                            <p:strVal val="ppt_y"/>
                                          </p:val>
                                        </p:tav>
                                        <p:tav tm="100000">
                                          <p:val>
                                            <p:strVal val="1+ppt_h/2"/>
                                          </p:val>
                                        </p:tav>
                                      </p:tavLst>
                                    </p:anim>
                                    <p:set>
                                      <p:cBhvr>
                                        <p:cTn id="92" dur="1" fill="hold">
                                          <p:stCondLst>
                                            <p:cond delay="499"/>
                                          </p:stCondLst>
                                        </p:cTn>
                                        <p:tgtEl>
                                          <p:spTgt spid="21"/>
                                        </p:tgtEl>
                                        <p:attrNameLst>
                                          <p:attrName>style.visibility</p:attrName>
                                        </p:attrNameLst>
                                      </p:cBhvr>
                                      <p:to>
                                        <p:strVal val="hidden"/>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xit" presetSubtype="4" accel="50000" decel="50000" fill="hold" grpId="0" nodeType="clickEffect">
                                  <p:stCondLst>
                                    <p:cond delay="0"/>
                                  </p:stCondLst>
                                  <p:childTnLst>
                                    <p:anim calcmode="lin" valueType="num">
                                      <p:cBhvr additive="base">
                                        <p:cTn id="96" dur="500"/>
                                        <p:tgtEl>
                                          <p:spTgt spid="22"/>
                                        </p:tgtEl>
                                        <p:attrNameLst>
                                          <p:attrName>ppt_x</p:attrName>
                                        </p:attrNameLst>
                                      </p:cBhvr>
                                      <p:tavLst>
                                        <p:tav tm="0">
                                          <p:val>
                                            <p:strVal val="ppt_x"/>
                                          </p:val>
                                        </p:tav>
                                        <p:tav tm="100000">
                                          <p:val>
                                            <p:strVal val="ppt_x"/>
                                          </p:val>
                                        </p:tav>
                                      </p:tavLst>
                                    </p:anim>
                                    <p:anim calcmode="lin" valueType="num">
                                      <p:cBhvr additive="base">
                                        <p:cTn id="97" dur="500"/>
                                        <p:tgtEl>
                                          <p:spTgt spid="22"/>
                                        </p:tgtEl>
                                        <p:attrNameLst>
                                          <p:attrName>ppt_y</p:attrName>
                                        </p:attrNameLst>
                                      </p:cBhvr>
                                      <p:tavLst>
                                        <p:tav tm="0">
                                          <p:val>
                                            <p:strVal val="ppt_y"/>
                                          </p:val>
                                        </p:tav>
                                        <p:tav tm="100000">
                                          <p:val>
                                            <p:strVal val="1+ppt_h/2"/>
                                          </p:val>
                                        </p:tav>
                                      </p:tavLst>
                                    </p:anim>
                                    <p:set>
                                      <p:cBhvr>
                                        <p:cTn id="98" dur="1" fill="hold">
                                          <p:stCondLst>
                                            <p:cond delay="499"/>
                                          </p:stCondLst>
                                        </p:cTn>
                                        <p:tgtEl>
                                          <p:spTgt spid="22"/>
                                        </p:tgtEl>
                                        <p:attrNameLst>
                                          <p:attrName>style.visibility</p:attrName>
                                        </p:attrNameLst>
                                      </p:cBhvr>
                                      <p:to>
                                        <p:strVal val="hidden"/>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2" presetClass="exit" presetSubtype="4" accel="50000" decel="50000" fill="hold" grpId="0" nodeType="clickEffect">
                                  <p:stCondLst>
                                    <p:cond delay="0"/>
                                  </p:stCondLst>
                                  <p:childTnLst>
                                    <p:anim calcmode="lin" valueType="num">
                                      <p:cBhvr additive="base">
                                        <p:cTn id="102" dur="500"/>
                                        <p:tgtEl>
                                          <p:spTgt spid="23"/>
                                        </p:tgtEl>
                                        <p:attrNameLst>
                                          <p:attrName>ppt_x</p:attrName>
                                        </p:attrNameLst>
                                      </p:cBhvr>
                                      <p:tavLst>
                                        <p:tav tm="0">
                                          <p:val>
                                            <p:strVal val="ppt_x"/>
                                          </p:val>
                                        </p:tav>
                                        <p:tav tm="100000">
                                          <p:val>
                                            <p:strVal val="ppt_x"/>
                                          </p:val>
                                        </p:tav>
                                      </p:tavLst>
                                    </p:anim>
                                    <p:anim calcmode="lin" valueType="num">
                                      <p:cBhvr additive="base">
                                        <p:cTn id="103" dur="500"/>
                                        <p:tgtEl>
                                          <p:spTgt spid="23"/>
                                        </p:tgtEl>
                                        <p:attrNameLst>
                                          <p:attrName>ppt_y</p:attrName>
                                        </p:attrNameLst>
                                      </p:cBhvr>
                                      <p:tavLst>
                                        <p:tav tm="0">
                                          <p:val>
                                            <p:strVal val="ppt_y"/>
                                          </p:val>
                                        </p:tav>
                                        <p:tav tm="100000">
                                          <p:val>
                                            <p:strVal val="1+ppt_h/2"/>
                                          </p:val>
                                        </p:tav>
                                      </p:tavLst>
                                    </p:anim>
                                    <p:set>
                                      <p:cBhvr>
                                        <p:cTn id="104" dur="1" fill="hold">
                                          <p:stCondLst>
                                            <p:cond delay="499"/>
                                          </p:stCondLst>
                                        </p:cTn>
                                        <p:tgtEl>
                                          <p:spTgt spid="23"/>
                                        </p:tgtEl>
                                        <p:attrNameLst>
                                          <p:attrName>style.visibility</p:attrName>
                                        </p:attrNameLst>
                                      </p:cBhvr>
                                      <p:to>
                                        <p:strVal val="hidden"/>
                                      </p:to>
                                    </p:se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 presetClass="exit" presetSubtype="4" accel="50000" decel="50000" fill="hold" grpId="0" nodeType="clickEffect">
                                  <p:stCondLst>
                                    <p:cond delay="0"/>
                                  </p:stCondLst>
                                  <p:childTnLst>
                                    <p:anim calcmode="lin" valueType="num">
                                      <p:cBhvr additive="base">
                                        <p:cTn id="108" dur="500"/>
                                        <p:tgtEl>
                                          <p:spTgt spid="24"/>
                                        </p:tgtEl>
                                        <p:attrNameLst>
                                          <p:attrName>ppt_x</p:attrName>
                                        </p:attrNameLst>
                                      </p:cBhvr>
                                      <p:tavLst>
                                        <p:tav tm="0">
                                          <p:val>
                                            <p:strVal val="ppt_x"/>
                                          </p:val>
                                        </p:tav>
                                        <p:tav tm="100000">
                                          <p:val>
                                            <p:strVal val="ppt_x"/>
                                          </p:val>
                                        </p:tav>
                                      </p:tavLst>
                                    </p:anim>
                                    <p:anim calcmode="lin" valueType="num">
                                      <p:cBhvr additive="base">
                                        <p:cTn id="109" dur="500"/>
                                        <p:tgtEl>
                                          <p:spTgt spid="24"/>
                                        </p:tgtEl>
                                        <p:attrNameLst>
                                          <p:attrName>ppt_y</p:attrName>
                                        </p:attrNameLst>
                                      </p:cBhvr>
                                      <p:tavLst>
                                        <p:tav tm="0">
                                          <p:val>
                                            <p:strVal val="ppt_y"/>
                                          </p:val>
                                        </p:tav>
                                        <p:tav tm="100000">
                                          <p:val>
                                            <p:strVal val="1+ppt_h/2"/>
                                          </p:val>
                                        </p:tav>
                                      </p:tavLst>
                                    </p:anim>
                                    <p:set>
                                      <p:cBhvr>
                                        <p:cTn id="110" dur="1" fill="hold">
                                          <p:stCondLst>
                                            <p:cond delay="499"/>
                                          </p:stCondLst>
                                        </p:cTn>
                                        <p:tgtEl>
                                          <p:spTgt spid="24"/>
                                        </p:tgtEl>
                                        <p:attrNameLst>
                                          <p:attrName>style.visibility</p:attrName>
                                        </p:attrNameLst>
                                      </p:cBhvr>
                                      <p:to>
                                        <p:strVal val="hidden"/>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 presetClass="exit" presetSubtype="4" accel="50000" decel="50000" fill="hold" grpId="0" nodeType="clickEffect">
                                  <p:stCondLst>
                                    <p:cond delay="0"/>
                                  </p:stCondLst>
                                  <p:childTnLst>
                                    <p:anim calcmode="lin" valueType="num">
                                      <p:cBhvr additive="base">
                                        <p:cTn id="114" dur="500"/>
                                        <p:tgtEl>
                                          <p:spTgt spid="25"/>
                                        </p:tgtEl>
                                        <p:attrNameLst>
                                          <p:attrName>ppt_x</p:attrName>
                                        </p:attrNameLst>
                                      </p:cBhvr>
                                      <p:tavLst>
                                        <p:tav tm="0">
                                          <p:val>
                                            <p:strVal val="ppt_x"/>
                                          </p:val>
                                        </p:tav>
                                        <p:tav tm="100000">
                                          <p:val>
                                            <p:strVal val="ppt_x"/>
                                          </p:val>
                                        </p:tav>
                                      </p:tavLst>
                                    </p:anim>
                                    <p:anim calcmode="lin" valueType="num">
                                      <p:cBhvr additive="base">
                                        <p:cTn id="115" dur="500"/>
                                        <p:tgtEl>
                                          <p:spTgt spid="25"/>
                                        </p:tgtEl>
                                        <p:attrNameLst>
                                          <p:attrName>ppt_y</p:attrName>
                                        </p:attrNameLst>
                                      </p:cBhvr>
                                      <p:tavLst>
                                        <p:tav tm="0">
                                          <p:val>
                                            <p:strVal val="ppt_y"/>
                                          </p:val>
                                        </p:tav>
                                        <p:tav tm="100000">
                                          <p:val>
                                            <p:strVal val="1+ppt_h/2"/>
                                          </p:val>
                                        </p:tav>
                                      </p:tavLst>
                                    </p:anim>
                                    <p:set>
                                      <p:cBhvr>
                                        <p:cTn id="116" dur="1" fill="hold">
                                          <p:stCondLst>
                                            <p:cond delay="499"/>
                                          </p:stCondLst>
                                        </p:cTn>
                                        <p:tgtEl>
                                          <p:spTgt spid="25"/>
                                        </p:tgtEl>
                                        <p:attrNameLst>
                                          <p:attrName>style.visibility</p:attrName>
                                        </p:attrNameLst>
                                      </p:cBhvr>
                                      <p:to>
                                        <p:strVal val="hidden"/>
                                      </p:to>
                                    </p:se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 presetClass="exit" presetSubtype="4" accel="50000" decel="50000" fill="hold" grpId="0" nodeType="clickEffect">
                                  <p:stCondLst>
                                    <p:cond delay="0"/>
                                  </p:stCondLst>
                                  <p:childTnLst>
                                    <p:anim calcmode="lin" valueType="num">
                                      <p:cBhvr additive="base">
                                        <p:cTn id="120" dur="500"/>
                                        <p:tgtEl>
                                          <p:spTgt spid="26"/>
                                        </p:tgtEl>
                                        <p:attrNameLst>
                                          <p:attrName>ppt_x</p:attrName>
                                        </p:attrNameLst>
                                      </p:cBhvr>
                                      <p:tavLst>
                                        <p:tav tm="0">
                                          <p:val>
                                            <p:strVal val="ppt_x"/>
                                          </p:val>
                                        </p:tav>
                                        <p:tav tm="100000">
                                          <p:val>
                                            <p:strVal val="ppt_x"/>
                                          </p:val>
                                        </p:tav>
                                      </p:tavLst>
                                    </p:anim>
                                    <p:anim calcmode="lin" valueType="num">
                                      <p:cBhvr additive="base">
                                        <p:cTn id="121" dur="500"/>
                                        <p:tgtEl>
                                          <p:spTgt spid="26"/>
                                        </p:tgtEl>
                                        <p:attrNameLst>
                                          <p:attrName>ppt_y</p:attrName>
                                        </p:attrNameLst>
                                      </p:cBhvr>
                                      <p:tavLst>
                                        <p:tav tm="0">
                                          <p:val>
                                            <p:strVal val="ppt_y"/>
                                          </p:val>
                                        </p:tav>
                                        <p:tav tm="100000">
                                          <p:val>
                                            <p:strVal val="1+ppt_h/2"/>
                                          </p:val>
                                        </p:tav>
                                      </p:tavLst>
                                    </p:anim>
                                    <p:set>
                                      <p:cBhvr>
                                        <p:cTn id="122"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5" grpId="0" animBg="1"/>
      <p:bldP spid="7" grpId="0" animBg="1"/>
      <p:bldP spid="12" grpId="0" animBg="1"/>
      <p:bldP spid="17" grpId="0" animBg="1"/>
      <p:bldP spid="22" grpId="0" animBg="1"/>
      <p:bldP spid="8" grpId="0" animBg="1"/>
      <p:bldP spid="13" grpId="0" animBg="1"/>
      <p:bldP spid="18" grpId="0" animBg="1"/>
      <p:bldP spid="23" grpId="0" animBg="1"/>
      <p:bldP spid="9" grpId="0" animBg="1"/>
      <p:bldP spid="14" grpId="0" animBg="1"/>
      <p:bldP spid="19" grpId="0" animBg="1"/>
      <p:bldP spid="24" grpId="0" animBg="1"/>
      <p:bldP spid="10" grpId="0" animBg="1"/>
      <p:bldP spid="15" grpId="0" animBg="1"/>
      <p:bldP spid="20" grpId="0" animBg="1"/>
      <p:bldP spid="11" grpId="0" animBg="1"/>
      <p:bldP spid="16" grpId="0" animBg="1"/>
      <p:bldP spid="21" grpId="0" animBg="1"/>
    </p:bldLst>
  </p:timing>
</p:sld>
</file>

<file path=ppt/slides/slide2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84385" name="Title 1"/>
          <p:cNvSpPr>
            <a:spLocks noGrp="1"/>
          </p:cNvSpPr>
          <p:nvPr>
            <p:ph type="title"/>
          </p:nvPr>
        </p:nvSpPr>
        <p:spPr>
          <a:xfrm>
            <a:off x="0" y="44450"/>
            <a:ext cx="9144000" cy="793750"/>
          </a:xfrm>
        </p:spPr>
        <p:txBody>
          <a:bodyPr/>
          <a:lstStyle/>
          <a:p>
            <a:r>
              <a:rPr lang="en-US" i="1">
                <a:effectLst/>
                <a:latin typeface="Arial Black" charset="0"/>
                <a:ea typeface="MS PGothic" charset="0"/>
              </a:rPr>
              <a:t>Philippians 3:17-19 </a:t>
            </a:r>
            <a:r>
              <a:rPr lang="en-US" sz="2800" i="1">
                <a:effectLst/>
                <a:latin typeface="Arial Black" charset="0"/>
                <a:ea typeface="MS PGothic" charset="0"/>
              </a:rPr>
              <a:t>NLT</a:t>
            </a:r>
            <a:endParaRPr lang="en-US" i="1">
              <a:effectLst/>
              <a:latin typeface="Arial Black" charset="0"/>
              <a:ea typeface="MS PGothic" charset="0"/>
            </a:endParaRPr>
          </a:p>
        </p:txBody>
      </p:sp>
      <p:sp>
        <p:nvSpPr>
          <p:cNvPr id="3" name="Title 1"/>
          <p:cNvSpPr txBox="1">
            <a:spLocks/>
          </p:cNvSpPr>
          <p:nvPr/>
        </p:nvSpPr>
        <p:spPr bwMode="auto">
          <a:xfrm>
            <a:off x="0" y="914400"/>
            <a:ext cx="9144000" cy="5943600"/>
          </a:xfrm>
          <a:prstGeom prst="rect">
            <a:avLst/>
          </a:prstGeom>
          <a:gradFill flip="none" rotWithShape="1">
            <a:gsLst>
              <a:gs pos="0">
                <a:srgbClr val="800000"/>
              </a:gs>
              <a:gs pos="100000">
                <a:schemeClr val="bg1"/>
              </a:gs>
            </a:gsLst>
            <a:path path="rect">
              <a:fillToRect l="50000" t="50000" r="50000" b="50000"/>
            </a:path>
            <a:tileRect/>
          </a:gradFill>
          <a:ln w="9525">
            <a:noFill/>
            <a:miter lim="800000"/>
            <a:headEnd/>
            <a:tailEnd/>
          </a:ln>
        </p:spPr>
        <p:txBody>
          <a:bodyPr lIns="91354" tIns="45678" rIns="91354" bIns="4567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sz="3200" baseline="30000" dirty="0">
                <a:solidFill>
                  <a:srgbClr val="E3EBF1"/>
                </a:solidFill>
                <a:effectLst>
                  <a:outerShdw blurRad="38100" dist="38100" dir="2700000" algn="tl">
                    <a:srgbClr val="000000"/>
                  </a:outerShdw>
                </a:effectLst>
                <a:latin typeface="Arial Black" charset="0"/>
              </a:rPr>
              <a:t>17</a:t>
            </a:r>
            <a:r>
              <a:rPr lang="en-US" sz="3200" dirty="0">
                <a:solidFill>
                  <a:srgbClr val="E3EBF1"/>
                </a:solidFill>
                <a:effectLst>
                  <a:outerShdw blurRad="38100" dist="38100" dir="2700000" algn="tl">
                    <a:srgbClr val="000000"/>
                  </a:outerShdw>
                </a:effectLst>
                <a:latin typeface="Arial Black" charset="0"/>
              </a:rPr>
              <a:t>Dear brothers and sisters, pattern your lives after mine, and learn from those who follow our example. </a:t>
            </a:r>
            <a:r>
              <a:rPr lang="en-US" sz="3200" baseline="30000" dirty="0">
                <a:solidFill>
                  <a:srgbClr val="E3EBF1"/>
                </a:solidFill>
                <a:effectLst>
                  <a:outerShdw blurRad="38100" dist="38100" dir="2700000" algn="tl">
                    <a:srgbClr val="000000"/>
                  </a:outerShdw>
                </a:effectLst>
                <a:latin typeface="Arial Black" charset="0"/>
              </a:rPr>
              <a:t>18</a:t>
            </a:r>
            <a:r>
              <a:rPr lang="en-US" sz="3200" dirty="0">
                <a:solidFill>
                  <a:srgbClr val="E3EBF1"/>
                </a:solidFill>
                <a:effectLst>
                  <a:outerShdw blurRad="38100" dist="38100" dir="2700000" algn="tl">
                    <a:srgbClr val="000000"/>
                  </a:outerShdw>
                </a:effectLst>
                <a:latin typeface="Arial Black" charset="0"/>
              </a:rPr>
              <a:t>For I have told you often before, and </a:t>
            </a:r>
            <a:r>
              <a:rPr lang="en-US" sz="3200" dirty="0">
                <a:solidFill>
                  <a:srgbClr val="FFFF00"/>
                </a:solidFill>
                <a:effectLst>
                  <a:outerShdw blurRad="38100" dist="38100" dir="2700000" algn="tl">
                    <a:srgbClr val="000000"/>
                  </a:outerShdw>
                </a:effectLst>
                <a:latin typeface="Arial Black" charset="0"/>
              </a:rPr>
              <a:t>I say it again with tears in my eyes</a:t>
            </a:r>
            <a:r>
              <a:rPr lang="en-US" sz="3200" dirty="0">
                <a:solidFill>
                  <a:srgbClr val="E3EBF1"/>
                </a:solidFill>
                <a:effectLst>
                  <a:outerShdw blurRad="38100" dist="38100" dir="2700000" algn="tl">
                    <a:srgbClr val="000000"/>
                  </a:outerShdw>
                </a:effectLst>
                <a:latin typeface="Arial Black" charset="0"/>
              </a:rPr>
              <a:t>, that there are many whose conduct shows they are really enemies of the cross of Christ. </a:t>
            </a:r>
            <a:r>
              <a:rPr lang="en-US" sz="3200" baseline="30000" dirty="0">
                <a:solidFill>
                  <a:srgbClr val="E3EBF1"/>
                </a:solidFill>
                <a:effectLst>
                  <a:outerShdw blurRad="38100" dist="38100" dir="2700000" algn="tl">
                    <a:srgbClr val="000000"/>
                  </a:outerShdw>
                </a:effectLst>
                <a:latin typeface="Arial Black" charset="0"/>
              </a:rPr>
              <a:t>19</a:t>
            </a:r>
            <a:r>
              <a:rPr lang="en-US" sz="3200" dirty="0">
                <a:solidFill>
                  <a:srgbClr val="E3EBF1"/>
                </a:solidFill>
                <a:effectLst>
                  <a:outerShdw blurRad="38100" dist="38100" dir="2700000" algn="tl">
                    <a:srgbClr val="000000"/>
                  </a:outerShdw>
                </a:effectLst>
                <a:latin typeface="Arial Black" charset="0"/>
              </a:rPr>
              <a:t>They are headed for destruction. Their god is their appetite, they brag about shameful things, and they think only about this life here on earth.</a:t>
            </a:r>
            <a:r>
              <a:rPr lang="en-US" altLang="ja-JP" sz="3200" dirty="0">
                <a:solidFill>
                  <a:srgbClr val="E3EBF1"/>
                </a:solidFill>
                <a:effectLst>
                  <a:outerShdw blurRad="38100" dist="38100" dir="2700000" algn="tl">
                    <a:srgbClr val="000000"/>
                  </a:outerShdw>
                </a:effectLst>
                <a:latin typeface="Arial Black" charset="0"/>
              </a:rPr>
              <a:t>"</a:t>
            </a:r>
            <a:endParaRPr lang="en-US" sz="3200" dirty="0">
              <a:solidFill>
                <a:srgbClr val="E3EBF1"/>
              </a:solidFill>
              <a:effectLst>
                <a:outerShdw blurRad="38100" dist="38100" dir="2700000" algn="tl">
                  <a:srgbClr val="000000"/>
                </a:outerShdw>
              </a:effectLst>
              <a:latin typeface="Arial Black" charset="0"/>
            </a:endParaRPr>
          </a:p>
        </p:txBody>
      </p:sp>
      <p:cxnSp>
        <p:nvCxnSpPr>
          <p:cNvPr id="784387" name="Straight Connector 4"/>
          <p:cNvCxnSpPr>
            <a:cxnSpLocks noChangeShapeType="1"/>
          </p:cNvCxnSpPr>
          <p:nvPr/>
        </p:nvCxnSpPr>
        <p:spPr bwMode="auto">
          <a:xfrm>
            <a:off x="0" y="836613"/>
            <a:ext cx="9144000" cy="1587"/>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cxn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0689" name="Title 1"/>
          <p:cNvSpPr>
            <a:spLocks noGrp="1"/>
          </p:cNvSpPr>
          <p:nvPr>
            <p:ph type="title"/>
          </p:nvPr>
        </p:nvSpPr>
        <p:spPr>
          <a:xfrm>
            <a:off x="0" y="0"/>
            <a:ext cx="9144000" cy="914400"/>
          </a:xfrm>
          <a:gradFill flip="none" rotWithShape="1">
            <a:gsLst>
              <a:gs pos="0">
                <a:schemeClr val="bg1"/>
              </a:gs>
              <a:gs pos="90000">
                <a:srgbClr val="800000"/>
              </a:gs>
            </a:gsLst>
            <a:path path="rect">
              <a:fillToRect l="50000" t="50000" r="50000" b="50000"/>
            </a:path>
            <a:tileRect/>
          </a:gradFill>
        </p:spPr>
        <p:txBody>
          <a:bodyPr/>
          <a:lstStyle/>
          <a:p>
            <a:pPr>
              <a:defRPr/>
            </a:pPr>
            <a:r>
              <a:rPr lang="en-US">
                <a:effectLst/>
                <a:ea typeface="ＭＳ Ｐゴシック" charset="0"/>
                <a:cs typeface="ＭＳ Ｐゴシック" charset="0"/>
              </a:rPr>
              <a:t>Law</a:t>
            </a:r>
          </a:p>
        </p:txBody>
      </p:sp>
      <p:sp>
        <p:nvSpPr>
          <p:cNvPr id="3" name="Title 1"/>
          <p:cNvSpPr txBox="1">
            <a:spLocks/>
          </p:cNvSpPr>
          <p:nvPr/>
        </p:nvSpPr>
        <p:spPr bwMode="auto">
          <a:xfrm>
            <a:off x="2743200" y="990600"/>
            <a:ext cx="3657600" cy="1143000"/>
          </a:xfrm>
          <a:prstGeom prst="rect">
            <a:avLst/>
          </a:prstGeom>
          <a:noFill/>
          <a:ln w="9525">
            <a:noFill/>
            <a:miter lim="800000"/>
            <a:headEnd/>
            <a:tailEnd/>
          </a:ln>
        </p:spPr>
        <p:txBody>
          <a:bodyPr lIns="91354" tIns="45678" rIns="91354" bIns="45678"/>
          <a:lstStyle/>
          <a:p>
            <a:pPr algn="ctr" eaLnBrk="0" hangingPunct="0">
              <a:defRPr/>
            </a:pPr>
            <a:r>
              <a:rPr lang="en-US" sz="3200" kern="0" dirty="0">
                <a:solidFill>
                  <a:srgbClr val="E3EBF1"/>
                </a:solidFill>
                <a:latin typeface="Arial Black"/>
                <a:ea typeface="ＭＳ Ｐゴシック" charset="-128"/>
                <a:cs typeface="ＭＳ Ｐゴシック" charset="-128"/>
              </a:rPr>
              <a:t>Christ-like Balance</a:t>
            </a:r>
          </a:p>
        </p:txBody>
      </p:sp>
      <p:sp>
        <p:nvSpPr>
          <p:cNvPr id="4" name="Title 1"/>
          <p:cNvSpPr txBox="1">
            <a:spLocks/>
          </p:cNvSpPr>
          <p:nvPr/>
        </p:nvSpPr>
        <p:spPr bwMode="auto">
          <a:xfrm>
            <a:off x="0" y="990600"/>
            <a:ext cx="2743200" cy="914400"/>
          </a:xfrm>
          <a:prstGeom prst="rect">
            <a:avLst/>
          </a:prstGeom>
          <a:noFill/>
          <a:ln w="9525">
            <a:noFill/>
            <a:miter lim="800000"/>
            <a:headEnd/>
            <a:tailEnd/>
          </a:ln>
        </p:spPr>
        <p:txBody>
          <a:bodyPr lIns="91354" tIns="45678" rIns="91354" bIns="45678"/>
          <a:lstStyle/>
          <a:p>
            <a:pPr algn="ctr" eaLnBrk="0" hangingPunct="0">
              <a:defRPr/>
            </a:pPr>
            <a:r>
              <a:rPr lang="en-US" sz="3200" kern="0" dirty="0">
                <a:solidFill>
                  <a:srgbClr val="E3EBF1"/>
                </a:solidFill>
                <a:latin typeface="Arial Black"/>
                <a:ea typeface="ＭＳ Ｐゴシック" charset="-128"/>
                <a:cs typeface="ＭＳ Ｐゴシック" charset="-128"/>
              </a:rPr>
              <a:t>Legalism</a:t>
            </a:r>
          </a:p>
        </p:txBody>
      </p:sp>
      <p:sp>
        <p:nvSpPr>
          <p:cNvPr id="5" name="Title 1"/>
          <p:cNvSpPr txBox="1">
            <a:spLocks/>
          </p:cNvSpPr>
          <p:nvPr/>
        </p:nvSpPr>
        <p:spPr bwMode="auto">
          <a:xfrm>
            <a:off x="5943600" y="990600"/>
            <a:ext cx="3200400" cy="914400"/>
          </a:xfrm>
          <a:prstGeom prst="rect">
            <a:avLst/>
          </a:prstGeom>
          <a:noFill/>
          <a:ln w="9525">
            <a:noFill/>
            <a:miter lim="800000"/>
            <a:headEnd/>
            <a:tailEnd/>
          </a:ln>
        </p:spPr>
        <p:txBody>
          <a:bodyPr lIns="91354" tIns="45678" rIns="91354" bIns="45678"/>
          <a:lstStyle/>
          <a:p>
            <a:pPr algn="ctr" eaLnBrk="0" hangingPunct="0">
              <a:defRPr/>
            </a:pPr>
            <a:r>
              <a:rPr lang="en-US" sz="3200" kern="0" dirty="0">
                <a:solidFill>
                  <a:srgbClr val="E3EBF1"/>
                </a:solidFill>
                <a:latin typeface="Arial Black"/>
                <a:ea typeface="ＭＳ Ｐゴシック" charset="-128"/>
                <a:cs typeface="ＭＳ Ｐゴシック" charset="-128"/>
              </a:rPr>
              <a:t>License</a:t>
            </a:r>
          </a:p>
        </p:txBody>
      </p:sp>
      <p:sp>
        <p:nvSpPr>
          <p:cNvPr id="6" name="Title 1"/>
          <p:cNvSpPr txBox="1">
            <a:spLocks/>
          </p:cNvSpPr>
          <p:nvPr/>
        </p:nvSpPr>
        <p:spPr bwMode="auto">
          <a:xfrm>
            <a:off x="2743200" y="3657600"/>
            <a:ext cx="3657600" cy="1143000"/>
          </a:xfrm>
          <a:prstGeom prst="rect">
            <a:avLst/>
          </a:prstGeom>
          <a:noFill/>
          <a:ln w="9525">
            <a:noFill/>
            <a:miter lim="800000"/>
            <a:headEnd/>
            <a:tailEnd/>
          </a:ln>
        </p:spPr>
        <p:txBody>
          <a:bodyPr lIns="91354" tIns="45678" rIns="91354" bIns="45678"/>
          <a:lstStyle/>
          <a:p>
            <a:pPr algn="ctr" eaLnBrk="0" hangingPunct="0">
              <a:defRPr/>
            </a:pPr>
            <a:r>
              <a:rPr lang="en-US" sz="3200" kern="0" dirty="0">
                <a:solidFill>
                  <a:srgbClr val="E3EBF1"/>
                </a:solidFill>
                <a:latin typeface="Arial Black"/>
                <a:ea typeface="ＭＳ Ｐゴシック" charset="-128"/>
                <a:cs typeface="ＭＳ Ｐゴシック" charset="-128"/>
              </a:rPr>
              <a:t>Standards &amp; Liberty</a:t>
            </a:r>
          </a:p>
        </p:txBody>
      </p:sp>
      <p:sp>
        <p:nvSpPr>
          <p:cNvPr id="7" name="Title 1"/>
          <p:cNvSpPr txBox="1">
            <a:spLocks/>
          </p:cNvSpPr>
          <p:nvPr/>
        </p:nvSpPr>
        <p:spPr bwMode="auto">
          <a:xfrm>
            <a:off x="0" y="3657600"/>
            <a:ext cx="2743200" cy="914400"/>
          </a:xfrm>
          <a:prstGeom prst="rect">
            <a:avLst/>
          </a:prstGeom>
          <a:noFill/>
          <a:ln w="9525">
            <a:noFill/>
            <a:miter lim="800000"/>
            <a:headEnd/>
            <a:tailEnd/>
          </a:ln>
        </p:spPr>
        <p:txBody>
          <a:bodyPr lIns="91354" tIns="45678" rIns="91354" bIns="45678"/>
          <a:lstStyle/>
          <a:p>
            <a:pPr algn="ctr" eaLnBrk="0" hangingPunct="0">
              <a:defRPr/>
            </a:pPr>
            <a:r>
              <a:rPr lang="en-US" sz="3200" kern="0" dirty="0">
                <a:solidFill>
                  <a:srgbClr val="E3EBF1"/>
                </a:solidFill>
                <a:latin typeface="Arial Black"/>
                <a:ea typeface="ＭＳ Ｐゴシック" charset="-128"/>
                <a:cs typeface="ＭＳ Ｐゴシック" charset="-128"/>
              </a:rPr>
              <a:t>Legal = Law Only</a:t>
            </a:r>
          </a:p>
        </p:txBody>
      </p:sp>
      <p:sp>
        <p:nvSpPr>
          <p:cNvPr id="8" name="Title 1"/>
          <p:cNvSpPr txBox="1">
            <a:spLocks/>
          </p:cNvSpPr>
          <p:nvPr/>
        </p:nvSpPr>
        <p:spPr bwMode="auto">
          <a:xfrm>
            <a:off x="5943600" y="3657600"/>
            <a:ext cx="3200400" cy="914400"/>
          </a:xfrm>
          <a:prstGeom prst="rect">
            <a:avLst/>
          </a:prstGeom>
          <a:noFill/>
          <a:ln w="9525">
            <a:noFill/>
            <a:miter lim="800000"/>
            <a:headEnd/>
            <a:tailEnd/>
          </a:ln>
        </p:spPr>
        <p:txBody>
          <a:bodyPr lIns="91354" tIns="45678" rIns="91354" bIns="45678"/>
          <a:lstStyle/>
          <a:p>
            <a:pPr algn="ctr" eaLnBrk="0" hangingPunct="0">
              <a:defRPr/>
            </a:pPr>
            <a:r>
              <a:rPr lang="en-US" sz="3200" kern="0" dirty="0">
                <a:solidFill>
                  <a:srgbClr val="E3EBF1"/>
                </a:solidFill>
                <a:latin typeface="Arial Black"/>
                <a:ea typeface="ＭＳ Ｐゴシック" charset="-128"/>
                <a:cs typeface="ＭＳ Ｐゴシック" charset="-128"/>
              </a:rPr>
              <a:t>Liberty = </a:t>
            </a:r>
            <a:br>
              <a:rPr lang="en-US" sz="3200" kern="0" dirty="0">
                <a:solidFill>
                  <a:srgbClr val="E3EBF1"/>
                </a:solidFill>
                <a:latin typeface="Arial Black"/>
                <a:ea typeface="ＭＳ Ｐゴシック" charset="-128"/>
                <a:cs typeface="ＭＳ Ｐゴシック" charset="-128"/>
              </a:rPr>
            </a:br>
            <a:r>
              <a:rPr lang="en-US" sz="3200" kern="0" dirty="0">
                <a:solidFill>
                  <a:srgbClr val="E3EBF1"/>
                </a:solidFill>
                <a:latin typeface="Arial Black"/>
                <a:ea typeface="ＭＳ Ｐゴシック" charset="-128"/>
                <a:cs typeface="ＭＳ Ｐゴシック" charset="-128"/>
              </a:rPr>
              <a:t>No Law</a:t>
            </a:r>
          </a:p>
        </p:txBody>
      </p:sp>
      <p:sp>
        <p:nvSpPr>
          <p:cNvPr id="9" name="Text Box 2"/>
          <p:cNvSpPr txBox="1">
            <a:spLocks noChangeArrowheads="1"/>
          </p:cNvSpPr>
          <p:nvPr/>
        </p:nvSpPr>
        <p:spPr bwMode="auto">
          <a:xfrm>
            <a:off x="8221663" y="44450"/>
            <a:ext cx="885825" cy="461963"/>
          </a:xfrm>
          <a:prstGeom prst="rect">
            <a:avLst/>
          </a:prstGeom>
          <a:noFill/>
          <a:ln w="9525">
            <a:noFill/>
            <a:miter lim="800000"/>
            <a:headEnd/>
            <a:tailEnd/>
          </a:ln>
        </p:spPr>
        <p:txBody>
          <a:bodyPr wrap="none"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r>
              <a:rPr lang="en-US" b="1" smtClean="0">
                <a:solidFill>
                  <a:srgbClr val="FFFFFF"/>
                </a:solidFill>
                <a:effectLst>
                  <a:outerShdw blurRad="38100" dist="38100" dir="2700000" algn="tl">
                    <a:srgbClr val="336699"/>
                  </a:outerShdw>
                </a:effectLst>
                <a:latin typeface="Arial" charset="0"/>
                <a:cs typeface="Arial" charset="0"/>
              </a:rPr>
              <a:t>186g</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0689" name="Title 1"/>
          <p:cNvSpPr>
            <a:spLocks noGrp="1"/>
          </p:cNvSpPr>
          <p:nvPr>
            <p:ph type="title"/>
          </p:nvPr>
        </p:nvSpPr>
        <p:spPr>
          <a:xfrm>
            <a:off x="0" y="0"/>
            <a:ext cx="9144000" cy="914400"/>
          </a:xfrm>
          <a:gradFill flip="none" rotWithShape="1">
            <a:gsLst>
              <a:gs pos="0">
                <a:schemeClr val="bg1"/>
              </a:gs>
              <a:gs pos="90000">
                <a:srgbClr val="800000"/>
              </a:gs>
            </a:gsLst>
            <a:path path="rect">
              <a:fillToRect l="50000" t="50000" r="50000" b="50000"/>
            </a:path>
            <a:tileRect/>
          </a:gradFill>
        </p:spPr>
        <p:txBody>
          <a:bodyPr/>
          <a:lstStyle/>
          <a:p>
            <a:pPr>
              <a:defRPr/>
            </a:pPr>
            <a:r>
              <a:rPr lang="en-US">
                <a:effectLst/>
                <a:ea typeface="ＭＳ Ｐゴシック" charset="0"/>
                <a:cs typeface="ＭＳ Ｐゴシック" charset="0"/>
              </a:rPr>
              <a:t>Rules</a:t>
            </a:r>
          </a:p>
        </p:txBody>
      </p:sp>
      <p:sp>
        <p:nvSpPr>
          <p:cNvPr id="3" name="Title 1"/>
          <p:cNvSpPr txBox="1">
            <a:spLocks/>
          </p:cNvSpPr>
          <p:nvPr/>
        </p:nvSpPr>
        <p:spPr bwMode="auto">
          <a:xfrm>
            <a:off x="2743200" y="990600"/>
            <a:ext cx="3657600" cy="1143000"/>
          </a:xfrm>
          <a:prstGeom prst="rect">
            <a:avLst/>
          </a:prstGeom>
          <a:noFill/>
          <a:ln w="9525">
            <a:noFill/>
            <a:miter lim="800000"/>
            <a:headEnd/>
            <a:tailEnd/>
          </a:ln>
        </p:spPr>
        <p:txBody>
          <a:bodyPr lIns="91354" tIns="45678" rIns="91354" bIns="45678"/>
          <a:lstStyle/>
          <a:p>
            <a:pPr algn="ctr" eaLnBrk="0" hangingPunct="0">
              <a:defRPr/>
            </a:pPr>
            <a:r>
              <a:rPr lang="en-US" sz="3200" kern="0" dirty="0">
                <a:solidFill>
                  <a:srgbClr val="E3EBF1"/>
                </a:solidFill>
                <a:latin typeface="Arial Black"/>
                <a:ea typeface="ＭＳ Ｐゴシック" charset="-128"/>
                <a:cs typeface="ＭＳ Ｐゴシック" charset="-128"/>
              </a:rPr>
              <a:t>Christ-like Balance</a:t>
            </a:r>
          </a:p>
        </p:txBody>
      </p:sp>
      <p:sp>
        <p:nvSpPr>
          <p:cNvPr id="4" name="Title 1"/>
          <p:cNvSpPr txBox="1">
            <a:spLocks/>
          </p:cNvSpPr>
          <p:nvPr/>
        </p:nvSpPr>
        <p:spPr bwMode="auto">
          <a:xfrm>
            <a:off x="0" y="990600"/>
            <a:ext cx="2743200" cy="914400"/>
          </a:xfrm>
          <a:prstGeom prst="rect">
            <a:avLst/>
          </a:prstGeom>
          <a:noFill/>
          <a:ln w="9525">
            <a:noFill/>
            <a:miter lim="800000"/>
            <a:headEnd/>
            <a:tailEnd/>
          </a:ln>
        </p:spPr>
        <p:txBody>
          <a:bodyPr lIns="91354" tIns="45678" rIns="91354" bIns="45678"/>
          <a:lstStyle/>
          <a:p>
            <a:pPr algn="ctr" eaLnBrk="0" hangingPunct="0">
              <a:defRPr/>
            </a:pPr>
            <a:r>
              <a:rPr lang="en-US" sz="3200" kern="0" dirty="0">
                <a:solidFill>
                  <a:srgbClr val="E3EBF1"/>
                </a:solidFill>
                <a:latin typeface="Arial Black"/>
                <a:ea typeface="ＭＳ Ｐゴシック" charset="-128"/>
                <a:cs typeface="ＭＳ Ｐゴシック" charset="-128"/>
              </a:rPr>
              <a:t>Legalism</a:t>
            </a:r>
          </a:p>
        </p:txBody>
      </p:sp>
      <p:sp>
        <p:nvSpPr>
          <p:cNvPr id="5" name="Title 1"/>
          <p:cNvSpPr txBox="1">
            <a:spLocks/>
          </p:cNvSpPr>
          <p:nvPr/>
        </p:nvSpPr>
        <p:spPr bwMode="auto">
          <a:xfrm>
            <a:off x="5943600" y="990600"/>
            <a:ext cx="3200400" cy="914400"/>
          </a:xfrm>
          <a:prstGeom prst="rect">
            <a:avLst/>
          </a:prstGeom>
          <a:noFill/>
          <a:ln w="9525">
            <a:noFill/>
            <a:miter lim="800000"/>
            <a:headEnd/>
            <a:tailEnd/>
          </a:ln>
        </p:spPr>
        <p:txBody>
          <a:bodyPr lIns="91354" tIns="45678" rIns="91354" bIns="45678"/>
          <a:lstStyle/>
          <a:p>
            <a:pPr algn="ctr" eaLnBrk="0" hangingPunct="0">
              <a:defRPr/>
            </a:pPr>
            <a:r>
              <a:rPr lang="en-US" sz="3200" kern="0" dirty="0">
                <a:solidFill>
                  <a:srgbClr val="E3EBF1"/>
                </a:solidFill>
                <a:latin typeface="Arial Black"/>
                <a:ea typeface="ＭＳ Ｐゴシック" charset="-128"/>
                <a:cs typeface="ＭＳ Ｐゴシック" charset="-128"/>
              </a:rPr>
              <a:t>License</a:t>
            </a:r>
          </a:p>
        </p:txBody>
      </p:sp>
      <p:sp>
        <p:nvSpPr>
          <p:cNvPr id="6" name="Title 1"/>
          <p:cNvSpPr txBox="1">
            <a:spLocks/>
          </p:cNvSpPr>
          <p:nvPr/>
        </p:nvSpPr>
        <p:spPr bwMode="auto">
          <a:xfrm>
            <a:off x="2743200" y="3657600"/>
            <a:ext cx="3657600" cy="1143000"/>
          </a:xfrm>
          <a:prstGeom prst="rect">
            <a:avLst/>
          </a:prstGeom>
          <a:noFill/>
          <a:ln w="9525">
            <a:noFill/>
            <a:miter lim="800000"/>
            <a:headEnd/>
            <a:tailEnd/>
          </a:ln>
        </p:spPr>
        <p:txBody>
          <a:bodyPr lIns="91354" tIns="45678" rIns="91354" bIns="45678"/>
          <a:lstStyle/>
          <a:p>
            <a:pPr algn="ctr" eaLnBrk="0" hangingPunct="0">
              <a:defRPr/>
            </a:pPr>
            <a:r>
              <a:rPr lang="en-US" sz="3200" kern="0" dirty="0">
                <a:solidFill>
                  <a:srgbClr val="E3EBF1"/>
                </a:solidFill>
                <a:latin typeface="Arial Black"/>
                <a:ea typeface="ＭＳ Ｐゴシック" charset="-128"/>
                <a:cs typeface="ＭＳ Ｐゴシック" charset="-128"/>
              </a:rPr>
              <a:t>Only Biblical Rules</a:t>
            </a:r>
          </a:p>
        </p:txBody>
      </p:sp>
      <p:sp>
        <p:nvSpPr>
          <p:cNvPr id="7" name="Title 1"/>
          <p:cNvSpPr txBox="1">
            <a:spLocks/>
          </p:cNvSpPr>
          <p:nvPr/>
        </p:nvSpPr>
        <p:spPr bwMode="auto">
          <a:xfrm>
            <a:off x="0" y="3657600"/>
            <a:ext cx="2743200" cy="914400"/>
          </a:xfrm>
          <a:prstGeom prst="rect">
            <a:avLst/>
          </a:prstGeom>
          <a:noFill/>
          <a:ln w="9525">
            <a:noFill/>
            <a:miter lim="800000"/>
            <a:headEnd/>
            <a:tailEnd/>
          </a:ln>
        </p:spPr>
        <p:txBody>
          <a:bodyPr lIns="91354" tIns="45678" rIns="91354" bIns="45678"/>
          <a:lstStyle/>
          <a:p>
            <a:pPr algn="ctr" eaLnBrk="0" hangingPunct="0">
              <a:defRPr/>
            </a:pPr>
            <a:r>
              <a:rPr lang="en-US" sz="3200" kern="0" dirty="0">
                <a:solidFill>
                  <a:srgbClr val="E3EBF1"/>
                </a:solidFill>
                <a:latin typeface="Arial Black"/>
                <a:ea typeface="ＭＳ Ｐゴシック" charset="-128"/>
                <a:cs typeface="ＭＳ Ｐゴシック" charset="-128"/>
              </a:rPr>
              <a:t>Excessive Rules</a:t>
            </a:r>
          </a:p>
        </p:txBody>
      </p:sp>
      <p:sp>
        <p:nvSpPr>
          <p:cNvPr id="8" name="Title 1"/>
          <p:cNvSpPr txBox="1">
            <a:spLocks/>
          </p:cNvSpPr>
          <p:nvPr/>
        </p:nvSpPr>
        <p:spPr bwMode="auto">
          <a:xfrm>
            <a:off x="5943600" y="3657600"/>
            <a:ext cx="3200400" cy="914400"/>
          </a:xfrm>
          <a:prstGeom prst="rect">
            <a:avLst/>
          </a:prstGeom>
          <a:noFill/>
          <a:ln w="9525">
            <a:noFill/>
            <a:miter lim="800000"/>
            <a:headEnd/>
            <a:tailEnd/>
          </a:ln>
        </p:spPr>
        <p:txBody>
          <a:bodyPr lIns="91354" tIns="45678" rIns="91354" bIns="45678"/>
          <a:lstStyle/>
          <a:p>
            <a:pPr algn="ctr" eaLnBrk="0" hangingPunct="0">
              <a:defRPr/>
            </a:pPr>
            <a:r>
              <a:rPr lang="en-US" sz="3200" kern="0" dirty="0">
                <a:solidFill>
                  <a:srgbClr val="E3EBF1"/>
                </a:solidFill>
                <a:latin typeface="Arial Black"/>
                <a:ea typeface="ＭＳ Ｐゴシック" charset="-128"/>
                <a:cs typeface="ＭＳ Ｐゴシック" charset="-128"/>
              </a:rPr>
              <a:t>What are Rules?</a:t>
            </a:r>
          </a:p>
        </p:txBody>
      </p:sp>
      <p:sp>
        <p:nvSpPr>
          <p:cNvPr id="9" name="Text Box 2"/>
          <p:cNvSpPr txBox="1">
            <a:spLocks noChangeArrowheads="1"/>
          </p:cNvSpPr>
          <p:nvPr/>
        </p:nvSpPr>
        <p:spPr bwMode="auto">
          <a:xfrm>
            <a:off x="8221663" y="44450"/>
            <a:ext cx="885825" cy="461963"/>
          </a:xfrm>
          <a:prstGeom prst="rect">
            <a:avLst/>
          </a:prstGeom>
          <a:noFill/>
          <a:ln w="9525">
            <a:noFill/>
            <a:miter lim="800000"/>
            <a:headEnd/>
            <a:tailEnd/>
          </a:ln>
        </p:spPr>
        <p:txBody>
          <a:bodyPr wrap="none"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r>
              <a:rPr lang="en-US" b="1" smtClean="0">
                <a:solidFill>
                  <a:srgbClr val="FFFFFF"/>
                </a:solidFill>
                <a:effectLst>
                  <a:outerShdw blurRad="38100" dist="38100" dir="2700000" algn="tl">
                    <a:srgbClr val="336699"/>
                  </a:outerShdw>
                </a:effectLst>
                <a:latin typeface="Arial" charset="0"/>
                <a:cs typeface="Arial" charset="0"/>
              </a:rPr>
              <a:t>186g</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0017" name="Title 2"/>
          <p:cNvSpPr>
            <a:spLocks noGrp="1"/>
          </p:cNvSpPr>
          <p:nvPr>
            <p:ph type="title" idx="4294967295"/>
          </p:nvPr>
        </p:nvSpPr>
        <p:spPr>
          <a:xfrm>
            <a:off x="395288" y="2420938"/>
            <a:ext cx="8353425" cy="4248150"/>
          </a:xfrm>
          <a:ln w="28575">
            <a:solidFill>
              <a:schemeClr val="tx1"/>
            </a:solidFill>
            <a:miter lim="800000"/>
            <a:headEnd/>
            <a:tailEnd/>
          </a:ln>
        </p:spPr>
        <p:txBody>
          <a:bodyPr/>
          <a:lstStyle/>
          <a:p>
            <a:r>
              <a:rPr lang="en-US" altLang="ja-JP" sz="3600">
                <a:solidFill>
                  <a:srgbClr val="4B3118"/>
                </a:solidFill>
                <a:latin typeface="Arial" charset="0"/>
                <a:ea typeface="MS PGothic" charset="0"/>
              </a:rPr>
              <a:t>"The slave was absolutely at his master</a:t>
            </a:r>
            <a:r>
              <a:rPr lang="fr-FR" altLang="ja-JP" sz="3600">
                <a:solidFill>
                  <a:srgbClr val="4B3118"/>
                </a:solidFill>
                <a:latin typeface="Arial" charset="0"/>
                <a:ea typeface="MS PGothic" charset="0"/>
              </a:rPr>
              <a:t>'</a:t>
            </a:r>
            <a:r>
              <a:rPr lang="en-US" altLang="ja-JP" sz="3600">
                <a:solidFill>
                  <a:srgbClr val="4B3118"/>
                </a:solidFill>
                <a:latin typeface="Arial" charset="0"/>
                <a:ea typeface="MS PGothic" charset="0"/>
              </a:rPr>
              <a:t>s disposal; for the smallest offense he might be scourged, mutilated, crucified, [or] thrown to the wild beasts" </a:t>
            </a:r>
            <a:br>
              <a:rPr lang="en-US" altLang="ja-JP" sz="3600">
                <a:solidFill>
                  <a:srgbClr val="4B3118"/>
                </a:solidFill>
                <a:latin typeface="Arial" charset="0"/>
                <a:ea typeface="MS PGothic" charset="0"/>
              </a:rPr>
            </a:br>
            <a:r>
              <a:rPr lang="en-US" altLang="ja-JP" sz="3600">
                <a:solidFill>
                  <a:srgbClr val="4B3118"/>
                </a:solidFill>
                <a:latin typeface="Arial" charset="0"/>
                <a:ea typeface="MS PGothic" charset="0"/>
              </a:rPr>
              <a:t/>
            </a:r>
            <a:br>
              <a:rPr lang="en-US" altLang="ja-JP" sz="3600">
                <a:solidFill>
                  <a:srgbClr val="4B3118"/>
                </a:solidFill>
                <a:latin typeface="Arial" charset="0"/>
                <a:ea typeface="MS PGothic" charset="0"/>
              </a:rPr>
            </a:br>
            <a:r>
              <a:rPr lang="en-US" altLang="ja-JP" sz="2400">
                <a:solidFill>
                  <a:srgbClr val="4B3118"/>
                </a:solidFill>
                <a:latin typeface="Arial" charset="0"/>
                <a:ea typeface="MS PGothic" charset="0"/>
              </a:rPr>
              <a:t>Lightfoot, </a:t>
            </a:r>
            <a:r>
              <a:rPr lang="en-US" altLang="ja-JP" sz="2400" i="1">
                <a:solidFill>
                  <a:srgbClr val="4B3118"/>
                </a:solidFill>
                <a:latin typeface="Arial" charset="0"/>
                <a:ea typeface="MS PGothic" charset="0"/>
              </a:rPr>
              <a:t>Saint Paul</a:t>
            </a:r>
            <a:r>
              <a:rPr lang="fr-FR" altLang="ja-JP" sz="2400" i="1">
                <a:solidFill>
                  <a:srgbClr val="4B3118"/>
                </a:solidFill>
                <a:latin typeface="Arial" charset="0"/>
                <a:ea typeface="MS PGothic" charset="0"/>
              </a:rPr>
              <a:t>'</a:t>
            </a:r>
            <a:r>
              <a:rPr lang="en-US" altLang="ja-JP" sz="2400" i="1">
                <a:solidFill>
                  <a:srgbClr val="4B3118"/>
                </a:solidFill>
                <a:latin typeface="Arial" charset="0"/>
                <a:ea typeface="MS PGothic" charset="0"/>
              </a:rPr>
              <a:t>s Epistles to the </a:t>
            </a:r>
            <a:br>
              <a:rPr lang="en-US" altLang="ja-JP" sz="2400" i="1">
                <a:solidFill>
                  <a:srgbClr val="4B3118"/>
                </a:solidFill>
                <a:latin typeface="Arial" charset="0"/>
                <a:ea typeface="MS PGothic" charset="0"/>
              </a:rPr>
            </a:br>
            <a:r>
              <a:rPr lang="en-US" altLang="ja-JP" sz="2400" i="1">
                <a:solidFill>
                  <a:srgbClr val="4B3118"/>
                </a:solidFill>
                <a:latin typeface="Arial" charset="0"/>
                <a:ea typeface="MS PGothic" charset="0"/>
              </a:rPr>
              <a:t>Colossians and to Philemon, </a:t>
            </a:r>
            <a:r>
              <a:rPr lang="en-US" altLang="ja-JP" sz="2400">
                <a:solidFill>
                  <a:srgbClr val="4B3118"/>
                </a:solidFill>
                <a:latin typeface="Arial" charset="0"/>
                <a:ea typeface="MS PGothic" charset="0"/>
              </a:rPr>
              <a:t>321</a:t>
            </a:r>
            <a:endParaRPr lang="en-US" sz="2400">
              <a:solidFill>
                <a:srgbClr val="4B3118"/>
              </a:solidFill>
              <a:latin typeface="Arial" charset="0"/>
              <a:ea typeface="MS PGothic" charset="0"/>
            </a:endParaRPr>
          </a:p>
        </p:txBody>
      </p:sp>
      <p:pic>
        <p:nvPicPr>
          <p:cNvPr id="470018" name="Picture 1" descr="spartacus_blood_and_sand_photobucket_mueller_04.jpg"/>
          <p:cNvPicPr>
            <a:picLocks noChangeAspect="1"/>
          </p:cNvPicPr>
          <p:nvPr/>
        </p:nvPicPr>
        <p:blipFill>
          <a:blip r:embed="rId2">
            <a:extLst>
              <a:ext uri="{28A0092B-C50C-407E-A947-70E740481C1C}">
                <a14:useLocalDpi xmlns:a14="http://schemas.microsoft.com/office/drawing/2010/main" val="0"/>
              </a:ext>
            </a:extLst>
          </a:blip>
          <a:srcRect b="10353"/>
          <a:stretch>
            <a:fillRect/>
          </a:stretch>
        </p:blipFill>
        <p:spPr bwMode="auto">
          <a:xfrm>
            <a:off x="0" y="-6350"/>
            <a:ext cx="3424238" cy="230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0689" name="Title 1"/>
          <p:cNvSpPr>
            <a:spLocks noGrp="1"/>
          </p:cNvSpPr>
          <p:nvPr>
            <p:ph type="title"/>
          </p:nvPr>
        </p:nvSpPr>
        <p:spPr>
          <a:xfrm>
            <a:off x="0" y="0"/>
            <a:ext cx="9144000" cy="914400"/>
          </a:xfrm>
          <a:gradFill flip="none" rotWithShape="1">
            <a:gsLst>
              <a:gs pos="0">
                <a:schemeClr val="bg1"/>
              </a:gs>
              <a:gs pos="90000">
                <a:srgbClr val="800000"/>
              </a:gs>
            </a:gsLst>
            <a:path path="rect">
              <a:fillToRect l="50000" t="50000" r="50000" b="50000"/>
            </a:path>
            <a:tileRect/>
          </a:gradFill>
        </p:spPr>
        <p:txBody>
          <a:bodyPr/>
          <a:lstStyle/>
          <a:p>
            <a:pPr>
              <a:defRPr/>
            </a:pPr>
            <a:r>
              <a:rPr lang="en-US">
                <a:effectLst/>
                <a:ea typeface="ＭＳ Ｐゴシック" charset="0"/>
                <a:cs typeface="ＭＳ Ｐゴシック" charset="0"/>
              </a:rPr>
              <a:t>Actions</a:t>
            </a:r>
          </a:p>
        </p:txBody>
      </p:sp>
      <p:sp>
        <p:nvSpPr>
          <p:cNvPr id="3" name="Title 1"/>
          <p:cNvSpPr txBox="1">
            <a:spLocks/>
          </p:cNvSpPr>
          <p:nvPr/>
        </p:nvSpPr>
        <p:spPr bwMode="auto">
          <a:xfrm>
            <a:off x="2743200" y="990600"/>
            <a:ext cx="3657600" cy="1143000"/>
          </a:xfrm>
          <a:prstGeom prst="rect">
            <a:avLst/>
          </a:prstGeom>
          <a:noFill/>
          <a:ln w="9525">
            <a:noFill/>
            <a:miter lim="800000"/>
            <a:headEnd/>
            <a:tailEnd/>
          </a:ln>
        </p:spPr>
        <p:txBody>
          <a:bodyPr lIns="91354" tIns="45678" rIns="91354" bIns="45678"/>
          <a:lstStyle/>
          <a:p>
            <a:pPr algn="ctr" eaLnBrk="0" hangingPunct="0">
              <a:defRPr/>
            </a:pPr>
            <a:r>
              <a:rPr lang="en-US" sz="3200" kern="0" dirty="0">
                <a:solidFill>
                  <a:srgbClr val="E3EBF1"/>
                </a:solidFill>
                <a:latin typeface="Arial Black"/>
                <a:ea typeface="ＭＳ Ｐゴシック" charset="-128"/>
                <a:cs typeface="ＭＳ Ｐゴシック" charset="-128"/>
              </a:rPr>
              <a:t>Christ-like Balance</a:t>
            </a:r>
          </a:p>
        </p:txBody>
      </p:sp>
      <p:sp>
        <p:nvSpPr>
          <p:cNvPr id="4" name="Title 1"/>
          <p:cNvSpPr txBox="1">
            <a:spLocks/>
          </p:cNvSpPr>
          <p:nvPr/>
        </p:nvSpPr>
        <p:spPr bwMode="auto">
          <a:xfrm>
            <a:off x="0" y="990600"/>
            <a:ext cx="2743200" cy="914400"/>
          </a:xfrm>
          <a:prstGeom prst="rect">
            <a:avLst/>
          </a:prstGeom>
          <a:noFill/>
          <a:ln w="9525">
            <a:noFill/>
            <a:miter lim="800000"/>
            <a:headEnd/>
            <a:tailEnd/>
          </a:ln>
        </p:spPr>
        <p:txBody>
          <a:bodyPr lIns="91354" tIns="45678" rIns="91354" bIns="45678"/>
          <a:lstStyle/>
          <a:p>
            <a:pPr algn="ctr" eaLnBrk="0" hangingPunct="0">
              <a:defRPr/>
            </a:pPr>
            <a:r>
              <a:rPr lang="en-US" sz="3200" kern="0" dirty="0">
                <a:solidFill>
                  <a:srgbClr val="E3EBF1"/>
                </a:solidFill>
                <a:latin typeface="Arial Black"/>
                <a:ea typeface="ＭＳ Ｐゴシック" charset="-128"/>
                <a:cs typeface="ＭＳ Ｐゴシック" charset="-128"/>
              </a:rPr>
              <a:t>Legalism</a:t>
            </a:r>
          </a:p>
        </p:txBody>
      </p:sp>
      <p:sp>
        <p:nvSpPr>
          <p:cNvPr id="5" name="Title 1"/>
          <p:cNvSpPr txBox="1">
            <a:spLocks/>
          </p:cNvSpPr>
          <p:nvPr/>
        </p:nvSpPr>
        <p:spPr bwMode="auto">
          <a:xfrm>
            <a:off x="5943600" y="990600"/>
            <a:ext cx="3200400" cy="914400"/>
          </a:xfrm>
          <a:prstGeom prst="rect">
            <a:avLst/>
          </a:prstGeom>
          <a:noFill/>
          <a:ln w="9525">
            <a:noFill/>
            <a:miter lim="800000"/>
            <a:headEnd/>
            <a:tailEnd/>
          </a:ln>
        </p:spPr>
        <p:txBody>
          <a:bodyPr lIns="91354" tIns="45678" rIns="91354" bIns="45678"/>
          <a:lstStyle/>
          <a:p>
            <a:pPr algn="ctr" eaLnBrk="0" hangingPunct="0">
              <a:defRPr/>
            </a:pPr>
            <a:r>
              <a:rPr lang="en-US" sz="3200" kern="0" dirty="0">
                <a:solidFill>
                  <a:srgbClr val="E3EBF1"/>
                </a:solidFill>
                <a:latin typeface="Arial Black"/>
                <a:ea typeface="ＭＳ Ｐゴシック" charset="-128"/>
                <a:cs typeface="ＭＳ Ｐゴシック" charset="-128"/>
              </a:rPr>
              <a:t>License</a:t>
            </a:r>
          </a:p>
        </p:txBody>
      </p:sp>
      <p:sp>
        <p:nvSpPr>
          <p:cNvPr id="6" name="Title 1"/>
          <p:cNvSpPr txBox="1">
            <a:spLocks/>
          </p:cNvSpPr>
          <p:nvPr/>
        </p:nvSpPr>
        <p:spPr bwMode="auto">
          <a:xfrm>
            <a:off x="2743200" y="3657600"/>
            <a:ext cx="3657600" cy="1143000"/>
          </a:xfrm>
          <a:prstGeom prst="rect">
            <a:avLst/>
          </a:prstGeom>
          <a:noFill/>
          <a:ln w="9525">
            <a:noFill/>
            <a:miter lim="800000"/>
            <a:headEnd/>
            <a:tailEnd/>
          </a:ln>
        </p:spPr>
        <p:txBody>
          <a:bodyPr lIns="91354" tIns="45678" rIns="91354" bIns="45678"/>
          <a:lstStyle/>
          <a:p>
            <a:pPr algn="ctr" eaLnBrk="0" hangingPunct="0">
              <a:defRPr/>
            </a:pPr>
            <a:r>
              <a:rPr lang="en-US" sz="3200" kern="0" dirty="0">
                <a:solidFill>
                  <a:srgbClr val="E3EBF1"/>
                </a:solidFill>
                <a:latin typeface="Arial Black"/>
                <a:ea typeface="ＭＳ Ｐゴシック" charset="-128"/>
                <a:cs typeface="ＭＳ Ｐゴシック" charset="-128"/>
              </a:rPr>
              <a:t>Actions are Something</a:t>
            </a:r>
          </a:p>
        </p:txBody>
      </p:sp>
      <p:sp>
        <p:nvSpPr>
          <p:cNvPr id="7" name="Title 1"/>
          <p:cNvSpPr txBox="1">
            <a:spLocks/>
          </p:cNvSpPr>
          <p:nvPr/>
        </p:nvSpPr>
        <p:spPr bwMode="auto">
          <a:xfrm>
            <a:off x="0" y="3657600"/>
            <a:ext cx="2743200" cy="914400"/>
          </a:xfrm>
          <a:prstGeom prst="rect">
            <a:avLst/>
          </a:prstGeom>
          <a:noFill/>
          <a:ln w="9525">
            <a:noFill/>
            <a:miter lim="800000"/>
            <a:headEnd/>
            <a:tailEnd/>
          </a:ln>
        </p:spPr>
        <p:txBody>
          <a:bodyPr lIns="91354" tIns="45678" rIns="91354" bIns="45678"/>
          <a:lstStyle/>
          <a:p>
            <a:pPr algn="ctr" eaLnBrk="0" hangingPunct="0">
              <a:defRPr/>
            </a:pPr>
            <a:r>
              <a:rPr lang="en-US" sz="3200" kern="0" dirty="0">
                <a:solidFill>
                  <a:srgbClr val="E3EBF1"/>
                </a:solidFill>
                <a:latin typeface="Arial Black"/>
                <a:ea typeface="ＭＳ Ｐゴシック" charset="-128"/>
                <a:cs typeface="ＭＳ Ｐゴシック" charset="-128"/>
              </a:rPr>
              <a:t>Actions are Everything</a:t>
            </a:r>
          </a:p>
        </p:txBody>
      </p:sp>
      <p:sp>
        <p:nvSpPr>
          <p:cNvPr id="8" name="Title 1"/>
          <p:cNvSpPr txBox="1">
            <a:spLocks/>
          </p:cNvSpPr>
          <p:nvPr/>
        </p:nvSpPr>
        <p:spPr bwMode="auto">
          <a:xfrm>
            <a:off x="5943600" y="3657600"/>
            <a:ext cx="3200400" cy="914400"/>
          </a:xfrm>
          <a:prstGeom prst="rect">
            <a:avLst/>
          </a:prstGeom>
          <a:noFill/>
          <a:ln w="9525">
            <a:noFill/>
            <a:miter lim="800000"/>
            <a:headEnd/>
            <a:tailEnd/>
          </a:ln>
        </p:spPr>
        <p:txBody>
          <a:bodyPr lIns="91354" tIns="45678" rIns="91354" bIns="45678"/>
          <a:lstStyle/>
          <a:p>
            <a:pPr algn="ctr" eaLnBrk="0" hangingPunct="0">
              <a:defRPr/>
            </a:pPr>
            <a:r>
              <a:rPr lang="en-US" sz="3200" kern="0" dirty="0">
                <a:solidFill>
                  <a:srgbClr val="E3EBF1"/>
                </a:solidFill>
                <a:latin typeface="Arial Black"/>
                <a:ea typeface="ＭＳ Ｐゴシック" charset="-128"/>
                <a:cs typeface="ＭＳ Ｐゴシック" charset="-128"/>
              </a:rPr>
              <a:t>Actions are Unimportant</a:t>
            </a:r>
          </a:p>
        </p:txBody>
      </p:sp>
      <p:sp>
        <p:nvSpPr>
          <p:cNvPr id="9" name="Text Box 2"/>
          <p:cNvSpPr txBox="1">
            <a:spLocks noChangeArrowheads="1"/>
          </p:cNvSpPr>
          <p:nvPr/>
        </p:nvSpPr>
        <p:spPr bwMode="auto">
          <a:xfrm>
            <a:off x="8221663" y="44450"/>
            <a:ext cx="885825" cy="461963"/>
          </a:xfrm>
          <a:prstGeom prst="rect">
            <a:avLst/>
          </a:prstGeom>
          <a:noFill/>
          <a:ln w="9525">
            <a:noFill/>
            <a:miter lim="800000"/>
            <a:headEnd/>
            <a:tailEnd/>
          </a:ln>
        </p:spPr>
        <p:txBody>
          <a:bodyPr wrap="none"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r>
              <a:rPr lang="en-US" b="1" smtClean="0">
                <a:solidFill>
                  <a:srgbClr val="FFFFFF"/>
                </a:solidFill>
                <a:effectLst>
                  <a:outerShdw blurRad="38100" dist="38100" dir="2700000" algn="tl">
                    <a:srgbClr val="336699"/>
                  </a:outerShdw>
                </a:effectLst>
                <a:latin typeface="Arial" charset="0"/>
                <a:cs typeface="Arial" charset="0"/>
              </a:rPr>
              <a:t>186g</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0689" name="Title 1"/>
          <p:cNvSpPr>
            <a:spLocks noGrp="1"/>
          </p:cNvSpPr>
          <p:nvPr>
            <p:ph type="title"/>
          </p:nvPr>
        </p:nvSpPr>
        <p:spPr>
          <a:xfrm>
            <a:off x="0" y="0"/>
            <a:ext cx="9144000" cy="914400"/>
          </a:xfrm>
          <a:gradFill flip="none" rotWithShape="1">
            <a:gsLst>
              <a:gs pos="0">
                <a:schemeClr val="bg1"/>
              </a:gs>
              <a:gs pos="90000">
                <a:srgbClr val="800000"/>
              </a:gs>
            </a:gsLst>
            <a:path path="rect">
              <a:fillToRect l="50000" t="50000" r="50000" b="50000"/>
            </a:path>
            <a:tileRect/>
          </a:gradFill>
        </p:spPr>
        <p:txBody>
          <a:bodyPr/>
          <a:lstStyle/>
          <a:p>
            <a:pPr>
              <a:defRPr/>
            </a:pPr>
            <a:r>
              <a:rPr lang="en-US">
                <a:effectLst/>
                <a:ea typeface="ＭＳ Ｐゴシック" charset="0"/>
                <a:cs typeface="ＭＳ Ｐゴシック" charset="0"/>
              </a:rPr>
              <a:t>Structure</a:t>
            </a:r>
          </a:p>
        </p:txBody>
      </p:sp>
      <p:sp>
        <p:nvSpPr>
          <p:cNvPr id="3" name="Title 1"/>
          <p:cNvSpPr txBox="1">
            <a:spLocks/>
          </p:cNvSpPr>
          <p:nvPr/>
        </p:nvSpPr>
        <p:spPr bwMode="auto">
          <a:xfrm>
            <a:off x="2743200" y="990600"/>
            <a:ext cx="3657600" cy="1143000"/>
          </a:xfrm>
          <a:prstGeom prst="rect">
            <a:avLst/>
          </a:prstGeom>
          <a:noFill/>
          <a:ln w="9525">
            <a:noFill/>
            <a:miter lim="800000"/>
            <a:headEnd/>
            <a:tailEnd/>
          </a:ln>
        </p:spPr>
        <p:txBody>
          <a:bodyPr lIns="91354" tIns="45678" rIns="91354" bIns="45678"/>
          <a:lstStyle/>
          <a:p>
            <a:pPr algn="ctr" eaLnBrk="0" hangingPunct="0">
              <a:defRPr/>
            </a:pPr>
            <a:r>
              <a:rPr lang="en-US" sz="3200" kern="0" dirty="0">
                <a:solidFill>
                  <a:srgbClr val="E3EBF1"/>
                </a:solidFill>
                <a:latin typeface="Arial Black"/>
                <a:ea typeface="ＭＳ Ｐゴシック" charset="-128"/>
                <a:cs typeface="ＭＳ Ｐゴシック" charset="-128"/>
              </a:rPr>
              <a:t>Christ-like Balance</a:t>
            </a:r>
          </a:p>
        </p:txBody>
      </p:sp>
      <p:sp>
        <p:nvSpPr>
          <p:cNvPr id="4" name="Title 1"/>
          <p:cNvSpPr txBox="1">
            <a:spLocks/>
          </p:cNvSpPr>
          <p:nvPr/>
        </p:nvSpPr>
        <p:spPr bwMode="auto">
          <a:xfrm>
            <a:off x="0" y="990600"/>
            <a:ext cx="2743200" cy="914400"/>
          </a:xfrm>
          <a:prstGeom prst="rect">
            <a:avLst/>
          </a:prstGeom>
          <a:noFill/>
          <a:ln w="9525">
            <a:noFill/>
            <a:miter lim="800000"/>
            <a:headEnd/>
            <a:tailEnd/>
          </a:ln>
        </p:spPr>
        <p:txBody>
          <a:bodyPr lIns="91354" tIns="45678" rIns="91354" bIns="45678"/>
          <a:lstStyle/>
          <a:p>
            <a:pPr algn="ctr" eaLnBrk="0" hangingPunct="0">
              <a:defRPr/>
            </a:pPr>
            <a:r>
              <a:rPr lang="en-US" sz="3200" kern="0" dirty="0">
                <a:solidFill>
                  <a:srgbClr val="E3EBF1"/>
                </a:solidFill>
                <a:latin typeface="Arial Black"/>
                <a:ea typeface="ＭＳ Ｐゴシック" charset="-128"/>
                <a:cs typeface="ＭＳ Ｐゴシック" charset="-128"/>
              </a:rPr>
              <a:t>Legalism</a:t>
            </a:r>
          </a:p>
        </p:txBody>
      </p:sp>
      <p:sp>
        <p:nvSpPr>
          <p:cNvPr id="5" name="Title 1"/>
          <p:cNvSpPr txBox="1">
            <a:spLocks/>
          </p:cNvSpPr>
          <p:nvPr/>
        </p:nvSpPr>
        <p:spPr bwMode="auto">
          <a:xfrm>
            <a:off x="5943600" y="990600"/>
            <a:ext cx="3200400" cy="914400"/>
          </a:xfrm>
          <a:prstGeom prst="rect">
            <a:avLst/>
          </a:prstGeom>
          <a:noFill/>
          <a:ln w="9525">
            <a:noFill/>
            <a:miter lim="800000"/>
            <a:headEnd/>
            <a:tailEnd/>
          </a:ln>
        </p:spPr>
        <p:txBody>
          <a:bodyPr lIns="91354" tIns="45678" rIns="91354" bIns="45678"/>
          <a:lstStyle/>
          <a:p>
            <a:pPr algn="ctr" eaLnBrk="0" hangingPunct="0">
              <a:defRPr/>
            </a:pPr>
            <a:r>
              <a:rPr lang="en-US" sz="3200" kern="0" dirty="0">
                <a:solidFill>
                  <a:srgbClr val="E3EBF1"/>
                </a:solidFill>
                <a:latin typeface="Arial Black"/>
                <a:ea typeface="ＭＳ Ｐゴシック" charset="-128"/>
                <a:cs typeface="ＭＳ Ｐゴシック" charset="-128"/>
              </a:rPr>
              <a:t>License</a:t>
            </a:r>
          </a:p>
        </p:txBody>
      </p:sp>
      <p:sp>
        <p:nvSpPr>
          <p:cNvPr id="6" name="Title 1"/>
          <p:cNvSpPr txBox="1">
            <a:spLocks/>
          </p:cNvSpPr>
          <p:nvPr/>
        </p:nvSpPr>
        <p:spPr bwMode="auto">
          <a:xfrm>
            <a:off x="2743200" y="3657600"/>
            <a:ext cx="3657600" cy="1143000"/>
          </a:xfrm>
          <a:prstGeom prst="rect">
            <a:avLst/>
          </a:prstGeom>
          <a:noFill/>
          <a:ln w="9525">
            <a:noFill/>
            <a:miter lim="800000"/>
            <a:headEnd/>
            <a:tailEnd/>
          </a:ln>
        </p:spPr>
        <p:txBody>
          <a:bodyPr lIns="91354" tIns="45678" rIns="91354" bIns="45678"/>
          <a:lstStyle/>
          <a:p>
            <a:pPr algn="ctr" eaLnBrk="0" hangingPunct="0">
              <a:defRPr/>
            </a:pPr>
            <a:r>
              <a:rPr lang="en-US" sz="3200" kern="0" dirty="0">
                <a:solidFill>
                  <a:srgbClr val="E3EBF1"/>
                </a:solidFill>
                <a:latin typeface="Arial Black"/>
                <a:ea typeface="ＭＳ Ｐゴシック" charset="-128"/>
                <a:cs typeface="ＭＳ Ｐゴシック" charset="-128"/>
              </a:rPr>
              <a:t>Some </a:t>
            </a:r>
            <a:br>
              <a:rPr lang="en-US" sz="3200" kern="0" dirty="0">
                <a:solidFill>
                  <a:srgbClr val="E3EBF1"/>
                </a:solidFill>
                <a:latin typeface="Arial Black"/>
                <a:ea typeface="ＭＳ Ｐゴシック" charset="-128"/>
                <a:cs typeface="ＭＳ Ｐゴシック" charset="-128"/>
              </a:rPr>
            </a:br>
            <a:r>
              <a:rPr lang="en-US" sz="3200" kern="0" dirty="0">
                <a:solidFill>
                  <a:srgbClr val="E3EBF1"/>
                </a:solidFill>
                <a:latin typeface="Arial Black"/>
                <a:ea typeface="ＭＳ Ｐゴシック" charset="-128"/>
                <a:cs typeface="ＭＳ Ｐゴシック" charset="-128"/>
              </a:rPr>
              <a:t>Structure</a:t>
            </a:r>
          </a:p>
        </p:txBody>
      </p:sp>
      <p:sp>
        <p:nvSpPr>
          <p:cNvPr id="7" name="Title 1"/>
          <p:cNvSpPr txBox="1">
            <a:spLocks/>
          </p:cNvSpPr>
          <p:nvPr/>
        </p:nvSpPr>
        <p:spPr bwMode="auto">
          <a:xfrm>
            <a:off x="0" y="3657600"/>
            <a:ext cx="2971800" cy="914400"/>
          </a:xfrm>
          <a:prstGeom prst="rect">
            <a:avLst/>
          </a:prstGeom>
          <a:noFill/>
          <a:ln w="9525">
            <a:noFill/>
            <a:miter lim="800000"/>
            <a:headEnd/>
            <a:tailEnd/>
          </a:ln>
        </p:spPr>
        <p:txBody>
          <a:bodyPr lIns="91354" tIns="45678" rIns="91354" bIns="45678"/>
          <a:lstStyle/>
          <a:p>
            <a:pPr algn="ctr" eaLnBrk="0" hangingPunct="0">
              <a:defRPr/>
            </a:pPr>
            <a:r>
              <a:rPr lang="en-US" sz="3200" kern="0" dirty="0">
                <a:solidFill>
                  <a:srgbClr val="E3EBF1"/>
                </a:solidFill>
                <a:latin typeface="Arial Black"/>
                <a:ea typeface="ＭＳ Ｐゴシック" charset="-128"/>
                <a:cs typeface="ＭＳ Ｐゴシック" charset="-128"/>
              </a:rPr>
              <a:t>Excessive</a:t>
            </a:r>
            <a:br>
              <a:rPr lang="en-US" sz="3200" kern="0" dirty="0">
                <a:solidFill>
                  <a:srgbClr val="E3EBF1"/>
                </a:solidFill>
                <a:latin typeface="Arial Black"/>
                <a:ea typeface="ＭＳ Ｐゴシック" charset="-128"/>
                <a:cs typeface="ＭＳ Ｐゴシック" charset="-128"/>
              </a:rPr>
            </a:br>
            <a:r>
              <a:rPr lang="en-US" sz="3200" kern="0" dirty="0">
                <a:solidFill>
                  <a:srgbClr val="E3EBF1"/>
                </a:solidFill>
                <a:latin typeface="Arial Black"/>
                <a:ea typeface="ＭＳ Ｐゴシック" charset="-128"/>
                <a:cs typeface="ＭＳ Ｐゴシック" charset="-128"/>
              </a:rPr>
              <a:t>Structure</a:t>
            </a:r>
          </a:p>
        </p:txBody>
      </p:sp>
      <p:sp>
        <p:nvSpPr>
          <p:cNvPr id="8" name="Title 1"/>
          <p:cNvSpPr txBox="1">
            <a:spLocks/>
          </p:cNvSpPr>
          <p:nvPr/>
        </p:nvSpPr>
        <p:spPr bwMode="auto">
          <a:xfrm>
            <a:off x="5943600" y="3657600"/>
            <a:ext cx="3200400" cy="914400"/>
          </a:xfrm>
          <a:prstGeom prst="rect">
            <a:avLst/>
          </a:prstGeom>
          <a:noFill/>
          <a:ln w="9525">
            <a:noFill/>
            <a:miter lim="800000"/>
            <a:headEnd/>
            <a:tailEnd/>
          </a:ln>
        </p:spPr>
        <p:txBody>
          <a:bodyPr lIns="91354" tIns="45678" rIns="91354" bIns="45678"/>
          <a:lstStyle/>
          <a:p>
            <a:pPr algn="ctr" eaLnBrk="0" hangingPunct="0">
              <a:defRPr/>
            </a:pPr>
            <a:r>
              <a:rPr lang="en-US" sz="3200" kern="0" dirty="0">
                <a:solidFill>
                  <a:srgbClr val="E3EBF1"/>
                </a:solidFill>
                <a:latin typeface="Arial Black"/>
                <a:ea typeface="ＭＳ Ｐゴシック" charset="-128"/>
                <a:cs typeface="ＭＳ Ｐゴシック" charset="-128"/>
              </a:rPr>
              <a:t>No </a:t>
            </a:r>
            <a:br>
              <a:rPr lang="en-US" sz="3200" kern="0" dirty="0">
                <a:solidFill>
                  <a:srgbClr val="E3EBF1"/>
                </a:solidFill>
                <a:latin typeface="Arial Black"/>
                <a:ea typeface="ＭＳ Ｐゴシック" charset="-128"/>
                <a:cs typeface="ＭＳ Ｐゴシック" charset="-128"/>
              </a:rPr>
            </a:br>
            <a:r>
              <a:rPr lang="en-US" sz="3200" kern="0" dirty="0">
                <a:solidFill>
                  <a:srgbClr val="E3EBF1"/>
                </a:solidFill>
                <a:latin typeface="Arial Black"/>
                <a:ea typeface="ＭＳ Ｐゴシック" charset="-128"/>
                <a:cs typeface="ＭＳ Ｐゴシック" charset="-128"/>
              </a:rPr>
              <a:t>Structure</a:t>
            </a:r>
          </a:p>
        </p:txBody>
      </p:sp>
      <p:sp>
        <p:nvSpPr>
          <p:cNvPr id="9" name="Text Box 2"/>
          <p:cNvSpPr txBox="1">
            <a:spLocks noChangeArrowheads="1"/>
          </p:cNvSpPr>
          <p:nvPr/>
        </p:nvSpPr>
        <p:spPr bwMode="auto">
          <a:xfrm>
            <a:off x="8221663" y="44450"/>
            <a:ext cx="885825" cy="461963"/>
          </a:xfrm>
          <a:prstGeom prst="rect">
            <a:avLst/>
          </a:prstGeom>
          <a:noFill/>
          <a:ln w="9525">
            <a:noFill/>
            <a:miter lim="800000"/>
            <a:headEnd/>
            <a:tailEnd/>
          </a:ln>
        </p:spPr>
        <p:txBody>
          <a:bodyPr wrap="none"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r>
              <a:rPr lang="en-US" b="1" smtClean="0">
                <a:solidFill>
                  <a:srgbClr val="FFFFFF"/>
                </a:solidFill>
                <a:effectLst>
                  <a:outerShdw blurRad="38100" dist="38100" dir="2700000" algn="tl">
                    <a:srgbClr val="336699"/>
                  </a:outerShdw>
                </a:effectLst>
                <a:latin typeface="Arial" charset="0"/>
                <a:cs typeface="Arial" charset="0"/>
              </a:rPr>
              <a:t>186g</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0689" name="Title 1"/>
          <p:cNvSpPr>
            <a:spLocks noGrp="1"/>
          </p:cNvSpPr>
          <p:nvPr>
            <p:ph type="title"/>
          </p:nvPr>
        </p:nvSpPr>
        <p:spPr>
          <a:xfrm>
            <a:off x="0" y="0"/>
            <a:ext cx="9144000" cy="914400"/>
          </a:xfrm>
          <a:gradFill flip="none" rotWithShape="1">
            <a:gsLst>
              <a:gs pos="0">
                <a:schemeClr val="bg1"/>
              </a:gs>
              <a:gs pos="90000">
                <a:srgbClr val="800000"/>
              </a:gs>
            </a:gsLst>
            <a:path path="rect">
              <a:fillToRect l="50000" t="50000" r="50000" b="50000"/>
            </a:path>
            <a:tileRect/>
          </a:gradFill>
        </p:spPr>
        <p:txBody>
          <a:bodyPr/>
          <a:lstStyle/>
          <a:p>
            <a:pPr>
              <a:defRPr/>
            </a:pPr>
            <a:r>
              <a:rPr lang="en-US">
                <a:effectLst/>
                <a:ea typeface="ＭＳ Ｐゴシック" charset="0"/>
                <a:cs typeface="ＭＳ Ｐゴシック" charset="0"/>
              </a:rPr>
              <a:t>Models</a:t>
            </a:r>
          </a:p>
        </p:txBody>
      </p:sp>
      <p:sp>
        <p:nvSpPr>
          <p:cNvPr id="3" name="Title 1"/>
          <p:cNvSpPr txBox="1">
            <a:spLocks/>
          </p:cNvSpPr>
          <p:nvPr/>
        </p:nvSpPr>
        <p:spPr bwMode="auto">
          <a:xfrm>
            <a:off x="2743200" y="990600"/>
            <a:ext cx="3657600" cy="1143000"/>
          </a:xfrm>
          <a:prstGeom prst="rect">
            <a:avLst/>
          </a:prstGeom>
          <a:noFill/>
          <a:ln w="9525">
            <a:noFill/>
            <a:miter lim="800000"/>
            <a:headEnd/>
            <a:tailEnd/>
          </a:ln>
        </p:spPr>
        <p:txBody>
          <a:bodyPr lIns="91354" tIns="45678" rIns="91354" bIns="45678"/>
          <a:lstStyle/>
          <a:p>
            <a:pPr algn="ctr" eaLnBrk="0" hangingPunct="0">
              <a:defRPr/>
            </a:pPr>
            <a:r>
              <a:rPr lang="en-US" sz="3200" kern="0" dirty="0">
                <a:solidFill>
                  <a:srgbClr val="E3EBF1"/>
                </a:solidFill>
                <a:latin typeface="Arial Black"/>
                <a:ea typeface="ＭＳ Ｐゴシック" charset="-128"/>
                <a:cs typeface="ＭＳ Ｐゴシック" charset="-128"/>
              </a:rPr>
              <a:t>Christ-like Balance</a:t>
            </a:r>
          </a:p>
        </p:txBody>
      </p:sp>
      <p:sp>
        <p:nvSpPr>
          <p:cNvPr id="4" name="Title 1"/>
          <p:cNvSpPr txBox="1">
            <a:spLocks/>
          </p:cNvSpPr>
          <p:nvPr/>
        </p:nvSpPr>
        <p:spPr bwMode="auto">
          <a:xfrm>
            <a:off x="0" y="990600"/>
            <a:ext cx="2743200" cy="914400"/>
          </a:xfrm>
          <a:prstGeom prst="rect">
            <a:avLst/>
          </a:prstGeom>
          <a:noFill/>
          <a:ln w="9525">
            <a:noFill/>
            <a:miter lim="800000"/>
            <a:headEnd/>
            <a:tailEnd/>
          </a:ln>
        </p:spPr>
        <p:txBody>
          <a:bodyPr lIns="91354" tIns="45678" rIns="91354" bIns="45678"/>
          <a:lstStyle/>
          <a:p>
            <a:pPr algn="ctr" eaLnBrk="0" hangingPunct="0">
              <a:defRPr/>
            </a:pPr>
            <a:r>
              <a:rPr lang="en-US" sz="3200" kern="0" dirty="0">
                <a:solidFill>
                  <a:srgbClr val="E3EBF1"/>
                </a:solidFill>
                <a:latin typeface="Arial Black"/>
                <a:ea typeface="ＭＳ Ｐゴシック" charset="-128"/>
                <a:cs typeface="ＭＳ Ｐゴシック" charset="-128"/>
              </a:rPr>
              <a:t>Legalism</a:t>
            </a:r>
          </a:p>
        </p:txBody>
      </p:sp>
      <p:sp>
        <p:nvSpPr>
          <p:cNvPr id="5" name="Title 1"/>
          <p:cNvSpPr txBox="1">
            <a:spLocks/>
          </p:cNvSpPr>
          <p:nvPr/>
        </p:nvSpPr>
        <p:spPr bwMode="auto">
          <a:xfrm>
            <a:off x="5943600" y="990600"/>
            <a:ext cx="3200400" cy="914400"/>
          </a:xfrm>
          <a:prstGeom prst="rect">
            <a:avLst/>
          </a:prstGeom>
          <a:noFill/>
          <a:ln w="9525">
            <a:noFill/>
            <a:miter lim="800000"/>
            <a:headEnd/>
            <a:tailEnd/>
          </a:ln>
        </p:spPr>
        <p:txBody>
          <a:bodyPr lIns="91354" tIns="45678" rIns="91354" bIns="45678"/>
          <a:lstStyle/>
          <a:p>
            <a:pPr algn="ctr" eaLnBrk="0" hangingPunct="0">
              <a:defRPr/>
            </a:pPr>
            <a:r>
              <a:rPr lang="en-US" sz="3200" kern="0" dirty="0">
                <a:solidFill>
                  <a:srgbClr val="E3EBF1"/>
                </a:solidFill>
                <a:latin typeface="Arial Black"/>
                <a:ea typeface="ＭＳ Ｐゴシック" charset="-128"/>
                <a:cs typeface="ＭＳ Ｐゴシック" charset="-128"/>
              </a:rPr>
              <a:t>License</a:t>
            </a:r>
          </a:p>
        </p:txBody>
      </p:sp>
      <p:sp>
        <p:nvSpPr>
          <p:cNvPr id="6" name="Title 1"/>
          <p:cNvSpPr txBox="1">
            <a:spLocks/>
          </p:cNvSpPr>
          <p:nvPr/>
        </p:nvSpPr>
        <p:spPr bwMode="auto">
          <a:xfrm>
            <a:off x="2743200" y="3657600"/>
            <a:ext cx="3657600" cy="1143000"/>
          </a:xfrm>
          <a:prstGeom prst="rect">
            <a:avLst/>
          </a:prstGeom>
          <a:noFill/>
          <a:ln w="9525">
            <a:noFill/>
            <a:miter lim="800000"/>
            <a:headEnd/>
            <a:tailEnd/>
          </a:ln>
        </p:spPr>
        <p:txBody>
          <a:bodyPr lIns="91354" tIns="45678" rIns="91354" bIns="45678"/>
          <a:lstStyle/>
          <a:p>
            <a:pPr algn="ctr" eaLnBrk="0" hangingPunct="0">
              <a:defRPr/>
            </a:pPr>
            <a:r>
              <a:rPr lang="en-US" sz="3200" kern="0" dirty="0">
                <a:solidFill>
                  <a:srgbClr val="E3EBF1"/>
                </a:solidFill>
                <a:latin typeface="Arial Black"/>
                <a:ea typeface="ＭＳ Ｐゴシック" charset="-128"/>
                <a:cs typeface="ＭＳ Ｐゴシック" charset="-128"/>
              </a:rPr>
              <a:t>Christ-</a:t>
            </a:r>
            <a:br>
              <a:rPr lang="en-US" sz="3200" kern="0" dirty="0">
                <a:solidFill>
                  <a:srgbClr val="E3EBF1"/>
                </a:solidFill>
                <a:latin typeface="Arial Black"/>
                <a:ea typeface="ＭＳ Ｐゴシック" charset="-128"/>
                <a:cs typeface="ＭＳ Ｐゴシック" charset="-128"/>
              </a:rPr>
            </a:br>
            <a:r>
              <a:rPr lang="en-US" sz="3200" kern="0" dirty="0">
                <a:solidFill>
                  <a:srgbClr val="E3EBF1"/>
                </a:solidFill>
                <a:latin typeface="Arial Black"/>
                <a:ea typeface="ＭＳ Ｐゴシック" charset="-128"/>
                <a:cs typeface="ＭＳ Ｐゴシック" charset="-128"/>
              </a:rPr>
              <a:t>like</a:t>
            </a:r>
          </a:p>
        </p:txBody>
      </p:sp>
      <p:sp>
        <p:nvSpPr>
          <p:cNvPr id="7" name="Title 1"/>
          <p:cNvSpPr txBox="1">
            <a:spLocks/>
          </p:cNvSpPr>
          <p:nvPr/>
        </p:nvSpPr>
        <p:spPr bwMode="auto">
          <a:xfrm>
            <a:off x="0" y="3657600"/>
            <a:ext cx="2743200" cy="914400"/>
          </a:xfrm>
          <a:prstGeom prst="rect">
            <a:avLst/>
          </a:prstGeom>
          <a:noFill/>
          <a:ln w="9525">
            <a:noFill/>
            <a:miter lim="800000"/>
            <a:headEnd/>
            <a:tailEnd/>
          </a:ln>
        </p:spPr>
        <p:txBody>
          <a:bodyPr lIns="91354" tIns="45678" rIns="91354" bIns="45678"/>
          <a:lstStyle/>
          <a:p>
            <a:pPr algn="ctr" eaLnBrk="0" hangingPunct="0">
              <a:defRPr/>
            </a:pPr>
            <a:r>
              <a:rPr lang="en-US" sz="3200" kern="0" dirty="0">
                <a:solidFill>
                  <a:srgbClr val="E3EBF1"/>
                </a:solidFill>
                <a:latin typeface="Arial Black"/>
                <a:ea typeface="ＭＳ Ｐゴシック" charset="-128"/>
                <a:cs typeface="ＭＳ Ｐゴシック" charset="-128"/>
              </a:rPr>
              <a:t>Pharisee-like</a:t>
            </a:r>
          </a:p>
        </p:txBody>
      </p:sp>
      <p:sp>
        <p:nvSpPr>
          <p:cNvPr id="8" name="Title 1"/>
          <p:cNvSpPr txBox="1">
            <a:spLocks/>
          </p:cNvSpPr>
          <p:nvPr/>
        </p:nvSpPr>
        <p:spPr bwMode="auto">
          <a:xfrm>
            <a:off x="5943600" y="3657600"/>
            <a:ext cx="3200400" cy="914400"/>
          </a:xfrm>
          <a:prstGeom prst="rect">
            <a:avLst/>
          </a:prstGeom>
          <a:noFill/>
          <a:ln w="9525">
            <a:noFill/>
            <a:miter lim="800000"/>
            <a:headEnd/>
            <a:tailEnd/>
          </a:ln>
        </p:spPr>
        <p:txBody>
          <a:bodyPr lIns="91354" tIns="45678" rIns="91354" bIns="45678"/>
          <a:lstStyle/>
          <a:p>
            <a:pPr algn="ctr" eaLnBrk="0" hangingPunct="0">
              <a:defRPr/>
            </a:pPr>
            <a:r>
              <a:rPr lang="en-US" sz="3200" kern="0" dirty="0">
                <a:solidFill>
                  <a:srgbClr val="E3EBF1"/>
                </a:solidFill>
                <a:latin typeface="Arial Black"/>
                <a:ea typeface="ＭＳ Ｐゴシック" charset="-128"/>
                <a:cs typeface="ＭＳ Ｐゴシック" charset="-128"/>
              </a:rPr>
              <a:t>Glutton-</a:t>
            </a:r>
            <a:br>
              <a:rPr lang="en-US" sz="3200" kern="0" dirty="0">
                <a:solidFill>
                  <a:srgbClr val="E3EBF1"/>
                </a:solidFill>
                <a:latin typeface="Arial Black"/>
                <a:ea typeface="ＭＳ Ｐゴシック" charset="-128"/>
                <a:cs typeface="ＭＳ Ｐゴシック" charset="-128"/>
              </a:rPr>
            </a:br>
            <a:r>
              <a:rPr lang="en-US" sz="3200" kern="0" dirty="0">
                <a:solidFill>
                  <a:srgbClr val="E3EBF1"/>
                </a:solidFill>
                <a:latin typeface="Arial Black"/>
                <a:ea typeface="ＭＳ Ｐゴシック" charset="-128"/>
                <a:cs typeface="ＭＳ Ｐゴシック" charset="-128"/>
              </a:rPr>
              <a:t>like</a:t>
            </a:r>
          </a:p>
        </p:txBody>
      </p:sp>
      <p:sp>
        <p:nvSpPr>
          <p:cNvPr id="9" name="Text Box 2"/>
          <p:cNvSpPr txBox="1">
            <a:spLocks noChangeArrowheads="1"/>
          </p:cNvSpPr>
          <p:nvPr/>
        </p:nvSpPr>
        <p:spPr bwMode="auto">
          <a:xfrm>
            <a:off x="8221663" y="44450"/>
            <a:ext cx="885825" cy="461963"/>
          </a:xfrm>
          <a:prstGeom prst="rect">
            <a:avLst/>
          </a:prstGeom>
          <a:noFill/>
          <a:ln w="9525">
            <a:noFill/>
            <a:miter lim="800000"/>
            <a:headEnd/>
            <a:tailEnd/>
          </a:ln>
        </p:spPr>
        <p:txBody>
          <a:bodyPr wrap="none"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r>
              <a:rPr lang="en-US" b="1" smtClean="0">
                <a:solidFill>
                  <a:srgbClr val="FFFFFF"/>
                </a:solidFill>
                <a:effectLst>
                  <a:outerShdw blurRad="38100" dist="38100" dir="2700000" algn="tl">
                    <a:srgbClr val="336699"/>
                  </a:outerShdw>
                </a:effectLst>
                <a:latin typeface="Arial" charset="0"/>
                <a:cs typeface="Arial" charset="0"/>
              </a:rPr>
              <a:t>186g</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0689" name="Title 1"/>
          <p:cNvSpPr>
            <a:spLocks noGrp="1"/>
          </p:cNvSpPr>
          <p:nvPr>
            <p:ph type="title"/>
          </p:nvPr>
        </p:nvSpPr>
        <p:spPr>
          <a:xfrm>
            <a:off x="0" y="0"/>
            <a:ext cx="9144000" cy="914400"/>
          </a:xfrm>
          <a:gradFill flip="none" rotWithShape="1">
            <a:gsLst>
              <a:gs pos="0">
                <a:schemeClr val="bg1"/>
              </a:gs>
              <a:gs pos="90000">
                <a:srgbClr val="800000"/>
              </a:gs>
            </a:gsLst>
            <a:path path="rect">
              <a:fillToRect l="50000" t="50000" r="50000" b="50000"/>
            </a:path>
            <a:tileRect/>
          </a:gradFill>
        </p:spPr>
        <p:txBody>
          <a:bodyPr/>
          <a:lstStyle/>
          <a:p>
            <a:pPr>
              <a:defRPr/>
            </a:pPr>
            <a:r>
              <a:rPr lang="en-US">
                <a:effectLst/>
                <a:ea typeface="ＭＳ Ｐゴシック" charset="0"/>
                <a:cs typeface="ＭＳ Ｐゴシック" charset="0"/>
              </a:rPr>
              <a:t>Restraint</a:t>
            </a:r>
          </a:p>
        </p:txBody>
      </p:sp>
      <p:sp>
        <p:nvSpPr>
          <p:cNvPr id="3" name="Title 1"/>
          <p:cNvSpPr txBox="1">
            <a:spLocks/>
          </p:cNvSpPr>
          <p:nvPr/>
        </p:nvSpPr>
        <p:spPr bwMode="auto">
          <a:xfrm>
            <a:off x="2743200" y="990600"/>
            <a:ext cx="3657600" cy="1143000"/>
          </a:xfrm>
          <a:prstGeom prst="rect">
            <a:avLst/>
          </a:prstGeom>
          <a:noFill/>
          <a:ln w="9525">
            <a:noFill/>
            <a:miter lim="800000"/>
            <a:headEnd/>
            <a:tailEnd/>
          </a:ln>
        </p:spPr>
        <p:txBody>
          <a:bodyPr lIns="91354" tIns="45678" rIns="91354" bIns="45678"/>
          <a:lstStyle/>
          <a:p>
            <a:pPr algn="ctr" eaLnBrk="0" hangingPunct="0">
              <a:defRPr/>
            </a:pPr>
            <a:r>
              <a:rPr lang="en-US" sz="3200" kern="0" dirty="0">
                <a:solidFill>
                  <a:srgbClr val="E3EBF1"/>
                </a:solidFill>
                <a:latin typeface="Arial Black"/>
                <a:ea typeface="ＭＳ Ｐゴシック" charset="-128"/>
                <a:cs typeface="ＭＳ Ｐゴシック" charset="-128"/>
              </a:rPr>
              <a:t>Christ-like Balance</a:t>
            </a:r>
          </a:p>
        </p:txBody>
      </p:sp>
      <p:sp>
        <p:nvSpPr>
          <p:cNvPr id="4" name="Title 1"/>
          <p:cNvSpPr txBox="1">
            <a:spLocks/>
          </p:cNvSpPr>
          <p:nvPr/>
        </p:nvSpPr>
        <p:spPr bwMode="auto">
          <a:xfrm>
            <a:off x="0" y="990600"/>
            <a:ext cx="2743200" cy="914400"/>
          </a:xfrm>
          <a:prstGeom prst="rect">
            <a:avLst/>
          </a:prstGeom>
          <a:noFill/>
          <a:ln w="9525">
            <a:noFill/>
            <a:miter lim="800000"/>
            <a:headEnd/>
            <a:tailEnd/>
          </a:ln>
        </p:spPr>
        <p:txBody>
          <a:bodyPr lIns="91354" tIns="45678" rIns="91354" bIns="45678"/>
          <a:lstStyle/>
          <a:p>
            <a:pPr algn="ctr" eaLnBrk="0" hangingPunct="0">
              <a:defRPr/>
            </a:pPr>
            <a:r>
              <a:rPr lang="en-US" sz="3200" kern="0" dirty="0">
                <a:solidFill>
                  <a:srgbClr val="E3EBF1"/>
                </a:solidFill>
                <a:latin typeface="Arial Black"/>
                <a:ea typeface="ＭＳ Ｐゴシック" charset="-128"/>
                <a:cs typeface="ＭＳ Ｐゴシック" charset="-128"/>
              </a:rPr>
              <a:t>Legalism</a:t>
            </a:r>
          </a:p>
        </p:txBody>
      </p:sp>
      <p:sp>
        <p:nvSpPr>
          <p:cNvPr id="5" name="Title 1"/>
          <p:cNvSpPr txBox="1">
            <a:spLocks/>
          </p:cNvSpPr>
          <p:nvPr/>
        </p:nvSpPr>
        <p:spPr bwMode="auto">
          <a:xfrm>
            <a:off x="5943600" y="990600"/>
            <a:ext cx="3200400" cy="914400"/>
          </a:xfrm>
          <a:prstGeom prst="rect">
            <a:avLst/>
          </a:prstGeom>
          <a:noFill/>
          <a:ln w="9525">
            <a:noFill/>
            <a:miter lim="800000"/>
            <a:headEnd/>
            <a:tailEnd/>
          </a:ln>
        </p:spPr>
        <p:txBody>
          <a:bodyPr lIns="91354" tIns="45678" rIns="91354" bIns="45678"/>
          <a:lstStyle/>
          <a:p>
            <a:pPr algn="ctr" eaLnBrk="0" hangingPunct="0">
              <a:defRPr/>
            </a:pPr>
            <a:r>
              <a:rPr lang="en-US" sz="3200" kern="0" dirty="0">
                <a:solidFill>
                  <a:srgbClr val="E3EBF1"/>
                </a:solidFill>
                <a:latin typeface="Arial Black"/>
                <a:ea typeface="ＭＳ Ｐゴシック" charset="-128"/>
                <a:cs typeface="ＭＳ Ｐゴシック" charset="-128"/>
              </a:rPr>
              <a:t>License</a:t>
            </a:r>
          </a:p>
        </p:txBody>
      </p:sp>
      <p:sp>
        <p:nvSpPr>
          <p:cNvPr id="6" name="Title 1"/>
          <p:cNvSpPr txBox="1">
            <a:spLocks/>
          </p:cNvSpPr>
          <p:nvPr/>
        </p:nvSpPr>
        <p:spPr bwMode="auto">
          <a:xfrm>
            <a:off x="2743200" y="3657600"/>
            <a:ext cx="3657600" cy="1143000"/>
          </a:xfrm>
          <a:prstGeom prst="rect">
            <a:avLst/>
          </a:prstGeom>
          <a:noFill/>
          <a:ln w="9525">
            <a:noFill/>
            <a:miter lim="800000"/>
            <a:headEnd/>
            <a:tailEnd/>
          </a:ln>
        </p:spPr>
        <p:txBody>
          <a:bodyPr lIns="91354" tIns="45678" rIns="91354" bIns="45678"/>
          <a:lstStyle/>
          <a:p>
            <a:pPr algn="ctr" eaLnBrk="0" hangingPunct="0">
              <a:defRPr/>
            </a:pPr>
            <a:r>
              <a:rPr lang="en-US" sz="3200" kern="0" dirty="0">
                <a:solidFill>
                  <a:srgbClr val="E3EBF1"/>
                </a:solidFill>
                <a:latin typeface="Arial Black"/>
                <a:ea typeface="ＭＳ Ｐゴシック" charset="-128"/>
                <a:cs typeface="ＭＳ Ｐゴシック" charset="-128"/>
              </a:rPr>
              <a:t>Control </a:t>
            </a:r>
            <a:br>
              <a:rPr lang="en-US" sz="3200" kern="0" dirty="0">
                <a:solidFill>
                  <a:srgbClr val="E3EBF1"/>
                </a:solidFill>
                <a:latin typeface="Arial Black"/>
                <a:ea typeface="ＭＳ Ｐゴシック" charset="-128"/>
                <a:cs typeface="ＭＳ Ｐゴシック" charset="-128"/>
              </a:rPr>
            </a:br>
            <a:r>
              <a:rPr lang="en-US" sz="3200" kern="0" dirty="0">
                <a:solidFill>
                  <a:srgbClr val="E3EBF1"/>
                </a:solidFill>
                <a:latin typeface="Arial Black"/>
                <a:ea typeface="ＭＳ Ｐゴシック" charset="-128"/>
                <a:cs typeface="ＭＳ Ｐゴシック" charset="-128"/>
              </a:rPr>
              <a:t>the Flesh</a:t>
            </a:r>
          </a:p>
        </p:txBody>
      </p:sp>
      <p:sp>
        <p:nvSpPr>
          <p:cNvPr id="7" name="Title 1"/>
          <p:cNvSpPr txBox="1">
            <a:spLocks/>
          </p:cNvSpPr>
          <p:nvPr/>
        </p:nvSpPr>
        <p:spPr bwMode="auto">
          <a:xfrm>
            <a:off x="0" y="3657600"/>
            <a:ext cx="2743200" cy="914400"/>
          </a:xfrm>
          <a:prstGeom prst="rect">
            <a:avLst/>
          </a:prstGeom>
          <a:noFill/>
          <a:ln w="9525">
            <a:noFill/>
            <a:miter lim="800000"/>
            <a:headEnd/>
            <a:tailEnd/>
          </a:ln>
        </p:spPr>
        <p:txBody>
          <a:bodyPr lIns="91354" tIns="45678" rIns="91354" bIns="45678"/>
          <a:lstStyle/>
          <a:p>
            <a:pPr algn="ctr" eaLnBrk="0" hangingPunct="0">
              <a:defRPr/>
            </a:pPr>
            <a:r>
              <a:rPr lang="en-US" sz="3200" kern="0" dirty="0">
                <a:solidFill>
                  <a:srgbClr val="E3EBF1"/>
                </a:solidFill>
                <a:latin typeface="Arial Black"/>
                <a:ea typeface="ＭＳ Ｐゴシック" charset="-128"/>
                <a:cs typeface="ＭＳ Ｐゴシック" charset="-128"/>
              </a:rPr>
              <a:t>Starve </a:t>
            </a:r>
            <a:br>
              <a:rPr lang="en-US" sz="3200" kern="0" dirty="0">
                <a:solidFill>
                  <a:srgbClr val="E3EBF1"/>
                </a:solidFill>
                <a:latin typeface="Arial Black"/>
                <a:ea typeface="ＭＳ Ｐゴシック" charset="-128"/>
                <a:cs typeface="ＭＳ Ｐゴシック" charset="-128"/>
              </a:rPr>
            </a:br>
            <a:r>
              <a:rPr lang="en-US" sz="3200" kern="0" dirty="0">
                <a:solidFill>
                  <a:srgbClr val="E3EBF1"/>
                </a:solidFill>
                <a:latin typeface="Arial Black"/>
                <a:ea typeface="ＭＳ Ｐゴシック" charset="-128"/>
                <a:cs typeface="ＭＳ Ｐゴシック" charset="-128"/>
              </a:rPr>
              <a:t>the Flesh</a:t>
            </a:r>
          </a:p>
        </p:txBody>
      </p:sp>
      <p:sp>
        <p:nvSpPr>
          <p:cNvPr id="8" name="Title 1"/>
          <p:cNvSpPr txBox="1">
            <a:spLocks/>
          </p:cNvSpPr>
          <p:nvPr/>
        </p:nvSpPr>
        <p:spPr bwMode="auto">
          <a:xfrm>
            <a:off x="5943600" y="3657600"/>
            <a:ext cx="3200400" cy="914400"/>
          </a:xfrm>
          <a:prstGeom prst="rect">
            <a:avLst/>
          </a:prstGeom>
          <a:noFill/>
          <a:ln w="9525">
            <a:noFill/>
            <a:miter lim="800000"/>
            <a:headEnd/>
            <a:tailEnd/>
          </a:ln>
        </p:spPr>
        <p:txBody>
          <a:bodyPr lIns="91354" tIns="45678" rIns="91354" bIns="45678"/>
          <a:lstStyle/>
          <a:p>
            <a:pPr algn="ctr" eaLnBrk="0" hangingPunct="0">
              <a:defRPr/>
            </a:pPr>
            <a:r>
              <a:rPr lang="en-US" sz="3200" kern="0" dirty="0">
                <a:solidFill>
                  <a:srgbClr val="E3EBF1"/>
                </a:solidFill>
                <a:latin typeface="Arial Black"/>
                <a:ea typeface="ＭＳ Ｐゴシック" charset="-128"/>
                <a:cs typeface="ＭＳ Ｐゴシック" charset="-128"/>
              </a:rPr>
              <a:t>Indulge </a:t>
            </a:r>
            <a:br>
              <a:rPr lang="en-US" sz="3200" kern="0" dirty="0">
                <a:solidFill>
                  <a:srgbClr val="E3EBF1"/>
                </a:solidFill>
                <a:latin typeface="Arial Black"/>
                <a:ea typeface="ＭＳ Ｐゴシック" charset="-128"/>
                <a:cs typeface="ＭＳ Ｐゴシック" charset="-128"/>
              </a:rPr>
            </a:br>
            <a:r>
              <a:rPr lang="en-US" sz="3200" kern="0" dirty="0">
                <a:solidFill>
                  <a:srgbClr val="E3EBF1"/>
                </a:solidFill>
                <a:latin typeface="Arial Black"/>
                <a:ea typeface="ＭＳ Ｐゴシック" charset="-128"/>
                <a:cs typeface="ＭＳ Ｐゴシック" charset="-128"/>
              </a:rPr>
              <a:t>the Flesh</a:t>
            </a:r>
          </a:p>
        </p:txBody>
      </p:sp>
      <p:sp>
        <p:nvSpPr>
          <p:cNvPr id="9" name="Text Box 2"/>
          <p:cNvSpPr txBox="1">
            <a:spLocks noChangeArrowheads="1"/>
          </p:cNvSpPr>
          <p:nvPr/>
        </p:nvSpPr>
        <p:spPr bwMode="auto">
          <a:xfrm>
            <a:off x="8221663" y="44450"/>
            <a:ext cx="885825" cy="461963"/>
          </a:xfrm>
          <a:prstGeom prst="rect">
            <a:avLst/>
          </a:prstGeom>
          <a:noFill/>
          <a:ln w="9525">
            <a:noFill/>
            <a:miter lim="800000"/>
            <a:headEnd/>
            <a:tailEnd/>
          </a:ln>
        </p:spPr>
        <p:txBody>
          <a:bodyPr wrap="none"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r>
              <a:rPr lang="en-US" b="1" smtClean="0">
                <a:solidFill>
                  <a:srgbClr val="FFFFFF"/>
                </a:solidFill>
                <a:effectLst>
                  <a:outerShdw blurRad="38100" dist="38100" dir="2700000" algn="tl">
                    <a:srgbClr val="336699"/>
                  </a:outerShdw>
                </a:effectLst>
                <a:latin typeface="Arial" charset="0"/>
                <a:cs typeface="Arial" charset="0"/>
              </a:rPr>
              <a:t>186g</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0689" name="Title 1"/>
          <p:cNvSpPr>
            <a:spLocks noGrp="1"/>
          </p:cNvSpPr>
          <p:nvPr>
            <p:ph type="title"/>
          </p:nvPr>
        </p:nvSpPr>
        <p:spPr>
          <a:xfrm>
            <a:off x="0" y="0"/>
            <a:ext cx="9144000" cy="914400"/>
          </a:xfrm>
          <a:gradFill flip="none" rotWithShape="1">
            <a:gsLst>
              <a:gs pos="0">
                <a:schemeClr val="bg1"/>
              </a:gs>
              <a:gs pos="90000">
                <a:srgbClr val="800000"/>
              </a:gs>
            </a:gsLst>
            <a:path path="rect">
              <a:fillToRect l="50000" t="50000" r="50000" b="50000"/>
            </a:path>
            <a:tileRect/>
          </a:gradFill>
        </p:spPr>
        <p:txBody>
          <a:bodyPr/>
          <a:lstStyle/>
          <a:p>
            <a:pPr>
              <a:defRPr/>
            </a:pPr>
            <a:r>
              <a:rPr lang="en-US">
                <a:effectLst/>
                <a:ea typeface="ＭＳ Ｐゴシック" charset="0"/>
                <a:cs typeface="ＭＳ Ｐゴシック" charset="0"/>
              </a:rPr>
              <a:t>Perfection</a:t>
            </a:r>
          </a:p>
        </p:txBody>
      </p:sp>
      <p:sp>
        <p:nvSpPr>
          <p:cNvPr id="3" name="Title 1"/>
          <p:cNvSpPr txBox="1">
            <a:spLocks/>
          </p:cNvSpPr>
          <p:nvPr/>
        </p:nvSpPr>
        <p:spPr bwMode="auto">
          <a:xfrm>
            <a:off x="2743200" y="990600"/>
            <a:ext cx="3657600" cy="1143000"/>
          </a:xfrm>
          <a:prstGeom prst="rect">
            <a:avLst/>
          </a:prstGeom>
          <a:noFill/>
          <a:ln w="9525">
            <a:noFill/>
            <a:miter lim="800000"/>
            <a:headEnd/>
            <a:tailEnd/>
          </a:ln>
        </p:spPr>
        <p:txBody>
          <a:bodyPr lIns="91354" tIns="45678" rIns="91354" bIns="45678"/>
          <a:lstStyle/>
          <a:p>
            <a:pPr algn="ctr" eaLnBrk="0" hangingPunct="0">
              <a:defRPr/>
            </a:pPr>
            <a:r>
              <a:rPr lang="en-US" sz="3200" kern="0" dirty="0">
                <a:solidFill>
                  <a:srgbClr val="E3EBF1"/>
                </a:solidFill>
                <a:latin typeface="Arial Black"/>
                <a:ea typeface="ＭＳ Ｐゴシック" charset="-128"/>
                <a:cs typeface="ＭＳ Ｐゴシック" charset="-128"/>
              </a:rPr>
              <a:t>Christ-like Balance</a:t>
            </a:r>
          </a:p>
        </p:txBody>
      </p:sp>
      <p:sp>
        <p:nvSpPr>
          <p:cNvPr id="4" name="Title 1"/>
          <p:cNvSpPr txBox="1">
            <a:spLocks/>
          </p:cNvSpPr>
          <p:nvPr/>
        </p:nvSpPr>
        <p:spPr bwMode="auto">
          <a:xfrm>
            <a:off x="0" y="990600"/>
            <a:ext cx="2743200" cy="914400"/>
          </a:xfrm>
          <a:prstGeom prst="rect">
            <a:avLst/>
          </a:prstGeom>
          <a:noFill/>
          <a:ln w="9525">
            <a:noFill/>
            <a:miter lim="800000"/>
            <a:headEnd/>
            <a:tailEnd/>
          </a:ln>
        </p:spPr>
        <p:txBody>
          <a:bodyPr lIns="91354" tIns="45678" rIns="91354" bIns="45678"/>
          <a:lstStyle/>
          <a:p>
            <a:pPr algn="ctr" eaLnBrk="0" hangingPunct="0">
              <a:defRPr/>
            </a:pPr>
            <a:r>
              <a:rPr lang="en-US" sz="3200" kern="0" dirty="0">
                <a:solidFill>
                  <a:srgbClr val="E3EBF1"/>
                </a:solidFill>
                <a:latin typeface="Arial Black"/>
                <a:ea typeface="ＭＳ Ｐゴシック" charset="-128"/>
                <a:cs typeface="ＭＳ Ｐゴシック" charset="-128"/>
              </a:rPr>
              <a:t>Legalism</a:t>
            </a:r>
          </a:p>
        </p:txBody>
      </p:sp>
      <p:sp>
        <p:nvSpPr>
          <p:cNvPr id="5" name="Title 1"/>
          <p:cNvSpPr txBox="1">
            <a:spLocks/>
          </p:cNvSpPr>
          <p:nvPr/>
        </p:nvSpPr>
        <p:spPr bwMode="auto">
          <a:xfrm>
            <a:off x="5943600" y="990600"/>
            <a:ext cx="3200400" cy="914400"/>
          </a:xfrm>
          <a:prstGeom prst="rect">
            <a:avLst/>
          </a:prstGeom>
          <a:noFill/>
          <a:ln w="9525">
            <a:noFill/>
            <a:miter lim="800000"/>
            <a:headEnd/>
            <a:tailEnd/>
          </a:ln>
        </p:spPr>
        <p:txBody>
          <a:bodyPr lIns="91354" tIns="45678" rIns="91354" bIns="45678"/>
          <a:lstStyle/>
          <a:p>
            <a:pPr algn="ctr" eaLnBrk="0" hangingPunct="0">
              <a:defRPr/>
            </a:pPr>
            <a:r>
              <a:rPr lang="en-US" sz="3200" kern="0" dirty="0">
                <a:solidFill>
                  <a:srgbClr val="E3EBF1"/>
                </a:solidFill>
                <a:latin typeface="Arial Black"/>
                <a:ea typeface="ＭＳ Ｐゴシック" charset="-128"/>
                <a:cs typeface="ＭＳ Ｐゴシック" charset="-128"/>
              </a:rPr>
              <a:t>License</a:t>
            </a:r>
          </a:p>
        </p:txBody>
      </p:sp>
      <p:sp>
        <p:nvSpPr>
          <p:cNvPr id="6" name="Title 1"/>
          <p:cNvSpPr txBox="1">
            <a:spLocks/>
          </p:cNvSpPr>
          <p:nvPr/>
        </p:nvSpPr>
        <p:spPr bwMode="auto">
          <a:xfrm>
            <a:off x="2743200" y="3657600"/>
            <a:ext cx="3657600" cy="1143000"/>
          </a:xfrm>
          <a:prstGeom prst="rect">
            <a:avLst/>
          </a:prstGeom>
          <a:noFill/>
          <a:ln w="9525">
            <a:noFill/>
            <a:miter lim="800000"/>
            <a:headEnd/>
            <a:tailEnd/>
          </a:ln>
        </p:spPr>
        <p:txBody>
          <a:bodyPr lIns="91354" tIns="45678" rIns="91354" bIns="45678"/>
          <a:lstStyle/>
          <a:p>
            <a:pPr algn="ctr" eaLnBrk="0" hangingPunct="0">
              <a:defRPr/>
            </a:pPr>
            <a:r>
              <a:rPr lang="en-US" sz="3200" kern="0" dirty="0">
                <a:solidFill>
                  <a:srgbClr val="E3EBF1"/>
                </a:solidFill>
                <a:latin typeface="Arial Black"/>
                <a:ea typeface="ＭＳ Ｐゴシック" charset="-128"/>
                <a:cs typeface="ＭＳ Ｐゴシック" charset="-128"/>
              </a:rPr>
              <a:t>Know </a:t>
            </a:r>
            <a:br>
              <a:rPr lang="en-US" sz="3200" kern="0" dirty="0">
                <a:solidFill>
                  <a:srgbClr val="E3EBF1"/>
                </a:solidFill>
                <a:latin typeface="Arial Black"/>
                <a:ea typeface="ＭＳ Ｐゴシック" charset="-128"/>
                <a:cs typeface="ＭＳ Ｐゴシック" charset="-128"/>
              </a:rPr>
            </a:br>
            <a:r>
              <a:rPr lang="en-US" sz="3200" kern="0" dirty="0">
                <a:solidFill>
                  <a:srgbClr val="E3EBF1"/>
                </a:solidFill>
                <a:latin typeface="Arial Black"/>
                <a:ea typeface="ＭＳ Ｐゴシック" charset="-128"/>
                <a:cs typeface="ＭＳ Ｐゴシック" charset="-128"/>
              </a:rPr>
              <a:t>They </a:t>
            </a:r>
            <a:br>
              <a:rPr lang="en-US" sz="3200" kern="0" dirty="0">
                <a:solidFill>
                  <a:srgbClr val="E3EBF1"/>
                </a:solidFill>
                <a:latin typeface="Arial Black"/>
                <a:ea typeface="ＭＳ Ｐゴシック" charset="-128"/>
                <a:cs typeface="ＭＳ Ｐゴシック" charset="-128"/>
              </a:rPr>
            </a:br>
            <a:r>
              <a:rPr lang="en-US" sz="3200" kern="0" dirty="0">
                <a:solidFill>
                  <a:srgbClr val="E3EBF1"/>
                </a:solidFill>
                <a:latin typeface="Arial Black"/>
                <a:ea typeface="ＭＳ Ｐゴシック" charset="-128"/>
                <a:cs typeface="ＭＳ Ｐゴシック" charset="-128"/>
              </a:rPr>
              <a:t>Haven</a:t>
            </a:r>
            <a:r>
              <a:rPr lang="fr-FR" sz="3200" kern="0" dirty="0">
                <a:solidFill>
                  <a:srgbClr val="E3EBF1"/>
                </a:solidFill>
                <a:latin typeface="Arial Black"/>
                <a:ea typeface="ＭＳ Ｐゴシック" charset="-128"/>
                <a:cs typeface="ＭＳ Ｐゴシック" charset="-128"/>
              </a:rPr>
              <a:t>'</a:t>
            </a:r>
            <a:r>
              <a:rPr lang="en-US" sz="3200" kern="0" dirty="0">
                <a:solidFill>
                  <a:srgbClr val="E3EBF1"/>
                </a:solidFill>
                <a:latin typeface="Arial Black"/>
                <a:ea typeface="ＭＳ Ｐゴシック" charset="-128"/>
                <a:cs typeface="ＭＳ Ｐゴシック" charset="-128"/>
              </a:rPr>
              <a:t>t</a:t>
            </a:r>
          </a:p>
        </p:txBody>
      </p:sp>
      <p:sp>
        <p:nvSpPr>
          <p:cNvPr id="7" name="Title 1"/>
          <p:cNvSpPr txBox="1">
            <a:spLocks/>
          </p:cNvSpPr>
          <p:nvPr/>
        </p:nvSpPr>
        <p:spPr bwMode="auto">
          <a:xfrm>
            <a:off x="0" y="3657600"/>
            <a:ext cx="2743200" cy="914400"/>
          </a:xfrm>
          <a:prstGeom prst="rect">
            <a:avLst/>
          </a:prstGeom>
          <a:noFill/>
          <a:ln w="9525">
            <a:noFill/>
            <a:miter lim="800000"/>
            <a:headEnd/>
            <a:tailEnd/>
          </a:ln>
        </p:spPr>
        <p:txBody>
          <a:bodyPr lIns="91354" tIns="45678" rIns="91354" bIns="45678"/>
          <a:lstStyle/>
          <a:p>
            <a:pPr algn="ctr" eaLnBrk="0" hangingPunct="0">
              <a:defRPr/>
            </a:pPr>
            <a:r>
              <a:rPr lang="en-US" sz="3200" kern="0" dirty="0">
                <a:solidFill>
                  <a:srgbClr val="E3EBF1"/>
                </a:solidFill>
                <a:latin typeface="Arial Black"/>
                <a:ea typeface="ＭＳ Ｐゴシック" charset="-128"/>
                <a:cs typeface="ＭＳ Ｐゴシック" charset="-128"/>
              </a:rPr>
              <a:t>Think They</a:t>
            </a:r>
            <a:r>
              <a:rPr lang="fr-FR" sz="3200" kern="0" dirty="0">
                <a:solidFill>
                  <a:srgbClr val="E3EBF1"/>
                </a:solidFill>
                <a:latin typeface="Arial Black"/>
                <a:ea typeface="ＭＳ Ｐゴシック" charset="-128"/>
                <a:cs typeface="ＭＳ Ｐゴシック" charset="-128"/>
              </a:rPr>
              <a:t>'</a:t>
            </a:r>
            <a:r>
              <a:rPr lang="en-US" sz="3200" kern="0" dirty="0" err="1">
                <a:solidFill>
                  <a:srgbClr val="E3EBF1"/>
                </a:solidFill>
                <a:latin typeface="Arial Black"/>
                <a:ea typeface="ＭＳ Ｐゴシック" charset="-128"/>
                <a:cs typeface="ＭＳ Ｐゴシック" charset="-128"/>
              </a:rPr>
              <a:t>ve</a:t>
            </a:r>
            <a:r>
              <a:rPr lang="en-US" sz="3200" kern="0" dirty="0">
                <a:solidFill>
                  <a:srgbClr val="E3EBF1"/>
                </a:solidFill>
                <a:latin typeface="Arial Black"/>
                <a:ea typeface="ＭＳ Ｐゴシック" charset="-128"/>
                <a:cs typeface="ＭＳ Ｐゴシック" charset="-128"/>
              </a:rPr>
              <a:t> Arrived</a:t>
            </a:r>
          </a:p>
        </p:txBody>
      </p:sp>
      <p:sp>
        <p:nvSpPr>
          <p:cNvPr id="8" name="Title 1"/>
          <p:cNvSpPr txBox="1">
            <a:spLocks/>
          </p:cNvSpPr>
          <p:nvPr/>
        </p:nvSpPr>
        <p:spPr bwMode="auto">
          <a:xfrm>
            <a:off x="5943600" y="3657600"/>
            <a:ext cx="3200400" cy="914400"/>
          </a:xfrm>
          <a:prstGeom prst="rect">
            <a:avLst/>
          </a:prstGeom>
          <a:noFill/>
          <a:ln w="9525">
            <a:noFill/>
            <a:miter lim="800000"/>
            <a:headEnd/>
            <a:tailEnd/>
          </a:ln>
        </p:spPr>
        <p:txBody>
          <a:bodyPr lIns="91354" tIns="45678" rIns="91354" bIns="45678"/>
          <a:lstStyle/>
          <a:p>
            <a:pPr algn="ctr" eaLnBrk="0" hangingPunct="0">
              <a:defRPr/>
            </a:pPr>
            <a:r>
              <a:rPr lang="en-US" sz="3200" kern="0" dirty="0">
                <a:solidFill>
                  <a:srgbClr val="E3EBF1"/>
                </a:solidFill>
                <a:latin typeface="Arial Black"/>
                <a:ea typeface="ＭＳ Ｐゴシック" charset="-128"/>
                <a:cs typeface="ＭＳ Ｐゴシック" charset="-128"/>
              </a:rPr>
              <a:t>Don</a:t>
            </a:r>
            <a:r>
              <a:rPr lang="fr-FR" sz="3200" kern="0" dirty="0">
                <a:solidFill>
                  <a:srgbClr val="E3EBF1"/>
                </a:solidFill>
                <a:latin typeface="Arial Black"/>
                <a:ea typeface="ＭＳ Ｐゴシック" charset="-128"/>
                <a:cs typeface="ＭＳ Ｐゴシック" charset="-128"/>
              </a:rPr>
              <a:t>'</a:t>
            </a:r>
            <a:r>
              <a:rPr lang="en-US" sz="3200" kern="0" dirty="0">
                <a:solidFill>
                  <a:srgbClr val="E3EBF1"/>
                </a:solidFill>
                <a:latin typeface="Arial Black"/>
                <a:ea typeface="ＭＳ Ｐゴシック" charset="-128"/>
                <a:cs typeface="ＭＳ Ｐゴシック" charset="-128"/>
              </a:rPr>
              <a:t>t Care </a:t>
            </a:r>
            <a:br>
              <a:rPr lang="en-US" sz="3200" kern="0" dirty="0">
                <a:solidFill>
                  <a:srgbClr val="E3EBF1"/>
                </a:solidFill>
                <a:latin typeface="Arial Black"/>
                <a:ea typeface="ＭＳ Ｐゴシック" charset="-128"/>
                <a:cs typeface="ＭＳ Ｐゴシック" charset="-128"/>
              </a:rPr>
            </a:br>
            <a:r>
              <a:rPr lang="en-US" sz="3200" kern="0" dirty="0">
                <a:solidFill>
                  <a:srgbClr val="E3EBF1"/>
                </a:solidFill>
                <a:latin typeface="Arial Black"/>
                <a:ea typeface="ＭＳ Ｐゴシック" charset="-128"/>
                <a:cs typeface="ＭＳ Ｐゴシック" charset="-128"/>
              </a:rPr>
              <a:t>if They </a:t>
            </a:r>
            <a:br>
              <a:rPr lang="en-US" sz="3200" kern="0" dirty="0">
                <a:solidFill>
                  <a:srgbClr val="E3EBF1"/>
                </a:solidFill>
                <a:latin typeface="Arial Black"/>
                <a:ea typeface="ＭＳ Ｐゴシック" charset="-128"/>
                <a:cs typeface="ＭＳ Ｐゴシック" charset="-128"/>
              </a:rPr>
            </a:br>
            <a:r>
              <a:rPr lang="en-US" sz="3200" kern="0" dirty="0">
                <a:solidFill>
                  <a:srgbClr val="E3EBF1"/>
                </a:solidFill>
                <a:latin typeface="Arial Black"/>
                <a:ea typeface="ＭＳ Ｐゴシック" charset="-128"/>
                <a:cs typeface="ＭＳ Ｐゴシック" charset="-128"/>
              </a:rPr>
              <a:t>Arrive</a:t>
            </a:r>
          </a:p>
        </p:txBody>
      </p:sp>
      <p:sp>
        <p:nvSpPr>
          <p:cNvPr id="9" name="Text Box 2"/>
          <p:cNvSpPr txBox="1">
            <a:spLocks noChangeArrowheads="1"/>
          </p:cNvSpPr>
          <p:nvPr/>
        </p:nvSpPr>
        <p:spPr bwMode="auto">
          <a:xfrm>
            <a:off x="8221663" y="44450"/>
            <a:ext cx="885825" cy="461963"/>
          </a:xfrm>
          <a:prstGeom prst="rect">
            <a:avLst/>
          </a:prstGeom>
          <a:noFill/>
          <a:ln w="9525">
            <a:noFill/>
            <a:miter lim="800000"/>
            <a:headEnd/>
            <a:tailEnd/>
          </a:ln>
        </p:spPr>
        <p:txBody>
          <a:bodyPr wrap="none"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r>
              <a:rPr lang="en-US" b="1" smtClean="0">
                <a:solidFill>
                  <a:srgbClr val="FFFFFF"/>
                </a:solidFill>
                <a:effectLst>
                  <a:outerShdw blurRad="38100" dist="38100" dir="2700000" algn="tl">
                    <a:srgbClr val="336699"/>
                  </a:outerShdw>
                </a:effectLst>
                <a:latin typeface="Arial" charset="0"/>
                <a:cs typeface="Arial" charset="0"/>
              </a:rPr>
              <a:t>186g</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0689" name="Title 1"/>
          <p:cNvSpPr>
            <a:spLocks noGrp="1"/>
          </p:cNvSpPr>
          <p:nvPr>
            <p:ph type="title"/>
          </p:nvPr>
        </p:nvSpPr>
        <p:spPr>
          <a:xfrm>
            <a:off x="0" y="0"/>
            <a:ext cx="9144000" cy="914400"/>
          </a:xfrm>
          <a:gradFill flip="none" rotWithShape="1">
            <a:gsLst>
              <a:gs pos="0">
                <a:schemeClr val="bg1"/>
              </a:gs>
              <a:gs pos="90000">
                <a:srgbClr val="800000"/>
              </a:gs>
            </a:gsLst>
            <a:path path="rect">
              <a:fillToRect l="50000" t="50000" r="50000" b="50000"/>
            </a:path>
            <a:tileRect/>
          </a:gradFill>
        </p:spPr>
        <p:txBody>
          <a:bodyPr/>
          <a:lstStyle/>
          <a:p>
            <a:pPr>
              <a:defRPr/>
            </a:pPr>
            <a:r>
              <a:rPr lang="en-US">
                <a:effectLst/>
                <a:ea typeface="ＭＳ Ｐゴシック" charset="0"/>
                <a:cs typeface="ＭＳ Ｐゴシック" charset="0"/>
              </a:rPr>
              <a:t>Confidence</a:t>
            </a:r>
          </a:p>
        </p:txBody>
      </p:sp>
      <p:sp>
        <p:nvSpPr>
          <p:cNvPr id="3" name="Title 1"/>
          <p:cNvSpPr txBox="1">
            <a:spLocks/>
          </p:cNvSpPr>
          <p:nvPr/>
        </p:nvSpPr>
        <p:spPr bwMode="auto">
          <a:xfrm>
            <a:off x="2743200" y="990600"/>
            <a:ext cx="3657600" cy="1143000"/>
          </a:xfrm>
          <a:prstGeom prst="rect">
            <a:avLst/>
          </a:prstGeom>
          <a:noFill/>
          <a:ln w="9525">
            <a:noFill/>
            <a:miter lim="800000"/>
            <a:headEnd/>
            <a:tailEnd/>
          </a:ln>
        </p:spPr>
        <p:txBody>
          <a:bodyPr lIns="91354" tIns="45678" rIns="91354" bIns="45678"/>
          <a:lstStyle/>
          <a:p>
            <a:pPr algn="ctr" eaLnBrk="0" hangingPunct="0">
              <a:defRPr/>
            </a:pPr>
            <a:r>
              <a:rPr lang="en-US" sz="3200" kern="0" dirty="0">
                <a:solidFill>
                  <a:srgbClr val="E3EBF1"/>
                </a:solidFill>
                <a:latin typeface="Arial Black"/>
                <a:ea typeface="ＭＳ Ｐゴシック" charset="-128"/>
                <a:cs typeface="ＭＳ Ｐゴシック" charset="-128"/>
              </a:rPr>
              <a:t>Christ-like Balance</a:t>
            </a:r>
          </a:p>
        </p:txBody>
      </p:sp>
      <p:sp>
        <p:nvSpPr>
          <p:cNvPr id="4" name="Title 1"/>
          <p:cNvSpPr txBox="1">
            <a:spLocks/>
          </p:cNvSpPr>
          <p:nvPr/>
        </p:nvSpPr>
        <p:spPr bwMode="auto">
          <a:xfrm>
            <a:off x="0" y="990600"/>
            <a:ext cx="2743200" cy="914400"/>
          </a:xfrm>
          <a:prstGeom prst="rect">
            <a:avLst/>
          </a:prstGeom>
          <a:noFill/>
          <a:ln w="9525">
            <a:noFill/>
            <a:miter lim="800000"/>
            <a:headEnd/>
            <a:tailEnd/>
          </a:ln>
        </p:spPr>
        <p:txBody>
          <a:bodyPr lIns="91354" tIns="45678" rIns="91354" bIns="45678"/>
          <a:lstStyle/>
          <a:p>
            <a:pPr algn="ctr" eaLnBrk="0" hangingPunct="0">
              <a:defRPr/>
            </a:pPr>
            <a:r>
              <a:rPr lang="en-US" sz="3200" kern="0" dirty="0">
                <a:solidFill>
                  <a:srgbClr val="E3EBF1"/>
                </a:solidFill>
                <a:latin typeface="Arial Black"/>
                <a:ea typeface="ＭＳ Ｐゴシック" charset="-128"/>
                <a:cs typeface="ＭＳ Ｐゴシック" charset="-128"/>
              </a:rPr>
              <a:t>Legalism</a:t>
            </a:r>
          </a:p>
        </p:txBody>
      </p:sp>
      <p:sp>
        <p:nvSpPr>
          <p:cNvPr id="5" name="Title 1"/>
          <p:cNvSpPr txBox="1">
            <a:spLocks/>
          </p:cNvSpPr>
          <p:nvPr/>
        </p:nvSpPr>
        <p:spPr bwMode="auto">
          <a:xfrm>
            <a:off x="5943600" y="990600"/>
            <a:ext cx="3200400" cy="914400"/>
          </a:xfrm>
          <a:prstGeom prst="rect">
            <a:avLst/>
          </a:prstGeom>
          <a:noFill/>
          <a:ln w="9525">
            <a:noFill/>
            <a:miter lim="800000"/>
            <a:headEnd/>
            <a:tailEnd/>
          </a:ln>
        </p:spPr>
        <p:txBody>
          <a:bodyPr lIns="91354" tIns="45678" rIns="91354" bIns="45678"/>
          <a:lstStyle/>
          <a:p>
            <a:pPr algn="ctr" eaLnBrk="0" hangingPunct="0">
              <a:defRPr/>
            </a:pPr>
            <a:r>
              <a:rPr lang="en-US" sz="3200" kern="0" dirty="0">
                <a:solidFill>
                  <a:srgbClr val="E3EBF1"/>
                </a:solidFill>
                <a:latin typeface="Arial Black"/>
                <a:ea typeface="ＭＳ Ｐゴシック" charset="-128"/>
                <a:cs typeface="ＭＳ Ｐゴシック" charset="-128"/>
              </a:rPr>
              <a:t>License</a:t>
            </a:r>
          </a:p>
        </p:txBody>
      </p:sp>
      <p:sp>
        <p:nvSpPr>
          <p:cNvPr id="6" name="Title 1"/>
          <p:cNvSpPr txBox="1">
            <a:spLocks/>
          </p:cNvSpPr>
          <p:nvPr/>
        </p:nvSpPr>
        <p:spPr bwMode="auto">
          <a:xfrm>
            <a:off x="2743200" y="3657600"/>
            <a:ext cx="3657600" cy="1143000"/>
          </a:xfrm>
          <a:prstGeom prst="rect">
            <a:avLst/>
          </a:prstGeom>
          <a:noFill/>
          <a:ln w="9525">
            <a:noFill/>
            <a:miter lim="800000"/>
            <a:headEnd/>
            <a:tailEnd/>
          </a:ln>
        </p:spPr>
        <p:txBody>
          <a:bodyPr lIns="91354" tIns="45678" rIns="91354" bIns="45678"/>
          <a:lstStyle/>
          <a:p>
            <a:pPr algn="ctr" eaLnBrk="0" hangingPunct="0">
              <a:defRPr/>
            </a:pPr>
            <a:r>
              <a:rPr lang="en-US" sz="3200" kern="0" dirty="0">
                <a:solidFill>
                  <a:srgbClr val="E3EBF1"/>
                </a:solidFill>
                <a:latin typeface="Arial Black"/>
                <a:ea typeface="ＭＳ Ｐゴシック" charset="-128"/>
                <a:cs typeface="ＭＳ Ｐゴシック" charset="-128"/>
              </a:rPr>
              <a:t>Confidence </a:t>
            </a:r>
            <a:br>
              <a:rPr lang="en-US" sz="3200" kern="0" dirty="0">
                <a:solidFill>
                  <a:srgbClr val="E3EBF1"/>
                </a:solidFill>
                <a:latin typeface="Arial Black"/>
                <a:ea typeface="ＭＳ Ｐゴシック" charset="-128"/>
                <a:cs typeface="ＭＳ Ｐゴシック" charset="-128"/>
              </a:rPr>
            </a:br>
            <a:r>
              <a:rPr lang="en-US" sz="3200" kern="0" dirty="0">
                <a:solidFill>
                  <a:srgbClr val="E3EBF1"/>
                </a:solidFill>
                <a:latin typeface="Arial Black"/>
                <a:ea typeface="ＭＳ Ｐゴシック" charset="-128"/>
                <a:cs typeface="ＭＳ Ｐゴシック" charset="-128"/>
              </a:rPr>
              <a:t>in Christ </a:t>
            </a:r>
            <a:br>
              <a:rPr lang="en-US" sz="3200" kern="0" dirty="0">
                <a:solidFill>
                  <a:srgbClr val="E3EBF1"/>
                </a:solidFill>
                <a:latin typeface="Arial Black"/>
                <a:ea typeface="ＭＳ Ｐゴシック" charset="-128"/>
                <a:cs typeface="ＭＳ Ｐゴシック" charset="-128"/>
              </a:rPr>
            </a:br>
            <a:r>
              <a:rPr lang="en-US" sz="3200" kern="0" dirty="0">
                <a:solidFill>
                  <a:srgbClr val="E3EBF1"/>
                </a:solidFill>
                <a:latin typeface="Arial Black"/>
                <a:ea typeface="ＭＳ Ｐゴシック" charset="-128"/>
                <a:cs typeface="ＭＳ Ｐゴシック" charset="-128"/>
              </a:rPr>
              <a:t>(3:7)</a:t>
            </a:r>
          </a:p>
        </p:txBody>
      </p:sp>
      <p:sp>
        <p:nvSpPr>
          <p:cNvPr id="7" name="Title 1"/>
          <p:cNvSpPr txBox="1">
            <a:spLocks/>
          </p:cNvSpPr>
          <p:nvPr/>
        </p:nvSpPr>
        <p:spPr bwMode="auto">
          <a:xfrm>
            <a:off x="0" y="3657600"/>
            <a:ext cx="2895600" cy="914400"/>
          </a:xfrm>
          <a:prstGeom prst="rect">
            <a:avLst/>
          </a:prstGeom>
          <a:noFill/>
          <a:ln w="9525">
            <a:noFill/>
            <a:miter lim="800000"/>
            <a:headEnd/>
            <a:tailEnd/>
          </a:ln>
        </p:spPr>
        <p:txBody>
          <a:bodyPr lIns="91354" tIns="45678" rIns="91354" bIns="45678"/>
          <a:lstStyle/>
          <a:p>
            <a:pPr algn="ctr" eaLnBrk="0" hangingPunct="0">
              <a:defRPr/>
            </a:pPr>
            <a:r>
              <a:rPr lang="en-US" sz="3200" kern="0" dirty="0">
                <a:solidFill>
                  <a:srgbClr val="E3EBF1"/>
                </a:solidFill>
                <a:latin typeface="Arial Black"/>
                <a:ea typeface="ＭＳ Ｐゴシック" charset="-128"/>
                <a:cs typeface="ＭＳ Ｐゴシック" charset="-128"/>
              </a:rPr>
              <a:t>Confidence in the Flesh (3:3)</a:t>
            </a:r>
          </a:p>
        </p:txBody>
      </p:sp>
      <p:sp>
        <p:nvSpPr>
          <p:cNvPr id="8" name="Title 1"/>
          <p:cNvSpPr txBox="1">
            <a:spLocks/>
          </p:cNvSpPr>
          <p:nvPr/>
        </p:nvSpPr>
        <p:spPr bwMode="auto">
          <a:xfrm>
            <a:off x="5943600" y="3657600"/>
            <a:ext cx="3200400" cy="914400"/>
          </a:xfrm>
          <a:prstGeom prst="rect">
            <a:avLst/>
          </a:prstGeom>
          <a:noFill/>
          <a:ln w="9525">
            <a:noFill/>
            <a:miter lim="800000"/>
            <a:headEnd/>
            <a:tailEnd/>
          </a:ln>
        </p:spPr>
        <p:txBody>
          <a:bodyPr lIns="91354" tIns="45678" rIns="91354" bIns="45678"/>
          <a:lstStyle/>
          <a:p>
            <a:pPr algn="ctr" eaLnBrk="0" hangingPunct="0">
              <a:defRPr/>
            </a:pPr>
            <a:r>
              <a:rPr lang="en-US" sz="3200" kern="0" dirty="0">
                <a:solidFill>
                  <a:srgbClr val="E3EBF1"/>
                </a:solidFill>
                <a:latin typeface="Arial Black"/>
                <a:ea typeface="ＭＳ Ｐゴシック" charset="-128"/>
                <a:cs typeface="ＭＳ Ｐゴシック" charset="-128"/>
              </a:rPr>
              <a:t>Confidence </a:t>
            </a:r>
            <a:br>
              <a:rPr lang="en-US" sz="3200" kern="0" dirty="0">
                <a:solidFill>
                  <a:srgbClr val="E3EBF1"/>
                </a:solidFill>
                <a:latin typeface="Arial Black"/>
                <a:ea typeface="ＭＳ Ｐゴシック" charset="-128"/>
                <a:cs typeface="ＭＳ Ｐゴシック" charset="-128"/>
              </a:rPr>
            </a:br>
            <a:r>
              <a:rPr lang="en-US" sz="3200" kern="0" dirty="0">
                <a:solidFill>
                  <a:srgbClr val="E3EBF1"/>
                </a:solidFill>
                <a:latin typeface="Arial Black"/>
                <a:ea typeface="ＭＳ Ｐゴシック" charset="-128"/>
                <a:cs typeface="ＭＳ Ｐゴシック" charset="-128"/>
              </a:rPr>
              <a:t>in Shame </a:t>
            </a:r>
            <a:br>
              <a:rPr lang="en-US" sz="3200" kern="0" dirty="0">
                <a:solidFill>
                  <a:srgbClr val="E3EBF1"/>
                </a:solidFill>
                <a:latin typeface="Arial Black"/>
                <a:ea typeface="ＭＳ Ｐゴシック" charset="-128"/>
                <a:cs typeface="ＭＳ Ｐゴシック" charset="-128"/>
              </a:rPr>
            </a:br>
            <a:r>
              <a:rPr lang="en-US" sz="3200" kern="0" dirty="0">
                <a:solidFill>
                  <a:srgbClr val="E3EBF1"/>
                </a:solidFill>
                <a:latin typeface="Arial Black"/>
                <a:ea typeface="ＭＳ Ｐゴシック" charset="-128"/>
                <a:cs typeface="ＭＳ Ｐゴシック" charset="-128"/>
              </a:rPr>
              <a:t>(3:19c)</a:t>
            </a:r>
          </a:p>
        </p:txBody>
      </p:sp>
      <p:sp>
        <p:nvSpPr>
          <p:cNvPr id="9" name="Text Box 2"/>
          <p:cNvSpPr txBox="1">
            <a:spLocks noChangeArrowheads="1"/>
          </p:cNvSpPr>
          <p:nvPr/>
        </p:nvSpPr>
        <p:spPr bwMode="auto">
          <a:xfrm>
            <a:off x="8221663" y="44450"/>
            <a:ext cx="885825" cy="461963"/>
          </a:xfrm>
          <a:prstGeom prst="rect">
            <a:avLst/>
          </a:prstGeom>
          <a:noFill/>
          <a:ln w="9525">
            <a:noFill/>
            <a:miter lim="800000"/>
            <a:headEnd/>
            <a:tailEnd/>
          </a:ln>
        </p:spPr>
        <p:txBody>
          <a:bodyPr wrap="none"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r>
              <a:rPr lang="en-US" b="1" smtClean="0">
                <a:solidFill>
                  <a:srgbClr val="FFFFFF"/>
                </a:solidFill>
                <a:effectLst>
                  <a:outerShdw blurRad="38100" dist="38100" dir="2700000" algn="tl">
                    <a:srgbClr val="336699"/>
                  </a:outerShdw>
                </a:effectLst>
                <a:latin typeface="Arial" charset="0"/>
                <a:cs typeface="Arial" charset="0"/>
              </a:rPr>
              <a:t>186g</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0689" name="Title 1"/>
          <p:cNvSpPr>
            <a:spLocks noGrp="1"/>
          </p:cNvSpPr>
          <p:nvPr>
            <p:ph type="title"/>
          </p:nvPr>
        </p:nvSpPr>
        <p:spPr>
          <a:xfrm>
            <a:off x="0" y="0"/>
            <a:ext cx="9144000" cy="914400"/>
          </a:xfrm>
          <a:gradFill flip="none" rotWithShape="1">
            <a:gsLst>
              <a:gs pos="0">
                <a:schemeClr val="bg1"/>
              </a:gs>
              <a:gs pos="90000">
                <a:srgbClr val="800000"/>
              </a:gs>
            </a:gsLst>
            <a:path path="rect">
              <a:fillToRect l="50000" t="50000" r="50000" b="50000"/>
            </a:path>
            <a:tileRect/>
          </a:gradFill>
        </p:spPr>
        <p:txBody>
          <a:bodyPr/>
          <a:lstStyle/>
          <a:p>
            <a:pPr>
              <a:defRPr/>
            </a:pPr>
            <a:r>
              <a:rPr lang="en-US">
                <a:effectLst/>
                <a:ea typeface="ＭＳ Ｐゴシック" charset="0"/>
                <a:cs typeface="ＭＳ Ｐゴシック" charset="0"/>
              </a:rPr>
              <a:t>Movies</a:t>
            </a:r>
          </a:p>
        </p:txBody>
      </p:sp>
      <p:sp>
        <p:nvSpPr>
          <p:cNvPr id="3" name="Title 1"/>
          <p:cNvSpPr txBox="1">
            <a:spLocks/>
          </p:cNvSpPr>
          <p:nvPr/>
        </p:nvSpPr>
        <p:spPr bwMode="auto">
          <a:xfrm>
            <a:off x="2743200" y="990600"/>
            <a:ext cx="3657600" cy="1143000"/>
          </a:xfrm>
          <a:prstGeom prst="rect">
            <a:avLst/>
          </a:prstGeom>
          <a:noFill/>
          <a:ln w="9525">
            <a:noFill/>
            <a:miter lim="800000"/>
            <a:headEnd/>
            <a:tailEnd/>
          </a:ln>
        </p:spPr>
        <p:txBody>
          <a:bodyPr lIns="91354" tIns="45678" rIns="91354" bIns="45678"/>
          <a:lstStyle/>
          <a:p>
            <a:pPr algn="ctr" eaLnBrk="0" hangingPunct="0">
              <a:defRPr/>
            </a:pPr>
            <a:r>
              <a:rPr lang="en-US" sz="3200" kern="0" dirty="0">
                <a:solidFill>
                  <a:srgbClr val="E3EBF1"/>
                </a:solidFill>
                <a:latin typeface="Arial Black"/>
                <a:ea typeface="ＭＳ Ｐゴシック" charset="-128"/>
                <a:cs typeface="ＭＳ Ｐゴシック" charset="-128"/>
              </a:rPr>
              <a:t>Christ-like Balance</a:t>
            </a:r>
          </a:p>
        </p:txBody>
      </p:sp>
      <p:sp>
        <p:nvSpPr>
          <p:cNvPr id="4" name="Title 1"/>
          <p:cNvSpPr txBox="1">
            <a:spLocks/>
          </p:cNvSpPr>
          <p:nvPr/>
        </p:nvSpPr>
        <p:spPr bwMode="auto">
          <a:xfrm>
            <a:off x="0" y="990600"/>
            <a:ext cx="2743200" cy="914400"/>
          </a:xfrm>
          <a:prstGeom prst="rect">
            <a:avLst/>
          </a:prstGeom>
          <a:noFill/>
          <a:ln w="9525">
            <a:noFill/>
            <a:miter lim="800000"/>
            <a:headEnd/>
            <a:tailEnd/>
          </a:ln>
        </p:spPr>
        <p:txBody>
          <a:bodyPr lIns="91354" tIns="45678" rIns="91354" bIns="45678"/>
          <a:lstStyle/>
          <a:p>
            <a:pPr algn="ctr" eaLnBrk="0" hangingPunct="0">
              <a:defRPr/>
            </a:pPr>
            <a:r>
              <a:rPr lang="en-US" sz="3200" kern="0" dirty="0">
                <a:solidFill>
                  <a:srgbClr val="E3EBF1"/>
                </a:solidFill>
                <a:latin typeface="Arial Black"/>
                <a:ea typeface="ＭＳ Ｐゴシック" charset="-128"/>
                <a:cs typeface="ＭＳ Ｐゴシック" charset="-128"/>
              </a:rPr>
              <a:t>Legalism</a:t>
            </a:r>
          </a:p>
        </p:txBody>
      </p:sp>
      <p:sp>
        <p:nvSpPr>
          <p:cNvPr id="5" name="Title 1"/>
          <p:cNvSpPr txBox="1">
            <a:spLocks/>
          </p:cNvSpPr>
          <p:nvPr/>
        </p:nvSpPr>
        <p:spPr bwMode="auto">
          <a:xfrm>
            <a:off x="5943600" y="990600"/>
            <a:ext cx="3200400" cy="914400"/>
          </a:xfrm>
          <a:prstGeom prst="rect">
            <a:avLst/>
          </a:prstGeom>
          <a:noFill/>
          <a:ln w="9525">
            <a:noFill/>
            <a:miter lim="800000"/>
            <a:headEnd/>
            <a:tailEnd/>
          </a:ln>
        </p:spPr>
        <p:txBody>
          <a:bodyPr lIns="91354" tIns="45678" rIns="91354" bIns="45678"/>
          <a:lstStyle/>
          <a:p>
            <a:pPr algn="ctr" eaLnBrk="0" hangingPunct="0">
              <a:defRPr/>
            </a:pPr>
            <a:r>
              <a:rPr lang="en-US" sz="3200" kern="0" dirty="0">
                <a:solidFill>
                  <a:srgbClr val="E3EBF1"/>
                </a:solidFill>
                <a:latin typeface="Arial Black"/>
                <a:ea typeface="ＭＳ Ｐゴシック" charset="-128"/>
                <a:cs typeface="ＭＳ Ｐゴシック" charset="-128"/>
              </a:rPr>
              <a:t>License</a:t>
            </a:r>
          </a:p>
        </p:txBody>
      </p:sp>
      <p:sp>
        <p:nvSpPr>
          <p:cNvPr id="6" name="Title 1"/>
          <p:cNvSpPr txBox="1">
            <a:spLocks/>
          </p:cNvSpPr>
          <p:nvPr/>
        </p:nvSpPr>
        <p:spPr bwMode="auto">
          <a:xfrm>
            <a:off x="2743200" y="3657600"/>
            <a:ext cx="3657600" cy="1143000"/>
          </a:xfrm>
          <a:prstGeom prst="rect">
            <a:avLst/>
          </a:prstGeom>
          <a:noFill/>
          <a:ln w="9525">
            <a:noFill/>
            <a:miter lim="800000"/>
            <a:headEnd/>
            <a:tailEnd/>
          </a:ln>
        </p:spPr>
        <p:txBody>
          <a:bodyPr lIns="91354" tIns="45678" rIns="91354" bIns="45678"/>
          <a:lstStyle/>
          <a:p>
            <a:pPr algn="ctr" eaLnBrk="0" hangingPunct="0">
              <a:defRPr/>
            </a:pPr>
            <a:r>
              <a:rPr lang="en-US" sz="3200" kern="0" dirty="0">
                <a:solidFill>
                  <a:srgbClr val="E3EBF1"/>
                </a:solidFill>
                <a:latin typeface="Arial Black"/>
                <a:ea typeface="ＭＳ Ｐゴシック" charset="-128"/>
                <a:cs typeface="ＭＳ Ｐゴシック" charset="-128"/>
              </a:rPr>
              <a:t>Wholesome </a:t>
            </a:r>
            <a:br>
              <a:rPr lang="en-US" sz="3200" kern="0" dirty="0">
                <a:solidFill>
                  <a:srgbClr val="E3EBF1"/>
                </a:solidFill>
                <a:latin typeface="Arial Black"/>
                <a:ea typeface="ＭＳ Ｐゴシック" charset="-128"/>
                <a:cs typeface="ＭＳ Ｐゴシック" charset="-128"/>
              </a:rPr>
            </a:br>
            <a:r>
              <a:rPr lang="en-US" sz="3200" kern="0" dirty="0">
                <a:solidFill>
                  <a:srgbClr val="E3EBF1"/>
                </a:solidFill>
                <a:latin typeface="Arial Black"/>
                <a:ea typeface="ＭＳ Ｐゴシック" charset="-128"/>
                <a:cs typeface="ＭＳ Ｐゴシック" charset="-128"/>
              </a:rPr>
              <a:t>Movies</a:t>
            </a:r>
          </a:p>
        </p:txBody>
      </p:sp>
      <p:sp>
        <p:nvSpPr>
          <p:cNvPr id="7" name="Title 1"/>
          <p:cNvSpPr txBox="1">
            <a:spLocks/>
          </p:cNvSpPr>
          <p:nvPr/>
        </p:nvSpPr>
        <p:spPr bwMode="auto">
          <a:xfrm>
            <a:off x="0" y="3657600"/>
            <a:ext cx="2743200" cy="914400"/>
          </a:xfrm>
          <a:prstGeom prst="rect">
            <a:avLst/>
          </a:prstGeom>
          <a:noFill/>
          <a:ln w="9525">
            <a:noFill/>
            <a:miter lim="800000"/>
            <a:headEnd/>
            <a:tailEnd/>
          </a:ln>
        </p:spPr>
        <p:txBody>
          <a:bodyPr lIns="91354" tIns="45678" rIns="91354" bIns="45678"/>
          <a:lstStyle/>
          <a:p>
            <a:pPr algn="ctr" eaLnBrk="0" hangingPunct="0">
              <a:defRPr/>
            </a:pPr>
            <a:r>
              <a:rPr lang="en-US" sz="3200" kern="0" dirty="0">
                <a:solidFill>
                  <a:srgbClr val="E3EBF1"/>
                </a:solidFill>
                <a:latin typeface="Arial Black"/>
                <a:ea typeface="ＭＳ Ｐゴシック" charset="-128"/>
                <a:cs typeface="ＭＳ Ｐゴシック" charset="-128"/>
              </a:rPr>
              <a:t>No </a:t>
            </a:r>
            <a:br>
              <a:rPr lang="en-US" sz="3200" kern="0" dirty="0">
                <a:solidFill>
                  <a:srgbClr val="E3EBF1"/>
                </a:solidFill>
                <a:latin typeface="Arial Black"/>
                <a:ea typeface="ＭＳ Ｐゴシック" charset="-128"/>
                <a:cs typeface="ＭＳ Ｐゴシック" charset="-128"/>
              </a:rPr>
            </a:br>
            <a:r>
              <a:rPr lang="en-US" sz="3200" kern="0" dirty="0">
                <a:solidFill>
                  <a:srgbClr val="E3EBF1"/>
                </a:solidFill>
                <a:latin typeface="Arial Black"/>
                <a:ea typeface="ＭＳ Ｐゴシック" charset="-128"/>
                <a:cs typeface="ＭＳ Ｐゴシック" charset="-128"/>
              </a:rPr>
              <a:t>Movies</a:t>
            </a:r>
          </a:p>
        </p:txBody>
      </p:sp>
      <p:sp>
        <p:nvSpPr>
          <p:cNvPr id="8" name="Title 1"/>
          <p:cNvSpPr txBox="1">
            <a:spLocks/>
          </p:cNvSpPr>
          <p:nvPr/>
        </p:nvSpPr>
        <p:spPr bwMode="auto">
          <a:xfrm>
            <a:off x="5943600" y="3657600"/>
            <a:ext cx="3200400" cy="914400"/>
          </a:xfrm>
          <a:prstGeom prst="rect">
            <a:avLst/>
          </a:prstGeom>
          <a:noFill/>
          <a:ln w="9525">
            <a:noFill/>
            <a:miter lim="800000"/>
            <a:headEnd/>
            <a:tailEnd/>
          </a:ln>
        </p:spPr>
        <p:txBody>
          <a:bodyPr lIns="91354" tIns="45678" rIns="91354" bIns="45678"/>
          <a:lstStyle/>
          <a:p>
            <a:pPr algn="ctr" eaLnBrk="0" hangingPunct="0">
              <a:defRPr/>
            </a:pPr>
            <a:r>
              <a:rPr lang="en-US" sz="3200" kern="0" dirty="0">
                <a:solidFill>
                  <a:srgbClr val="E3EBF1"/>
                </a:solidFill>
                <a:latin typeface="Arial Black"/>
                <a:ea typeface="ＭＳ Ｐゴシック" charset="-128"/>
                <a:cs typeface="ＭＳ Ｐゴシック" charset="-128"/>
              </a:rPr>
              <a:t>All </a:t>
            </a:r>
            <a:br>
              <a:rPr lang="en-US" sz="3200" kern="0" dirty="0">
                <a:solidFill>
                  <a:srgbClr val="E3EBF1"/>
                </a:solidFill>
                <a:latin typeface="Arial Black"/>
                <a:ea typeface="ＭＳ Ｐゴシック" charset="-128"/>
                <a:cs typeface="ＭＳ Ｐゴシック" charset="-128"/>
              </a:rPr>
            </a:br>
            <a:r>
              <a:rPr lang="en-US" sz="3200" kern="0" dirty="0">
                <a:solidFill>
                  <a:srgbClr val="E3EBF1"/>
                </a:solidFill>
                <a:latin typeface="Arial Black"/>
                <a:ea typeface="ＭＳ Ｐゴシック" charset="-128"/>
                <a:cs typeface="ＭＳ Ｐゴシック" charset="-128"/>
              </a:rPr>
              <a:t>Movies</a:t>
            </a:r>
          </a:p>
        </p:txBody>
      </p:sp>
      <p:sp>
        <p:nvSpPr>
          <p:cNvPr id="9" name="Text Box 2"/>
          <p:cNvSpPr txBox="1">
            <a:spLocks noChangeArrowheads="1"/>
          </p:cNvSpPr>
          <p:nvPr/>
        </p:nvSpPr>
        <p:spPr bwMode="auto">
          <a:xfrm>
            <a:off x="8221663" y="44450"/>
            <a:ext cx="885825" cy="461963"/>
          </a:xfrm>
          <a:prstGeom prst="rect">
            <a:avLst/>
          </a:prstGeom>
          <a:noFill/>
          <a:ln w="9525">
            <a:noFill/>
            <a:miter lim="800000"/>
            <a:headEnd/>
            <a:tailEnd/>
          </a:ln>
        </p:spPr>
        <p:txBody>
          <a:bodyPr wrap="none"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r>
              <a:rPr lang="en-US" b="1" smtClean="0">
                <a:solidFill>
                  <a:srgbClr val="FFFFFF"/>
                </a:solidFill>
                <a:effectLst>
                  <a:outerShdw blurRad="38100" dist="38100" dir="2700000" algn="tl">
                    <a:srgbClr val="336699"/>
                  </a:outerShdw>
                </a:effectLst>
                <a:latin typeface="Arial" charset="0"/>
                <a:cs typeface="Arial" charset="0"/>
              </a:rPr>
              <a:t>186g</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0689" name="Title 1"/>
          <p:cNvSpPr>
            <a:spLocks noGrp="1"/>
          </p:cNvSpPr>
          <p:nvPr>
            <p:ph type="title"/>
          </p:nvPr>
        </p:nvSpPr>
        <p:spPr>
          <a:xfrm>
            <a:off x="0" y="0"/>
            <a:ext cx="9144000" cy="914400"/>
          </a:xfrm>
          <a:gradFill flip="none" rotWithShape="1">
            <a:gsLst>
              <a:gs pos="0">
                <a:schemeClr val="bg1"/>
              </a:gs>
              <a:gs pos="90000">
                <a:srgbClr val="800000"/>
              </a:gs>
            </a:gsLst>
            <a:path path="rect">
              <a:fillToRect l="50000" t="50000" r="50000" b="50000"/>
            </a:path>
            <a:tileRect/>
          </a:gradFill>
        </p:spPr>
        <p:txBody>
          <a:bodyPr/>
          <a:lstStyle/>
          <a:p>
            <a:pPr>
              <a:defRPr/>
            </a:pPr>
            <a:r>
              <a:rPr lang="en-US">
                <a:effectLst/>
                <a:ea typeface="ＭＳ Ｐゴシック" charset="0"/>
                <a:cs typeface="ＭＳ Ｐゴシック" charset="0"/>
              </a:rPr>
              <a:t>Time</a:t>
            </a:r>
          </a:p>
        </p:txBody>
      </p:sp>
      <p:sp>
        <p:nvSpPr>
          <p:cNvPr id="3" name="Title 1"/>
          <p:cNvSpPr txBox="1">
            <a:spLocks/>
          </p:cNvSpPr>
          <p:nvPr/>
        </p:nvSpPr>
        <p:spPr bwMode="auto">
          <a:xfrm>
            <a:off x="2743200" y="990600"/>
            <a:ext cx="3657600" cy="1143000"/>
          </a:xfrm>
          <a:prstGeom prst="rect">
            <a:avLst/>
          </a:prstGeom>
          <a:noFill/>
          <a:ln w="9525">
            <a:noFill/>
            <a:miter lim="800000"/>
            <a:headEnd/>
            <a:tailEnd/>
          </a:ln>
        </p:spPr>
        <p:txBody>
          <a:bodyPr lIns="91354" tIns="45678" rIns="91354" bIns="45678"/>
          <a:lstStyle/>
          <a:p>
            <a:pPr algn="ctr" eaLnBrk="0" hangingPunct="0">
              <a:defRPr/>
            </a:pPr>
            <a:r>
              <a:rPr lang="en-US" sz="3200" kern="0" dirty="0">
                <a:solidFill>
                  <a:srgbClr val="E3EBF1"/>
                </a:solidFill>
                <a:latin typeface="Arial Black"/>
                <a:ea typeface="ＭＳ Ｐゴシック" charset="-128"/>
                <a:cs typeface="ＭＳ Ｐゴシック" charset="-128"/>
              </a:rPr>
              <a:t>Christ-like Balance</a:t>
            </a:r>
          </a:p>
        </p:txBody>
      </p:sp>
      <p:sp>
        <p:nvSpPr>
          <p:cNvPr id="4" name="Title 1"/>
          <p:cNvSpPr txBox="1">
            <a:spLocks/>
          </p:cNvSpPr>
          <p:nvPr/>
        </p:nvSpPr>
        <p:spPr bwMode="auto">
          <a:xfrm>
            <a:off x="0" y="990600"/>
            <a:ext cx="2743200" cy="914400"/>
          </a:xfrm>
          <a:prstGeom prst="rect">
            <a:avLst/>
          </a:prstGeom>
          <a:noFill/>
          <a:ln w="9525">
            <a:noFill/>
            <a:miter lim="800000"/>
            <a:headEnd/>
            <a:tailEnd/>
          </a:ln>
        </p:spPr>
        <p:txBody>
          <a:bodyPr lIns="91354" tIns="45678" rIns="91354" bIns="45678"/>
          <a:lstStyle/>
          <a:p>
            <a:pPr algn="ctr" eaLnBrk="0" hangingPunct="0">
              <a:defRPr/>
            </a:pPr>
            <a:r>
              <a:rPr lang="en-US" sz="3200" kern="0" dirty="0">
                <a:solidFill>
                  <a:srgbClr val="E3EBF1"/>
                </a:solidFill>
                <a:latin typeface="Arial Black"/>
                <a:ea typeface="ＭＳ Ｐゴシック" charset="-128"/>
                <a:cs typeface="ＭＳ Ｐゴシック" charset="-128"/>
              </a:rPr>
              <a:t>Legalism</a:t>
            </a:r>
          </a:p>
        </p:txBody>
      </p:sp>
      <p:sp>
        <p:nvSpPr>
          <p:cNvPr id="5" name="Title 1"/>
          <p:cNvSpPr txBox="1">
            <a:spLocks/>
          </p:cNvSpPr>
          <p:nvPr/>
        </p:nvSpPr>
        <p:spPr bwMode="auto">
          <a:xfrm>
            <a:off x="5943600" y="990600"/>
            <a:ext cx="3200400" cy="914400"/>
          </a:xfrm>
          <a:prstGeom prst="rect">
            <a:avLst/>
          </a:prstGeom>
          <a:noFill/>
          <a:ln w="9525">
            <a:noFill/>
            <a:miter lim="800000"/>
            <a:headEnd/>
            <a:tailEnd/>
          </a:ln>
        </p:spPr>
        <p:txBody>
          <a:bodyPr lIns="91354" tIns="45678" rIns="91354" bIns="45678"/>
          <a:lstStyle/>
          <a:p>
            <a:pPr algn="ctr" eaLnBrk="0" hangingPunct="0">
              <a:defRPr/>
            </a:pPr>
            <a:r>
              <a:rPr lang="en-US" sz="3200" kern="0" dirty="0">
                <a:solidFill>
                  <a:srgbClr val="E3EBF1"/>
                </a:solidFill>
                <a:latin typeface="Arial Black"/>
                <a:ea typeface="ＭＳ Ｐゴシック" charset="-128"/>
                <a:cs typeface="ＭＳ Ｐゴシック" charset="-128"/>
              </a:rPr>
              <a:t>License</a:t>
            </a:r>
          </a:p>
        </p:txBody>
      </p:sp>
      <p:sp>
        <p:nvSpPr>
          <p:cNvPr id="6" name="Title 1"/>
          <p:cNvSpPr txBox="1">
            <a:spLocks/>
          </p:cNvSpPr>
          <p:nvPr/>
        </p:nvSpPr>
        <p:spPr bwMode="auto">
          <a:xfrm>
            <a:off x="2743200" y="3657600"/>
            <a:ext cx="3657600" cy="1143000"/>
          </a:xfrm>
          <a:prstGeom prst="rect">
            <a:avLst/>
          </a:prstGeom>
          <a:noFill/>
          <a:ln w="9525">
            <a:noFill/>
            <a:miter lim="800000"/>
            <a:headEnd/>
            <a:tailEnd/>
          </a:ln>
        </p:spPr>
        <p:txBody>
          <a:bodyPr lIns="91354" tIns="45678" rIns="91354" bIns="45678"/>
          <a:lstStyle/>
          <a:p>
            <a:pPr algn="ctr" eaLnBrk="0" hangingPunct="0">
              <a:defRPr/>
            </a:pPr>
            <a:r>
              <a:rPr lang="en-US" sz="3200" kern="0" dirty="0">
                <a:solidFill>
                  <a:srgbClr val="E3EBF1"/>
                </a:solidFill>
                <a:latin typeface="Arial Black"/>
                <a:ea typeface="ＭＳ Ｐゴシック" charset="-128"/>
                <a:cs typeface="ＭＳ Ｐゴシック" charset="-128"/>
              </a:rPr>
              <a:t>Live for the Future</a:t>
            </a:r>
          </a:p>
        </p:txBody>
      </p:sp>
      <p:sp>
        <p:nvSpPr>
          <p:cNvPr id="7" name="Title 1"/>
          <p:cNvSpPr txBox="1">
            <a:spLocks/>
          </p:cNvSpPr>
          <p:nvPr/>
        </p:nvSpPr>
        <p:spPr bwMode="auto">
          <a:xfrm>
            <a:off x="0" y="3657600"/>
            <a:ext cx="2743200" cy="914400"/>
          </a:xfrm>
          <a:prstGeom prst="rect">
            <a:avLst/>
          </a:prstGeom>
          <a:noFill/>
          <a:ln w="9525">
            <a:noFill/>
            <a:miter lim="800000"/>
            <a:headEnd/>
            <a:tailEnd/>
          </a:ln>
        </p:spPr>
        <p:txBody>
          <a:bodyPr lIns="91354" tIns="45678" rIns="91354" bIns="45678"/>
          <a:lstStyle/>
          <a:p>
            <a:pPr algn="ctr" eaLnBrk="0" hangingPunct="0">
              <a:defRPr/>
            </a:pPr>
            <a:r>
              <a:rPr lang="en-US" sz="3200" kern="0" dirty="0">
                <a:solidFill>
                  <a:srgbClr val="E3EBF1"/>
                </a:solidFill>
                <a:latin typeface="Arial Black"/>
                <a:ea typeface="ＭＳ Ｐゴシック" charset="-128"/>
                <a:cs typeface="ＭＳ Ｐゴシック" charset="-128"/>
              </a:rPr>
              <a:t>Live Only in the Past</a:t>
            </a:r>
          </a:p>
        </p:txBody>
      </p:sp>
      <p:sp>
        <p:nvSpPr>
          <p:cNvPr id="8" name="Title 1"/>
          <p:cNvSpPr txBox="1">
            <a:spLocks/>
          </p:cNvSpPr>
          <p:nvPr/>
        </p:nvSpPr>
        <p:spPr bwMode="auto">
          <a:xfrm>
            <a:off x="5943600" y="3657600"/>
            <a:ext cx="3200400" cy="914400"/>
          </a:xfrm>
          <a:prstGeom prst="rect">
            <a:avLst/>
          </a:prstGeom>
          <a:noFill/>
          <a:ln w="9525">
            <a:noFill/>
            <a:miter lim="800000"/>
            <a:headEnd/>
            <a:tailEnd/>
          </a:ln>
        </p:spPr>
        <p:txBody>
          <a:bodyPr lIns="91354" tIns="45678" rIns="91354" bIns="45678"/>
          <a:lstStyle/>
          <a:p>
            <a:pPr algn="ctr" eaLnBrk="0" hangingPunct="0">
              <a:defRPr/>
            </a:pPr>
            <a:r>
              <a:rPr lang="en-US" sz="3200" kern="0" dirty="0">
                <a:solidFill>
                  <a:srgbClr val="E3EBF1"/>
                </a:solidFill>
                <a:latin typeface="Arial Black"/>
                <a:ea typeface="ＭＳ Ｐゴシック" charset="-128"/>
                <a:cs typeface="ＭＳ Ｐゴシック" charset="-128"/>
              </a:rPr>
              <a:t>Live Only in the Present</a:t>
            </a:r>
          </a:p>
        </p:txBody>
      </p:sp>
      <p:sp>
        <p:nvSpPr>
          <p:cNvPr id="9" name="Text Box 2"/>
          <p:cNvSpPr txBox="1">
            <a:spLocks noChangeArrowheads="1"/>
          </p:cNvSpPr>
          <p:nvPr/>
        </p:nvSpPr>
        <p:spPr bwMode="auto">
          <a:xfrm>
            <a:off x="8221663" y="44450"/>
            <a:ext cx="885825" cy="461963"/>
          </a:xfrm>
          <a:prstGeom prst="rect">
            <a:avLst/>
          </a:prstGeom>
          <a:noFill/>
          <a:ln w="9525">
            <a:noFill/>
            <a:miter lim="800000"/>
            <a:headEnd/>
            <a:tailEnd/>
          </a:ln>
        </p:spPr>
        <p:txBody>
          <a:bodyPr wrap="none"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r>
              <a:rPr lang="en-US" b="1" smtClean="0">
                <a:solidFill>
                  <a:srgbClr val="FFFFFF"/>
                </a:solidFill>
                <a:effectLst>
                  <a:outerShdw blurRad="38100" dist="38100" dir="2700000" algn="tl">
                    <a:srgbClr val="336699"/>
                  </a:outerShdw>
                </a:effectLst>
                <a:latin typeface="Arial" charset="0"/>
                <a:cs typeface="Arial" charset="0"/>
              </a:rPr>
              <a:t>186g</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95649" name="Picture 2" descr="kenosis1.jpg"/>
          <p:cNvPicPr>
            <a:picLocks noChangeAspect="1"/>
          </p:cNvPicPr>
          <p:nvPr/>
        </p:nvPicPr>
        <p:blipFill>
          <a:blip r:embed="rId2">
            <a:extLst>
              <a:ext uri="{28A0092B-C50C-407E-A947-70E740481C1C}">
                <a14:useLocalDpi xmlns:a14="http://schemas.microsoft.com/office/drawing/2010/main" val="0"/>
              </a:ext>
            </a:extLst>
          </a:blip>
          <a:srcRect l="3694" r="765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5650" name="Title 1"/>
          <p:cNvSpPr>
            <a:spLocks noGrp="1"/>
          </p:cNvSpPr>
          <p:nvPr>
            <p:ph type="title"/>
          </p:nvPr>
        </p:nvSpPr>
        <p:spPr>
          <a:xfrm>
            <a:off x="0" y="44450"/>
            <a:ext cx="9144000" cy="2012950"/>
          </a:xfrm>
        </p:spPr>
        <p:txBody>
          <a:bodyPr/>
          <a:lstStyle/>
          <a:p>
            <a:r>
              <a:rPr lang="en-US">
                <a:solidFill>
                  <a:schemeClr val="bg1"/>
                </a:solidFill>
                <a:effectLst/>
                <a:latin typeface="Arial Black" charset="0"/>
                <a:ea typeface="MS PGothic" charset="0"/>
              </a:rPr>
              <a:t>We live for tomorrow when our bodies will be glorified like Christ</a:t>
            </a:r>
            <a:r>
              <a:rPr lang="fr-FR" altLang="ja-JP">
                <a:solidFill>
                  <a:schemeClr val="bg1"/>
                </a:solidFill>
                <a:effectLst/>
                <a:latin typeface="Arial Black" charset="0"/>
                <a:ea typeface="MS PGothic" charset="0"/>
              </a:rPr>
              <a:t>'</a:t>
            </a:r>
            <a:r>
              <a:rPr lang="en-US">
                <a:solidFill>
                  <a:schemeClr val="bg1"/>
                </a:solidFill>
                <a:effectLst/>
                <a:latin typeface="Arial Black" charset="0"/>
                <a:ea typeface="MS PGothic" charset="0"/>
              </a:rPr>
              <a:t>s (3:20-21)</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796673" name="Text Box 3"/>
          <p:cNvSpPr txBox="1">
            <a:spLocks noChangeArrowheads="1"/>
          </p:cNvSpPr>
          <p:nvPr/>
        </p:nvSpPr>
        <p:spPr bwMode="auto">
          <a:xfrm>
            <a:off x="1219200" y="701675"/>
            <a:ext cx="6781800" cy="5222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nchor="ct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en-US" altLang="zh-CN" sz="2000" b="1" i="1">
                <a:solidFill>
                  <a:srgbClr val="FFFFFF"/>
                </a:solidFill>
                <a:latin typeface="Arial" charset="0"/>
                <a:ea typeface="SimSun" charset="0"/>
                <a:cs typeface="SimSun" charset="0"/>
              </a:rPr>
              <a:t>Bible Visual Resource Book, </a:t>
            </a:r>
            <a:r>
              <a:rPr lang="en-US" altLang="zh-CN" sz="2000" b="1">
                <a:solidFill>
                  <a:srgbClr val="FFFFFF"/>
                </a:solidFill>
                <a:latin typeface="Arial" charset="0"/>
                <a:ea typeface="SimSun" charset="0"/>
                <a:cs typeface="SimSun" charset="0"/>
              </a:rPr>
              <a:t>247</a:t>
            </a:r>
            <a:r>
              <a:rPr lang="en-US" altLang="zh-CN" sz="2800" b="1">
                <a:solidFill>
                  <a:srgbClr val="FFFFFF"/>
                </a:solidFill>
                <a:latin typeface="Arial" charset="0"/>
                <a:ea typeface="SimSun" charset="0"/>
                <a:cs typeface="SimSun" charset="0"/>
              </a:rPr>
              <a:t> </a:t>
            </a:r>
            <a:endParaRPr lang="en-US" sz="2800" b="1">
              <a:solidFill>
                <a:srgbClr val="FFFFFF"/>
              </a:solidFill>
              <a:latin typeface="Arial" charset="0"/>
              <a:ea typeface="SimSun" charset="0"/>
              <a:cs typeface="SimSun" charset="0"/>
            </a:endParaRPr>
          </a:p>
        </p:txBody>
      </p:sp>
      <p:sp>
        <p:nvSpPr>
          <p:cNvPr id="796674" name="Text Box 2"/>
          <p:cNvSpPr txBox="1">
            <a:spLocks noChangeArrowheads="1"/>
          </p:cNvSpPr>
          <p:nvPr/>
        </p:nvSpPr>
        <p:spPr bwMode="auto">
          <a:xfrm>
            <a:off x="8221663" y="44450"/>
            <a:ext cx="885825"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en-US" b="1">
                <a:solidFill>
                  <a:srgbClr val="EAEAEA"/>
                </a:solidFill>
                <a:latin typeface="Arial" charset="0"/>
                <a:cs typeface="Arial" charset="0"/>
              </a:rPr>
              <a:t>186b</a:t>
            </a:r>
          </a:p>
        </p:txBody>
      </p:sp>
      <p:pic>
        <p:nvPicPr>
          <p:cNvPr id="796675" name="Picture 7"/>
          <p:cNvPicPr>
            <a:picLocks noChangeAspect="1" noChangeArrowheads="1"/>
          </p:cNvPicPr>
          <p:nvPr/>
        </p:nvPicPr>
        <p:blipFill>
          <a:blip r:embed="rId3">
            <a:clrChange>
              <a:clrFrom>
                <a:srgbClr val="FFFFFF"/>
              </a:clrFrom>
              <a:clrTo>
                <a:srgbClr val="FFFFFF">
                  <a:alpha val="0"/>
                </a:srgbClr>
              </a:clrTo>
            </a:clrChange>
            <a:lum bright="2000" contrast="100000"/>
            <a:extLst>
              <a:ext uri="{28A0092B-C50C-407E-A947-70E740481C1C}">
                <a14:useLocalDpi xmlns:a14="http://schemas.microsoft.com/office/drawing/2010/main" val="0"/>
              </a:ext>
            </a:extLst>
          </a:blip>
          <a:srcRect/>
          <a:stretch>
            <a:fillRect/>
          </a:stretch>
        </p:blipFill>
        <p:spPr bwMode="auto">
          <a:xfrm>
            <a:off x="-4419600" y="1425575"/>
            <a:ext cx="8839200" cy="4811713"/>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96676" name="Rectangle 9"/>
          <p:cNvSpPr>
            <a:spLocks noGrp="1" noChangeArrowheads="1"/>
          </p:cNvSpPr>
          <p:nvPr>
            <p:ph type="title" idx="4294967295"/>
          </p:nvPr>
        </p:nvSpPr>
        <p:spPr>
          <a:xfrm>
            <a:off x="1219200" y="228600"/>
            <a:ext cx="6781800" cy="609600"/>
          </a:xfrm>
          <a:solidFill>
            <a:srgbClr val="000000"/>
          </a:solidFill>
        </p:spPr>
        <p:txBody>
          <a:bodyPr/>
          <a:lstStyle/>
          <a:p>
            <a:pPr algn="ctr" eaLnBrk="1" hangingPunct="1"/>
            <a:r>
              <a:rPr lang="en-US" altLang="zh-CN" sz="3600" b="1">
                <a:solidFill>
                  <a:srgbClr val="FFFFFF"/>
                </a:solidFill>
                <a:latin typeface="Arial" charset="0"/>
                <a:ea typeface="SimSun" charset="0"/>
                <a:cs typeface="SimSun" charset="0"/>
              </a:rPr>
              <a:t>Philippi in the Time of Paul</a:t>
            </a:r>
            <a:endParaRPr lang="en-US" sz="5400">
              <a:latin typeface="Times New Roman" charset="0"/>
              <a:ea typeface="MS PGothic" charset="0"/>
            </a:endParaRPr>
          </a:p>
        </p:txBody>
      </p:sp>
      <p:sp>
        <p:nvSpPr>
          <p:cNvPr id="796677" name="Text Box 3"/>
          <p:cNvSpPr txBox="1">
            <a:spLocks noChangeArrowheads="1"/>
          </p:cNvSpPr>
          <p:nvPr/>
        </p:nvSpPr>
        <p:spPr bwMode="auto">
          <a:xfrm>
            <a:off x="4419600" y="1371600"/>
            <a:ext cx="4724400" cy="2062163"/>
          </a:xfrm>
          <a:prstGeom prst="rect">
            <a:avLst/>
          </a:prstGeom>
          <a:solidFill>
            <a:srgbClr val="000000"/>
          </a:solidFill>
          <a:ln w="76200">
            <a:solidFill>
              <a:schemeClr val="tx1"/>
            </a:solidFill>
            <a:miter lim="800000"/>
            <a:headEnd/>
            <a:tailEnd/>
          </a:ln>
        </p:spPr>
        <p:txBody>
          <a:bodyPr lIns="91354" tIns="45678" rIns="91354" bIns="45678" anchor="ct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en-US" altLang="zh-CN" sz="3200" b="1" i="1">
                <a:solidFill>
                  <a:srgbClr val="FFFFFF"/>
                </a:solidFill>
                <a:latin typeface="Arial" charset="0"/>
                <a:ea typeface="SimSun" charset="0"/>
                <a:cs typeface="SimSun" charset="0"/>
              </a:rPr>
              <a:t>Philippi was a rich, Roman colony with the same rights as the citizens of Rome!</a:t>
            </a:r>
            <a:endParaRPr lang="en-US" sz="4000" b="1">
              <a:solidFill>
                <a:srgbClr val="FFFFFF"/>
              </a:solidFill>
              <a:latin typeface="Arial" charset="0"/>
              <a:ea typeface="SimSun" charset="0"/>
              <a:cs typeface="SimSun" charset="0"/>
            </a:endParaRPr>
          </a:p>
        </p:txBody>
      </p:sp>
      <p:sp>
        <p:nvSpPr>
          <p:cNvPr id="8" name="Text Box 3"/>
          <p:cNvSpPr txBox="1">
            <a:spLocks noChangeArrowheads="1"/>
          </p:cNvSpPr>
          <p:nvPr/>
        </p:nvSpPr>
        <p:spPr bwMode="auto">
          <a:xfrm>
            <a:off x="4343400" y="3687763"/>
            <a:ext cx="4775200" cy="3046412"/>
          </a:xfrm>
          <a:prstGeom prst="rect">
            <a:avLst/>
          </a:prstGeom>
          <a:solidFill>
            <a:srgbClr val="000000"/>
          </a:solidFill>
          <a:ln w="76200">
            <a:solidFill>
              <a:schemeClr val="tx1"/>
            </a:solidFill>
            <a:miter lim="800000"/>
            <a:headEnd/>
            <a:tailEnd/>
          </a:ln>
        </p:spPr>
        <p:txBody>
          <a:bodyPr lIns="91354" tIns="45678" rIns="91354" bIns="45678" anchor="ct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en-US" altLang="zh-CN" sz="3200" b="1" i="1">
                <a:solidFill>
                  <a:srgbClr val="FFFFFF"/>
                </a:solidFill>
                <a:latin typeface="Arial" charset="0"/>
                <a:ea typeface="SimSun" charset="0"/>
                <a:cs typeface="SimSun" charset="0"/>
              </a:rPr>
              <a:t>"But we are citizens of heaven, where the Lord Jesus Christ lives. And we are eagerly waiting for him to return as our Savior" (3:20 </a:t>
            </a:r>
            <a:r>
              <a:rPr lang="en-US" altLang="zh-CN" b="1" i="1">
                <a:solidFill>
                  <a:srgbClr val="FFFFFF"/>
                </a:solidFill>
                <a:latin typeface="Arial" charset="0"/>
                <a:ea typeface="SimSun" charset="0"/>
                <a:cs typeface="SimSun" charset="0"/>
              </a:rPr>
              <a:t>NLT</a:t>
            </a:r>
            <a:r>
              <a:rPr lang="en-US" altLang="zh-CN" sz="3200" b="1" i="1">
                <a:solidFill>
                  <a:srgbClr val="FFFFFF"/>
                </a:solidFill>
                <a:latin typeface="Arial" charset="0"/>
                <a:ea typeface="SimSun" charset="0"/>
                <a:cs typeface="SimSun" charset="0"/>
              </a:rPr>
              <a:t>)</a:t>
            </a:r>
            <a:endParaRPr lang="en-US" sz="4000" b="1">
              <a:solidFill>
                <a:srgbClr val="FFFFFF"/>
              </a:solidFill>
              <a:latin typeface="Arial" charset="0"/>
              <a:ea typeface="SimSun" charset="0"/>
              <a:cs typeface="SimSun"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71041" name="Picture 2" descr="prat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09575"/>
            <a:ext cx="9115425" cy="644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42" name="Title 1"/>
          <p:cNvSpPr>
            <a:spLocks noGrp="1"/>
          </p:cNvSpPr>
          <p:nvPr>
            <p:ph type="title"/>
          </p:nvPr>
        </p:nvSpPr>
        <p:spPr>
          <a:xfrm>
            <a:off x="9525" y="0"/>
            <a:ext cx="9170988" cy="1143000"/>
          </a:xfrm>
        </p:spPr>
        <p:txBody>
          <a:bodyPr/>
          <a:lstStyle/>
          <a:p>
            <a:r>
              <a:rPr lang="en-US">
                <a:latin typeface="Arial" charset="0"/>
                <a:ea typeface="MS PGothic" charset="0"/>
              </a:rPr>
              <a:t>Are </a:t>
            </a:r>
            <a:r>
              <a:rPr lang="en-US" sz="7200">
                <a:latin typeface="Arial" charset="0"/>
                <a:ea typeface="MS PGothic" charset="0"/>
              </a:rPr>
              <a:t>you </a:t>
            </a:r>
            <a:r>
              <a:rPr lang="en-US">
                <a:latin typeface="Arial" charset="0"/>
                <a:ea typeface="MS PGothic" charset="0"/>
              </a:rPr>
              <a:t>a servant of Christ?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98721" name="Picture 3" descr="nail-scarred-hand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27525" y="0"/>
            <a:ext cx="4816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0689" name="Title 1"/>
          <p:cNvSpPr>
            <a:spLocks noGrp="1"/>
          </p:cNvSpPr>
          <p:nvPr>
            <p:ph type="title"/>
          </p:nvPr>
        </p:nvSpPr>
        <p:spPr/>
        <p:txBody>
          <a:bodyPr/>
          <a:lstStyle/>
          <a:p>
            <a:pPr>
              <a:defRPr/>
            </a:pPr>
            <a:r>
              <a:rPr lang="en-US" dirty="0">
                <a:effectLst>
                  <a:glow rad="190500">
                    <a:schemeClr val="bg1"/>
                  </a:glow>
                </a:effectLst>
                <a:ea typeface="ＭＳ Ｐゴシック" charset="0"/>
                <a:cs typeface="ＭＳ Ｐゴシック" charset="0"/>
              </a:rPr>
              <a:t>We are promised heavenly bodies like </a:t>
            </a:r>
            <a:r>
              <a:rPr lang="en-US" dirty="0" smtClean="0">
                <a:effectLst>
                  <a:glow rad="190500">
                    <a:schemeClr val="bg1"/>
                  </a:glow>
                </a:effectLst>
                <a:ea typeface="ＭＳ Ｐゴシック" charset="0"/>
                <a:cs typeface="ＭＳ Ｐゴシック" charset="0"/>
              </a:rPr>
              <a:t>Christ</a:t>
            </a:r>
            <a:r>
              <a:rPr lang="fr-FR" altLang="ja-JP" dirty="0" smtClean="0">
                <a:effectLst>
                  <a:glow rad="190500">
                    <a:schemeClr val="bg1"/>
                  </a:glow>
                </a:effectLst>
                <a:ea typeface="ＭＳ Ｐゴシック" charset="0"/>
                <a:cs typeface="ＭＳ Ｐゴシック" charset="0"/>
              </a:rPr>
              <a:t>'</a:t>
            </a:r>
            <a:r>
              <a:rPr lang="en-US" dirty="0" smtClean="0">
                <a:effectLst>
                  <a:glow rad="190500">
                    <a:schemeClr val="bg1"/>
                  </a:glow>
                </a:effectLst>
                <a:ea typeface="ＭＳ Ｐゴシック" charset="0"/>
                <a:cs typeface="ＭＳ Ｐゴシック" charset="0"/>
              </a:rPr>
              <a:t>s </a:t>
            </a:r>
            <a:r>
              <a:rPr lang="en-US" dirty="0">
                <a:effectLst>
                  <a:glow rad="190500">
                    <a:schemeClr val="bg1"/>
                  </a:glow>
                </a:effectLst>
                <a:ea typeface="ＭＳ Ｐゴシック" charset="0"/>
                <a:cs typeface="ＭＳ Ｐゴシック" charset="0"/>
              </a:rPr>
              <a:t>(3:21 </a:t>
            </a:r>
            <a:r>
              <a:rPr lang="en-US" sz="3200" dirty="0">
                <a:effectLst>
                  <a:glow rad="190500">
                    <a:schemeClr val="bg1"/>
                  </a:glow>
                </a:effectLst>
                <a:ea typeface="ＭＳ Ｐゴシック" charset="0"/>
                <a:cs typeface="ＭＳ Ｐゴシック" charset="0"/>
              </a:rPr>
              <a:t>NLT</a:t>
            </a:r>
            <a:r>
              <a:rPr lang="en-US" dirty="0">
                <a:effectLst>
                  <a:glow rad="190500">
                    <a:schemeClr val="bg1"/>
                  </a:glow>
                </a:effectLst>
                <a:ea typeface="ＭＳ Ｐゴシック" charset="0"/>
                <a:cs typeface="ＭＳ Ｐゴシック" charset="0"/>
              </a:rPr>
              <a:t>)!</a:t>
            </a:r>
          </a:p>
        </p:txBody>
      </p:sp>
      <p:sp>
        <p:nvSpPr>
          <p:cNvPr id="3" name="Title 1"/>
          <p:cNvSpPr txBox="1">
            <a:spLocks/>
          </p:cNvSpPr>
          <p:nvPr/>
        </p:nvSpPr>
        <p:spPr bwMode="auto">
          <a:xfrm>
            <a:off x="0" y="1600200"/>
            <a:ext cx="5181600" cy="5257800"/>
          </a:xfrm>
          <a:prstGeom prst="rect">
            <a:avLst/>
          </a:prstGeom>
          <a:noFill/>
          <a:ln w="9525">
            <a:noFill/>
            <a:miter lim="800000"/>
            <a:headEnd/>
            <a:tailEnd/>
          </a:ln>
        </p:spPr>
        <p:txBody>
          <a:bodyPr lIns="91354" tIns="45678" rIns="91354" bIns="4567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sz="3200" baseline="30000">
                <a:solidFill>
                  <a:srgbClr val="E3EBF1"/>
                </a:solidFill>
                <a:effectLst>
                  <a:glow rad="190500">
                    <a:schemeClr val="bg1"/>
                  </a:glow>
                </a:effectLst>
                <a:latin typeface="Arial Black" charset="0"/>
              </a:rPr>
              <a:t>21</a:t>
            </a:r>
            <a:r>
              <a:rPr lang="en-US" sz="3200">
                <a:solidFill>
                  <a:srgbClr val="E3EBF1"/>
                </a:solidFill>
                <a:effectLst>
                  <a:glow rad="190500">
                    <a:schemeClr val="bg1"/>
                  </a:glow>
                </a:effectLst>
                <a:latin typeface="Arial Black" charset="0"/>
              </a:rPr>
              <a:t>He will take our weak mortal bodies and change them into glorious bodies like his own, using the same power with which he will bring everything under his control.</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99745" name="Rectangle 6"/>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65" tIns="45683" rIns="91365" bIns="45683" anchor="ctr"/>
          <a:lstStyle/>
          <a:p>
            <a:pPr eaLnBrk="0" hangingPunct="0"/>
            <a:endParaRPr lang="en-US">
              <a:solidFill>
                <a:srgbClr val="FFFFFF"/>
              </a:solidFill>
              <a:latin typeface="Comic Sans MS" charset="0"/>
            </a:endParaRPr>
          </a:p>
        </p:txBody>
      </p:sp>
      <p:pic>
        <p:nvPicPr>
          <p:cNvPr id="799746" name="Picture 5" descr="ascens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3175"/>
            <a:ext cx="5414963" cy="6854825"/>
          </a:xfrm>
          <a:prstGeom prst="rect">
            <a:avLst/>
          </a:prstGeom>
          <a:noFill/>
          <a:ln w="57150">
            <a:solidFill>
              <a:srgbClr val="00CCFF"/>
            </a:solidFill>
            <a:miter lim="800000"/>
            <a:headEnd/>
            <a:tailEnd/>
          </a:ln>
          <a:extLst>
            <a:ext uri="{909E8E84-426E-40dd-AFC4-6F175D3DCCD1}">
              <a14:hiddenFill xmlns:a14="http://schemas.microsoft.com/office/drawing/2010/main">
                <a:solidFill>
                  <a:srgbClr val="FFFFFF"/>
                </a:solidFill>
              </a14:hiddenFill>
            </a:ext>
          </a:extLst>
        </p:spPr>
      </p:pic>
      <p:sp>
        <p:nvSpPr>
          <p:cNvPr id="799747" name="Title 3"/>
          <p:cNvSpPr>
            <a:spLocks noGrp="1"/>
          </p:cNvSpPr>
          <p:nvPr>
            <p:ph type="title" idx="4294967295"/>
          </p:nvPr>
        </p:nvSpPr>
        <p:spPr>
          <a:xfrm>
            <a:off x="2362200" y="4648200"/>
            <a:ext cx="5029200" cy="2209800"/>
          </a:xfrm>
        </p:spPr>
        <p:txBody>
          <a:bodyPr/>
          <a:lstStyle/>
          <a:p>
            <a:r>
              <a:rPr lang="en-US" b="1">
                <a:latin typeface="Arial" charset="0"/>
                <a:ea typeface="MS PGothic" charset="0"/>
              </a:rPr>
              <a:t>We will get perfect bodies!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00769" name="Picture 3" descr="nature and roa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0689" name="Title 1"/>
          <p:cNvSpPr>
            <a:spLocks noGrp="1"/>
          </p:cNvSpPr>
          <p:nvPr>
            <p:ph type="title"/>
          </p:nvPr>
        </p:nvSpPr>
        <p:spPr>
          <a:xfrm>
            <a:off x="0" y="44451"/>
            <a:ext cx="9144000" cy="2089150"/>
          </a:xfrm>
        </p:spPr>
        <p:txBody>
          <a:bodyPr/>
          <a:lstStyle/>
          <a:p>
            <a:pPr>
              <a:defRPr/>
            </a:pPr>
            <a:r>
              <a:rPr lang="en-US" sz="6000" dirty="0">
                <a:effectLst>
                  <a:glow rad="101600">
                    <a:schemeClr val="bg1">
                      <a:alpha val="75000"/>
                    </a:schemeClr>
                  </a:glow>
                </a:effectLst>
                <a:ea typeface="ＭＳ Ｐゴシック" charset="0"/>
                <a:cs typeface="ＭＳ Ｐゴシック" charset="0"/>
              </a:rPr>
              <a:t>II. Be broken over </a:t>
            </a:r>
            <a:r>
              <a:rPr lang="en-US" sz="6000" dirty="0">
                <a:solidFill>
                  <a:srgbClr val="FFFF00"/>
                </a:solidFill>
                <a:effectLst>
                  <a:glow rad="101600">
                    <a:schemeClr val="bg1">
                      <a:alpha val="75000"/>
                    </a:schemeClr>
                  </a:glow>
                </a:effectLst>
                <a:ea typeface="ＭＳ Ｐゴシック" charset="0"/>
                <a:cs typeface="ＭＳ Ｐゴシック" charset="0"/>
              </a:rPr>
              <a:t>license</a:t>
            </a:r>
            <a:r>
              <a:rPr lang="en-US" sz="6000" dirty="0">
                <a:effectLst>
                  <a:glow rad="101600">
                    <a:schemeClr val="bg1">
                      <a:alpha val="75000"/>
                    </a:schemeClr>
                  </a:glow>
                </a:effectLst>
                <a:ea typeface="ＭＳ Ｐゴシック" charset="0"/>
                <a:cs typeface="ＭＳ Ｐゴシック" charset="0"/>
              </a:rPr>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01793" name="Title 1"/>
          <p:cNvSpPr>
            <a:spLocks noGrp="1"/>
          </p:cNvSpPr>
          <p:nvPr>
            <p:ph type="title"/>
          </p:nvPr>
        </p:nvSpPr>
        <p:spPr>
          <a:xfrm>
            <a:off x="0" y="44450"/>
            <a:ext cx="9144000" cy="946150"/>
          </a:xfrm>
        </p:spPr>
        <p:txBody>
          <a:bodyPr/>
          <a:lstStyle/>
          <a:p>
            <a:r>
              <a:rPr lang="en-US">
                <a:effectLst/>
                <a:latin typeface="Arial Black" charset="0"/>
                <a:ea typeface="MS PGothic" charset="0"/>
              </a:rPr>
              <a:t>Liberal Parenting</a:t>
            </a:r>
          </a:p>
        </p:txBody>
      </p:sp>
      <p:pic>
        <p:nvPicPr>
          <p:cNvPr id="801794" name="Picture 2" descr="parenting junk-foo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94125" y="3473450"/>
            <a:ext cx="5349875"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1795" name="Picture 3" descr="permissive_paren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914400"/>
            <a:ext cx="4462463"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nyr-poster.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688" y="1276350"/>
            <a:ext cx="3770312" cy="558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02817" name="Title 1"/>
          <p:cNvSpPr>
            <a:spLocks noGrp="1"/>
          </p:cNvSpPr>
          <p:nvPr>
            <p:ph type="title"/>
          </p:nvPr>
        </p:nvSpPr>
        <p:spPr>
          <a:xfrm>
            <a:off x="2133600" y="0"/>
            <a:ext cx="4114800" cy="1250950"/>
          </a:xfrm>
        </p:spPr>
        <p:txBody>
          <a:bodyPr/>
          <a:lstStyle/>
          <a:p>
            <a:pPr algn="l"/>
            <a:r>
              <a:rPr lang="en-US">
                <a:effectLst/>
                <a:latin typeface="Arial Black" charset="0"/>
                <a:ea typeface="MS PGothic" charset="0"/>
              </a:rPr>
              <a:t>Pluralism</a:t>
            </a:r>
          </a:p>
        </p:txBody>
      </p:sp>
      <p:pic>
        <p:nvPicPr>
          <p:cNvPr id="802818" name="Picture 4" descr="pluralism-iamag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9182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2819" name="Picture 3" descr="PluralismLogo.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2362200"/>
            <a:ext cx="4484688"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03841" name="Picture 2" descr="Holiness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2413" y="-133350"/>
            <a:ext cx="9480551" cy="699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bwMode="auto">
          <a:xfrm>
            <a:off x="-252413" y="4724400"/>
            <a:ext cx="9432926" cy="2017713"/>
          </a:xfrm>
          <a:prstGeom prst="rect">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lIns="91365" tIns="45683" rIns="91365" bIns="45683"/>
          <a:lstStyle/>
          <a:p>
            <a:pPr eaLnBrk="0" hangingPunct="0">
              <a:defRPr/>
            </a:pPr>
            <a:endParaRPr lang="en-US">
              <a:latin typeface="BONES" pitchFamily="-105" charset="0"/>
              <a:ea typeface="ＭＳ Ｐゴシック" charset="0"/>
              <a:cs typeface="ＭＳ Ｐゴシック" charset="0"/>
            </a:endParaRPr>
          </a:p>
        </p:txBody>
      </p:sp>
      <p:sp>
        <p:nvSpPr>
          <p:cNvPr id="370689" name="Title 1"/>
          <p:cNvSpPr>
            <a:spLocks noGrp="1"/>
          </p:cNvSpPr>
          <p:nvPr>
            <p:ph type="title"/>
          </p:nvPr>
        </p:nvSpPr>
        <p:spPr>
          <a:xfrm>
            <a:off x="-108520" y="1295400"/>
            <a:ext cx="9144000" cy="1143000"/>
          </a:xfrm>
        </p:spPr>
        <p:txBody>
          <a:bodyPr lIns="91365" tIns="45683" rIns="91365" bIns="45683"/>
          <a:lstStyle/>
          <a:p>
            <a:pPr>
              <a:defRPr/>
            </a:pPr>
            <a:r>
              <a:rPr lang="en-US" sz="8000" b="1" dirty="0">
                <a:solidFill>
                  <a:srgbClr val="FFFFFF"/>
                </a:solidFill>
                <a:effectLst>
                  <a:glow rad="482600">
                    <a:schemeClr val="bg1"/>
                  </a:glow>
                </a:effectLst>
                <a:latin typeface="Times" charset="0"/>
                <a:ea typeface="ＭＳ Ｐゴシック" charset="0"/>
                <a:cs typeface="Times" charset="0"/>
              </a:rPr>
              <a:t>God</a:t>
            </a:r>
            <a:r>
              <a:rPr lang="fr-FR" altLang="ja-JP" sz="8000" b="1" dirty="0">
                <a:solidFill>
                  <a:srgbClr val="FFFFFF"/>
                </a:solidFill>
                <a:effectLst>
                  <a:glow rad="482600">
                    <a:schemeClr val="bg1"/>
                  </a:glow>
                </a:effectLst>
                <a:latin typeface="Times" charset="0"/>
                <a:ea typeface="ＭＳ Ｐゴシック" charset="0"/>
                <a:cs typeface="Times" charset="0"/>
              </a:rPr>
              <a:t>'</a:t>
            </a:r>
            <a:r>
              <a:rPr lang="en-US" sz="8000" b="1" dirty="0">
                <a:solidFill>
                  <a:srgbClr val="FFFFFF"/>
                </a:solidFill>
                <a:effectLst>
                  <a:glow rad="482600">
                    <a:schemeClr val="bg1"/>
                  </a:glow>
                </a:effectLst>
                <a:latin typeface="Times" charset="0"/>
                <a:ea typeface="ＭＳ Ｐゴシック" charset="0"/>
                <a:cs typeface="Times" charset="0"/>
              </a:rPr>
              <a:t>s Priority:</a:t>
            </a:r>
          </a:p>
        </p:txBody>
      </p:sp>
      <p:sp>
        <p:nvSpPr>
          <p:cNvPr id="4" name="Title 1"/>
          <p:cNvSpPr txBox="1">
            <a:spLocks/>
          </p:cNvSpPr>
          <p:nvPr/>
        </p:nvSpPr>
        <p:spPr bwMode="auto">
          <a:xfrm>
            <a:off x="-180975" y="5229225"/>
            <a:ext cx="9144000" cy="1143000"/>
          </a:xfrm>
          <a:prstGeom prst="rect">
            <a:avLst/>
          </a:prstGeom>
          <a:noFill/>
          <a:ln w="9525">
            <a:noFill/>
            <a:miter lim="800000"/>
            <a:headEnd/>
            <a:tailEnd/>
          </a:ln>
        </p:spPr>
        <p:txBody>
          <a:bodyPr lIns="91365" tIns="45683" rIns="91365" bIns="45683" anchor="ctr"/>
          <a:lstStyle>
            <a:lvl1pPr algn="ctr" rtl="0" eaLnBrk="0" fontAlgn="base" hangingPunct="0">
              <a:spcBef>
                <a:spcPct val="0"/>
              </a:spcBef>
              <a:spcAft>
                <a:spcPct val="0"/>
              </a:spcAft>
              <a:defRPr sz="4000">
                <a:solidFill>
                  <a:schemeClr val="tx2"/>
                </a:solidFill>
                <a:effectLst>
                  <a:outerShdw blurRad="38100" dist="38100" dir="2700000" algn="tl">
                    <a:srgbClr val="000000">
                      <a:alpha val="43137"/>
                    </a:srgbClr>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a:lstStyle>
          <a:p>
            <a:pPr>
              <a:defRPr/>
            </a:pPr>
            <a:r>
              <a:rPr lang="en-US" sz="11500" spc="240" dirty="0">
                <a:solidFill>
                  <a:srgbClr val="FFFFFF"/>
                </a:solidFill>
                <a:effectLst/>
                <a:latin typeface="Times" charset="0"/>
                <a:ea typeface="ＭＳ Ｐゴシック" charset="0"/>
                <a:cs typeface="Times" charset="0"/>
              </a:rPr>
              <a:t>HOLINESS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04865" name="Picture 2" descr="RestorationBlank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ctrTitle"/>
          </p:nvPr>
        </p:nvSpPr>
        <p:spPr>
          <a:xfrm>
            <a:off x="381000" y="1143000"/>
            <a:ext cx="8305800" cy="3352800"/>
          </a:xfrm>
        </p:spPr>
        <p:txBody>
          <a:bodyPr/>
          <a:lstStyle/>
          <a:p>
            <a:pPr>
              <a:defRPr/>
            </a:pPr>
            <a:r>
              <a:rPr lang="en-US" sz="8000" b="1">
                <a:solidFill>
                  <a:srgbClr val="17375E"/>
                </a:solidFill>
                <a:effectLst>
                  <a:outerShdw blurRad="38100" dist="38100" dir="2700000" algn="tl">
                    <a:srgbClr val="DDDDDD"/>
                  </a:outerShdw>
                </a:effectLst>
                <a:latin typeface="Times" charset="0"/>
                <a:ea typeface="MS PGothic" charset="0"/>
              </a:rPr>
              <a:t>Do we have a PLAN for church DISCIPLINE?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05889" name="Title 2"/>
          <p:cNvSpPr>
            <a:spLocks noGrp="1"/>
          </p:cNvSpPr>
          <p:nvPr>
            <p:ph type="ctrTitle"/>
          </p:nvPr>
        </p:nvSpPr>
        <p:spPr/>
        <p:txBody>
          <a:bodyPr/>
          <a:lstStyle/>
          <a:p>
            <a:r>
              <a:rPr lang="en-US">
                <a:latin typeface="Calibri" charset="0"/>
                <a:ea typeface="MS PGothic" charset="0"/>
              </a:rPr>
              <a:t>Restoration</a:t>
            </a:r>
          </a:p>
        </p:txBody>
      </p:sp>
      <p:pic>
        <p:nvPicPr>
          <p:cNvPr id="805890" name="Picture 3" descr="Restorati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06913" name="Title 2"/>
          <p:cNvSpPr>
            <a:spLocks noGrp="1"/>
          </p:cNvSpPr>
          <p:nvPr>
            <p:ph type="ctrTitle"/>
          </p:nvPr>
        </p:nvSpPr>
        <p:spPr>
          <a:xfrm>
            <a:off x="107950" y="1412875"/>
            <a:ext cx="9036050" cy="3887788"/>
          </a:xfrm>
        </p:spPr>
        <p:txBody>
          <a:bodyPr/>
          <a:lstStyle/>
          <a:p>
            <a:r>
              <a:rPr lang="en-US" sz="5400" b="1">
                <a:solidFill>
                  <a:srgbClr val="17375E"/>
                </a:solidFill>
                <a:latin typeface="Calibri" charset="0"/>
                <a:ea typeface="MS PGothic" charset="0"/>
              </a:rPr>
              <a:t>“He </a:t>
            </a:r>
            <a:r>
              <a:rPr lang="en-US" sz="9600" b="1">
                <a:solidFill>
                  <a:srgbClr val="17375E"/>
                </a:solidFill>
                <a:latin typeface="Calibri" charset="0"/>
                <a:ea typeface="MS PGothic" charset="0"/>
              </a:rPr>
              <a:t>HEALS </a:t>
            </a:r>
            <a:r>
              <a:rPr lang="en-US" sz="5400" b="1">
                <a:solidFill>
                  <a:srgbClr val="17375E"/>
                </a:solidFill>
                <a:latin typeface="Calibri" charset="0"/>
                <a:ea typeface="MS PGothic" charset="0"/>
              </a:rPr>
              <a:t>the </a:t>
            </a:r>
            <a:r>
              <a:rPr lang="en-US" sz="6600" b="1">
                <a:solidFill>
                  <a:srgbClr val="17375E"/>
                </a:solidFill>
                <a:latin typeface="Calibri" charset="0"/>
                <a:ea typeface="MS PGothic" charset="0"/>
              </a:rPr>
              <a:t>BROKENHEARTED </a:t>
            </a:r>
            <a:r>
              <a:rPr lang="en-US" sz="5400" b="1">
                <a:solidFill>
                  <a:srgbClr val="17375E"/>
                </a:solidFill>
                <a:latin typeface="Calibri" charset="0"/>
                <a:ea typeface="MS PGothic" charset="0"/>
              </a:rPr>
              <a:t>and </a:t>
            </a:r>
            <a:r>
              <a:rPr lang="en-US" sz="6600" b="1">
                <a:solidFill>
                  <a:srgbClr val="17375E"/>
                </a:solidFill>
                <a:latin typeface="Calibri" charset="0"/>
                <a:ea typeface="MS PGothic" charset="0"/>
              </a:rPr>
              <a:t>BINDS </a:t>
            </a:r>
            <a:r>
              <a:rPr lang="en-US" sz="5400" b="1">
                <a:solidFill>
                  <a:srgbClr val="17375E"/>
                </a:solidFill>
                <a:latin typeface="Calibri" charset="0"/>
                <a:ea typeface="MS PGothic" charset="0"/>
              </a:rPr>
              <a:t>up their </a:t>
            </a:r>
            <a:r>
              <a:rPr lang="en-US" sz="6600" b="1">
                <a:solidFill>
                  <a:srgbClr val="17375E"/>
                </a:solidFill>
                <a:latin typeface="Calibri" charset="0"/>
                <a:ea typeface="MS PGothic" charset="0"/>
              </a:rPr>
              <a:t>WOUNDS</a:t>
            </a:r>
            <a:r>
              <a:rPr lang="en-US" sz="5400" b="1">
                <a:solidFill>
                  <a:srgbClr val="17375E"/>
                </a:solidFill>
                <a:latin typeface="Calibri" charset="0"/>
                <a:ea typeface="MS PGothic" charset="0"/>
              </a:rPr>
              <a:t>.”</a:t>
            </a:r>
            <a:br>
              <a:rPr lang="en-US" sz="5400" b="1">
                <a:solidFill>
                  <a:srgbClr val="17375E"/>
                </a:solidFill>
                <a:latin typeface="Calibri" charset="0"/>
                <a:ea typeface="MS PGothic" charset="0"/>
              </a:rPr>
            </a:br>
            <a:r>
              <a:rPr lang="en-US" sz="4000" b="1">
                <a:solidFill>
                  <a:srgbClr val="17375E"/>
                </a:solidFill>
                <a:latin typeface="Calibri" charset="0"/>
                <a:ea typeface="MS PGothic" charset="0"/>
              </a:rPr>
              <a:t>Psalm 147:3</a:t>
            </a:r>
            <a:endParaRPr lang="en-US" sz="5400" b="1">
              <a:solidFill>
                <a:srgbClr val="17375E"/>
              </a:solidFill>
              <a:latin typeface="Calibri" charset="0"/>
              <a:ea typeface="MS PGothic" charset="0"/>
            </a:endParaRPr>
          </a:p>
        </p:txBody>
      </p:sp>
      <p:pic>
        <p:nvPicPr>
          <p:cNvPr id="806914" name="Picture 2" descr="RestorationPg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08961" name="Title 2"/>
          <p:cNvSpPr>
            <a:spLocks noGrp="1"/>
          </p:cNvSpPr>
          <p:nvPr>
            <p:ph type="ctrTitle"/>
          </p:nvPr>
        </p:nvSpPr>
        <p:spPr/>
        <p:txBody>
          <a:bodyPr/>
          <a:lstStyle/>
          <a:p>
            <a:r>
              <a:rPr lang="en-US" b="1">
                <a:solidFill>
                  <a:srgbClr val="17375E"/>
                </a:solidFill>
                <a:latin typeface="Calibri" charset="0"/>
                <a:ea typeface="MS PGothic" charset="0"/>
              </a:rPr>
              <a:t>“So I will </a:t>
            </a:r>
            <a:r>
              <a:rPr lang="en-US" sz="11500" b="1">
                <a:solidFill>
                  <a:srgbClr val="17375E"/>
                </a:solidFill>
                <a:latin typeface="Calibri" charset="0"/>
                <a:ea typeface="MS PGothic" charset="0"/>
              </a:rPr>
              <a:t>restore </a:t>
            </a:r>
            <a:r>
              <a:rPr lang="en-US" b="1">
                <a:solidFill>
                  <a:srgbClr val="17375E"/>
                </a:solidFill>
                <a:latin typeface="Calibri" charset="0"/>
                <a:ea typeface="MS PGothic" charset="0"/>
              </a:rPr>
              <a:t>what the locust has </a:t>
            </a:r>
            <a:r>
              <a:rPr lang="en-US" sz="11500" b="1">
                <a:solidFill>
                  <a:srgbClr val="17375E"/>
                </a:solidFill>
                <a:latin typeface="Calibri" charset="0"/>
                <a:ea typeface="MS PGothic" charset="0"/>
              </a:rPr>
              <a:t>eaten</a:t>
            </a:r>
            <a:r>
              <a:rPr lang="en-US" b="1">
                <a:solidFill>
                  <a:srgbClr val="17375E"/>
                </a:solidFill>
                <a:latin typeface="Calibri" charset="0"/>
                <a:ea typeface="MS PGothic" charset="0"/>
              </a:rPr>
              <a:t>”</a:t>
            </a:r>
          </a:p>
        </p:txBody>
      </p:sp>
      <p:pic>
        <p:nvPicPr>
          <p:cNvPr id="808962" name="Picture 2" descr="RestorationPg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0163"/>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2065" name="Picture 7" descr="people-prayin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 y="765175"/>
            <a:ext cx="9140825"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2066" name="Title 2"/>
          <p:cNvSpPr>
            <a:spLocks noGrp="1"/>
          </p:cNvSpPr>
          <p:nvPr>
            <p:ph type="title" idx="4294967295"/>
          </p:nvPr>
        </p:nvSpPr>
        <p:spPr>
          <a:xfrm>
            <a:off x="34925" y="-100013"/>
            <a:ext cx="9217025" cy="1584326"/>
          </a:xfrm>
        </p:spPr>
        <p:txBody>
          <a:bodyPr/>
          <a:lstStyle/>
          <a:p>
            <a:pPr algn="l" eaLnBrk="1" hangingPunct="1"/>
            <a:r>
              <a:rPr lang="en-US" sz="3600" b="1">
                <a:solidFill>
                  <a:srgbClr val="4B3118"/>
                </a:solidFill>
                <a:latin typeface="Arial" charset="0"/>
                <a:cs typeface="Arial" charset="0"/>
              </a:rPr>
              <a:t>B. Có thái độ của Đấng Christ giúp Phao-lô </a:t>
            </a:r>
            <a:r>
              <a:rPr lang="en-US" sz="3600" b="1">
                <a:solidFill>
                  <a:srgbClr val="FF0000"/>
                </a:solidFill>
                <a:latin typeface="Arial" charset="0"/>
                <a:cs typeface="Arial" charset="0"/>
              </a:rPr>
              <a:t>cảm tạ </a:t>
            </a:r>
            <a:r>
              <a:rPr lang="en-US" sz="3600" b="1">
                <a:solidFill>
                  <a:srgbClr val="4B3118"/>
                </a:solidFill>
                <a:latin typeface="Arial" charset="0"/>
                <a:cs typeface="Arial" charset="0"/>
              </a:rPr>
              <a:t>Chúa và cầu nguyện (1:3-11).</a:t>
            </a:r>
          </a:p>
        </p:txBody>
      </p:sp>
      <p:sp>
        <p:nvSpPr>
          <p:cNvPr id="9" name="Title 2"/>
          <p:cNvSpPr txBox="1">
            <a:spLocks/>
          </p:cNvSpPr>
          <p:nvPr/>
        </p:nvSpPr>
        <p:spPr bwMode="auto">
          <a:xfrm>
            <a:off x="2195513" y="4581525"/>
            <a:ext cx="6034087" cy="1655763"/>
          </a:xfrm>
          <a:prstGeom prst="rect">
            <a:avLst/>
          </a:prstGeom>
          <a:noFill/>
          <a:ln w="9525">
            <a:noFill/>
            <a:miter lim="800000"/>
            <a:headEnd/>
            <a:tailEnd/>
          </a:ln>
        </p:spPr>
        <p:txBody>
          <a:bodyPr lIns="91354" tIns="45678" rIns="91354" bIns="45678" anchor="ctr"/>
          <a:lstStyle/>
          <a:p>
            <a:pPr eaLnBrk="0" fontAlgn="auto" hangingPunct="0">
              <a:spcBef>
                <a:spcPts val="0"/>
              </a:spcBef>
              <a:spcAft>
                <a:spcPts val="0"/>
              </a:spcAft>
              <a:defRPr/>
            </a:pPr>
            <a:r>
              <a:rPr lang="en-US" sz="4000" b="1" dirty="0" err="1">
                <a:solidFill>
                  <a:prstClr val="white"/>
                </a:solidFill>
                <a:latin typeface="Arial" pitchFamily="34" charset="0"/>
                <a:ea typeface="+mn-ea"/>
                <a:cs typeface="Arial" pitchFamily="34" charset="0"/>
              </a:rPr>
              <a:t>Phao-lô</a:t>
            </a:r>
            <a:r>
              <a:rPr lang="en-US" sz="4000" b="1" dirty="0">
                <a:solidFill>
                  <a:prstClr val="white"/>
                </a:solidFill>
                <a:latin typeface="Arial" pitchFamily="34" charset="0"/>
                <a:ea typeface="+mn-ea"/>
                <a:cs typeface="Arial" pitchFamily="34" charset="0"/>
              </a:rPr>
              <a:t> </a:t>
            </a:r>
            <a:r>
              <a:rPr lang="en-US" sz="4000" b="1" dirty="0" err="1">
                <a:solidFill>
                  <a:prstClr val="white"/>
                </a:solidFill>
                <a:latin typeface="Arial" pitchFamily="34" charset="0"/>
                <a:ea typeface="+mn-ea"/>
                <a:cs typeface="Arial" pitchFamily="34" charset="0"/>
              </a:rPr>
              <a:t>cảm</a:t>
            </a:r>
            <a:r>
              <a:rPr lang="en-US" sz="4000" b="1" dirty="0">
                <a:solidFill>
                  <a:prstClr val="white"/>
                </a:solidFill>
                <a:latin typeface="Arial" pitchFamily="34" charset="0"/>
                <a:ea typeface="+mn-ea"/>
                <a:cs typeface="Arial" pitchFamily="34" charset="0"/>
              </a:rPr>
              <a:t> </a:t>
            </a:r>
            <a:r>
              <a:rPr lang="en-US" sz="4000" b="1" dirty="0" err="1">
                <a:solidFill>
                  <a:prstClr val="white"/>
                </a:solidFill>
                <a:latin typeface="Arial" pitchFamily="34" charset="0"/>
                <a:ea typeface="+mn-ea"/>
                <a:cs typeface="Arial" pitchFamily="34" charset="0"/>
              </a:rPr>
              <a:t>tạ</a:t>
            </a:r>
            <a:r>
              <a:rPr lang="en-US" sz="4000" b="1" dirty="0">
                <a:solidFill>
                  <a:prstClr val="white"/>
                </a:solidFill>
                <a:latin typeface="Arial" pitchFamily="34" charset="0"/>
                <a:ea typeface="+mn-ea"/>
                <a:cs typeface="Arial" pitchFamily="34" charset="0"/>
              </a:rPr>
              <a:t> (1:3-8)</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1009" name="Title 2"/>
          <p:cNvSpPr>
            <a:spLocks noGrp="1"/>
          </p:cNvSpPr>
          <p:nvPr>
            <p:ph type="ctrTitle"/>
          </p:nvPr>
        </p:nvSpPr>
        <p:spPr>
          <a:xfrm>
            <a:off x="685800" y="981075"/>
            <a:ext cx="7772400" cy="4176713"/>
          </a:xfrm>
        </p:spPr>
        <p:txBody>
          <a:bodyPr/>
          <a:lstStyle/>
          <a:p>
            <a:r>
              <a:rPr lang="en-US" sz="9600" b="1">
                <a:latin typeface="Times New Roman" charset="0"/>
                <a:ea typeface="MS PGothic" charset="0"/>
                <a:cs typeface="Times New Roman" charset="0"/>
              </a:rPr>
              <a:t>Healed </a:t>
            </a:r>
            <a:r>
              <a:rPr lang="en-US" sz="6000" b="1">
                <a:latin typeface="Times New Roman" charset="0"/>
                <a:ea typeface="MS PGothic" charset="0"/>
                <a:cs typeface="Times New Roman" charset="0"/>
              </a:rPr>
              <a:t>to Heal </a:t>
            </a:r>
            <a:r>
              <a:rPr lang="en-US" sz="11500" b="1">
                <a:latin typeface="Times New Roman" charset="0"/>
                <a:ea typeface="MS PGothic" charset="0"/>
                <a:cs typeface="Times New Roman" charset="0"/>
              </a:rPr>
              <a:t>OTHERS</a:t>
            </a:r>
            <a:endParaRPr lang="en-US" sz="6000" b="1">
              <a:latin typeface="Times New Roman" charset="0"/>
              <a:ea typeface="MS PGothic" charset="0"/>
              <a:cs typeface="Times New Roman" charset="0"/>
            </a:endParaRPr>
          </a:p>
        </p:txBody>
      </p:sp>
      <p:pic>
        <p:nvPicPr>
          <p:cNvPr id="811010" name="Picture 2" descr="RestorationPg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428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2033" name="Title 1"/>
          <p:cNvSpPr>
            <a:spLocks noGrp="1"/>
          </p:cNvSpPr>
          <p:nvPr>
            <p:ph type="title"/>
          </p:nvPr>
        </p:nvSpPr>
        <p:spPr>
          <a:xfrm>
            <a:off x="0" y="44450"/>
            <a:ext cx="9144000" cy="2774950"/>
          </a:xfrm>
        </p:spPr>
        <p:txBody>
          <a:bodyPr/>
          <a:lstStyle/>
          <a:p>
            <a:r>
              <a:rPr lang="en-US" sz="4400" u="sng">
                <a:effectLst/>
                <a:latin typeface="Arial Black" charset="0"/>
                <a:ea typeface="MS PGothic" charset="0"/>
              </a:rPr>
              <a:t>Main Idea</a:t>
            </a:r>
            <a:r>
              <a:rPr lang="en-US" sz="4400">
                <a:effectLst/>
                <a:latin typeface="Arial Black" charset="0"/>
                <a:ea typeface="MS PGothic" charset="0"/>
              </a:rPr>
              <a:t>: Christ-likeness protects us from </a:t>
            </a:r>
            <a:r>
              <a:rPr lang="en-US" sz="4400" u="sng">
                <a:solidFill>
                  <a:srgbClr val="FFFF00"/>
                </a:solidFill>
                <a:effectLst/>
                <a:latin typeface="Arial Black" charset="0"/>
                <a:ea typeface="MS PGothic" charset="0"/>
              </a:rPr>
              <a:t>libertines</a:t>
            </a:r>
            <a:r>
              <a:rPr lang="en-US" sz="4400">
                <a:solidFill>
                  <a:srgbClr val="FFFF00"/>
                </a:solidFill>
                <a:effectLst/>
                <a:latin typeface="Arial Black" charset="0"/>
                <a:ea typeface="MS PGothic" charset="0"/>
              </a:rPr>
              <a:t> </a:t>
            </a:r>
            <a:r>
              <a:rPr lang="en-US" sz="4400">
                <a:effectLst/>
                <a:latin typeface="Arial Black" charset="0"/>
                <a:ea typeface="MS PGothic" charset="0"/>
              </a:rPr>
              <a:t>who indulge their flesh.</a:t>
            </a:r>
          </a:p>
        </p:txBody>
      </p:sp>
      <p:sp>
        <p:nvSpPr>
          <p:cNvPr id="812034" name="Rectangle 3"/>
          <p:cNvSpPr>
            <a:spLocks noChangeArrowheads="1"/>
          </p:cNvSpPr>
          <p:nvPr/>
        </p:nvSpPr>
        <p:spPr bwMode="auto">
          <a:xfrm>
            <a:off x="1219200" y="6019800"/>
            <a:ext cx="3581400" cy="609600"/>
          </a:xfrm>
          <a:prstGeom prst="rect">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365" tIns="45683" rIns="91365" bIns="45683"/>
          <a:lstStyle/>
          <a:p>
            <a:pPr eaLnBrk="0" hangingPunct="0"/>
            <a:endParaRPr lang="en-US">
              <a:solidFill>
                <a:srgbClr val="FFFFFF"/>
              </a:solidFill>
              <a:latin typeface="BONES" charset="0"/>
            </a:endParaRPr>
          </a:p>
        </p:txBody>
      </p:sp>
      <p:pic>
        <p:nvPicPr>
          <p:cNvPr id="812035" name="Picture 4" descr="heart on man.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2819400"/>
            <a:ext cx="4652963" cy="348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13057" name="Picture 2" descr="madefreewpb.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7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0689" name="Title 1"/>
          <p:cNvSpPr>
            <a:spLocks noGrp="1"/>
          </p:cNvSpPr>
          <p:nvPr>
            <p:ph type="title"/>
          </p:nvPr>
        </p:nvSpPr>
        <p:spPr/>
        <p:txBody>
          <a:bodyPr/>
          <a:lstStyle/>
          <a:p>
            <a:pPr>
              <a:defRPr/>
            </a:pPr>
            <a:r>
              <a:rPr lang="en-US" sz="4400" dirty="0">
                <a:effectLst>
                  <a:glow rad="101600">
                    <a:schemeClr val="bg1">
                      <a:alpha val="75000"/>
                    </a:schemeClr>
                  </a:glow>
                </a:effectLst>
                <a:ea typeface="ＭＳ Ｐゴシック" charset="-128"/>
                <a:cs typeface="ＭＳ Ｐゴシック" charset="-128"/>
              </a:rPr>
              <a:t>What</a:t>
            </a:r>
            <a:r>
              <a:rPr lang="fr-FR" sz="4400" dirty="0">
                <a:effectLst>
                  <a:glow rad="101600">
                    <a:schemeClr val="bg1">
                      <a:alpha val="75000"/>
                    </a:schemeClr>
                  </a:glow>
                </a:effectLst>
                <a:ea typeface="ＭＳ Ｐゴシック" charset="-128"/>
                <a:cs typeface="ＭＳ Ｐゴシック" charset="-128"/>
              </a:rPr>
              <a:t>'</a:t>
            </a:r>
            <a:r>
              <a:rPr lang="en-US" sz="4400" dirty="0">
                <a:effectLst>
                  <a:glow rad="101600">
                    <a:schemeClr val="bg1">
                      <a:alpha val="75000"/>
                    </a:schemeClr>
                  </a:glow>
                </a:effectLst>
                <a:ea typeface="ＭＳ Ｐゴシック" charset="-128"/>
                <a:cs typeface="ＭＳ Ｐゴシック" charset="-128"/>
              </a:rPr>
              <a:t>s Your Extreme?</a:t>
            </a:r>
          </a:p>
        </p:txBody>
      </p:sp>
      <p:grpSp>
        <p:nvGrpSpPr>
          <p:cNvPr id="2" name="Group 13"/>
          <p:cNvGrpSpPr>
            <a:grpSpLocks/>
          </p:cNvGrpSpPr>
          <p:nvPr/>
        </p:nvGrpSpPr>
        <p:grpSpPr bwMode="auto">
          <a:xfrm>
            <a:off x="0" y="2451100"/>
            <a:ext cx="4368800" cy="3416300"/>
            <a:chOff x="-1" y="2451080"/>
            <a:chExt cx="4368799" cy="3416320"/>
          </a:xfrm>
        </p:grpSpPr>
        <p:pic>
          <p:nvPicPr>
            <p:cNvPr id="813064" name="Picture 3" descr="setfre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2514600"/>
              <a:ext cx="4368799"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434629" y="2451080"/>
              <a:ext cx="2390874" cy="3416320"/>
            </a:xfrm>
            <a:prstGeom prst="rect">
              <a:avLst/>
            </a:prstGeom>
            <a:noFill/>
          </p:spPr>
          <p:txBody>
            <a:bodyPr wrap="none">
              <a:spAutoFit/>
            </a:bodyPr>
            <a:lstStyle/>
            <a:p>
              <a:pPr algn="ctr">
                <a:defRPr/>
              </a:pPr>
              <a:r>
                <a:rPr lang="en-US" sz="3600" b="1" dirty="0">
                  <a:solidFill>
                    <a:srgbClr val="000000"/>
                  </a:solidFill>
                  <a:effectLst>
                    <a:glow rad="152400">
                      <a:srgbClr val="FFFFFF">
                        <a:alpha val="75000"/>
                      </a:srgbClr>
                    </a:glow>
                  </a:effectLst>
                  <a:latin typeface="Arial"/>
                  <a:ea typeface="ＭＳ Ｐゴシック" charset="-128"/>
                  <a:cs typeface="Arial"/>
                </a:rPr>
                <a:t>Legalism</a:t>
              </a:r>
            </a:p>
            <a:p>
              <a:pPr algn="ctr">
                <a:defRPr/>
              </a:pPr>
              <a:endParaRPr lang="en-US" sz="3600" b="1" dirty="0">
                <a:solidFill>
                  <a:srgbClr val="000000"/>
                </a:solidFill>
                <a:effectLst>
                  <a:glow rad="152400">
                    <a:srgbClr val="FFFFFF">
                      <a:alpha val="75000"/>
                    </a:srgbClr>
                  </a:glow>
                </a:effectLst>
                <a:latin typeface="Arial"/>
                <a:ea typeface="ＭＳ Ｐゴシック" charset="-128"/>
                <a:cs typeface="Arial"/>
              </a:endParaRPr>
            </a:p>
            <a:p>
              <a:pPr algn="ctr">
                <a:defRPr/>
              </a:pPr>
              <a:endParaRPr lang="en-US" sz="3600" b="1" dirty="0">
                <a:solidFill>
                  <a:srgbClr val="000000"/>
                </a:solidFill>
                <a:effectLst>
                  <a:glow rad="152400">
                    <a:srgbClr val="FFFFFF">
                      <a:alpha val="75000"/>
                    </a:srgbClr>
                  </a:glow>
                </a:effectLst>
                <a:latin typeface="Arial"/>
                <a:ea typeface="ＭＳ Ｐゴシック" charset="-128"/>
                <a:cs typeface="Arial"/>
              </a:endParaRPr>
            </a:p>
            <a:p>
              <a:pPr algn="ctr">
                <a:defRPr/>
              </a:pPr>
              <a:r>
                <a:rPr lang="en-US" sz="3600" b="1" dirty="0">
                  <a:solidFill>
                    <a:srgbClr val="000000"/>
                  </a:solidFill>
                  <a:effectLst>
                    <a:glow rad="152400">
                      <a:srgbClr val="FFFFFF">
                        <a:alpha val="75000"/>
                      </a:srgbClr>
                    </a:glow>
                  </a:effectLst>
                  <a:latin typeface="Arial"/>
                  <a:ea typeface="ＭＳ Ｐゴシック" charset="-128"/>
                  <a:cs typeface="Arial"/>
                </a:rPr>
                <a:t>Expecting </a:t>
              </a:r>
              <a:br>
                <a:rPr lang="en-US" sz="3600" b="1" dirty="0">
                  <a:solidFill>
                    <a:srgbClr val="000000"/>
                  </a:solidFill>
                  <a:effectLst>
                    <a:glow rad="152400">
                      <a:srgbClr val="FFFFFF">
                        <a:alpha val="75000"/>
                      </a:srgbClr>
                    </a:glow>
                  </a:effectLst>
                  <a:latin typeface="Arial"/>
                  <a:ea typeface="ＭＳ Ｐゴシック" charset="-128"/>
                  <a:cs typeface="Arial"/>
                </a:rPr>
              </a:br>
              <a:r>
                <a:rPr lang="en-US" sz="3600" b="1" dirty="0">
                  <a:solidFill>
                    <a:srgbClr val="000000"/>
                  </a:solidFill>
                  <a:effectLst>
                    <a:glow rad="152400">
                      <a:srgbClr val="FFFFFF">
                        <a:alpha val="75000"/>
                      </a:srgbClr>
                    </a:glow>
                  </a:effectLst>
                  <a:latin typeface="Arial"/>
                  <a:ea typeface="ＭＳ Ｐゴシック" charset="-128"/>
                  <a:cs typeface="Arial"/>
                </a:rPr>
                <a:t>too much</a:t>
              </a:r>
            </a:p>
            <a:p>
              <a:pPr algn="ctr">
                <a:defRPr/>
              </a:pPr>
              <a:r>
                <a:rPr lang="en-US" sz="3600" b="1" dirty="0">
                  <a:solidFill>
                    <a:srgbClr val="000000"/>
                  </a:solidFill>
                  <a:effectLst>
                    <a:glow rad="152400">
                      <a:srgbClr val="FFFFFF">
                        <a:alpha val="75000"/>
                      </a:srgbClr>
                    </a:glow>
                  </a:effectLst>
                  <a:latin typeface="Arial"/>
                  <a:ea typeface="ＭＳ Ｐゴシック" charset="-128"/>
                  <a:cs typeface="Arial"/>
                </a:rPr>
                <a:t>3:1-3</a:t>
              </a:r>
            </a:p>
          </p:txBody>
        </p:sp>
      </p:grpSp>
      <p:grpSp>
        <p:nvGrpSpPr>
          <p:cNvPr id="3" name="Group 14"/>
          <p:cNvGrpSpPr>
            <a:grpSpLocks/>
          </p:cNvGrpSpPr>
          <p:nvPr/>
        </p:nvGrpSpPr>
        <p:grpSpPr bwMode="auto">
          <a:xfrm>
            <a:off x="4203700" y="2438400"/>
            <a:ext cx="4940300" cy="3416300"/>
            <a:chOff x="4204403" y="2438400"/>
            <a:chExt cx="4939597" cy="3416320"/>
          </a:xfrm>
        </p:grpSpPr>
        <p:pic>
          <p:nvPicPr>
            <p:cNvPr id="813062" name="Picture 5" descr="flip-flop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04403" y="2514600"/>
              <a:ext cx="4939597"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6471123" y="2438400"/>
              <a:ext cx="2672877" cy="3416320"/>
            </a:xfrm>
            <a:prstGeom prst="rect">
              <a:avLst/>
            </a:prstGeom>
            <a:noFill/>
          </p:spPr>
          <p:txBody>
            <a:bodyPr>
              <a:spAutoFit/>
            </a:bodyPr>
            <a:lstStyle/>
            <a:p>
              <a:pPr algn="ctr">
                <a:defRPr/>
              </a:pPr>
              <a:r>
                <a:rPr lang="en-US" sz="3600" b="1" dirty="0">
                  <a:solidFill>
                    <a:srgbClr val="FFFFFF"/>
                  </a:solidFill>
                  <a:effectLst>
                    <a:glow rad="165100">
                      <a:srgbClr val="000000">
                        <a:alpha val="75000"/>
                      </a:srgbClr>
                    </a:glow>
                  </a:effectLst>
                  <a:latin typeface="Arial"/>
                  <a:ea typeface="ＭＳ Ｐゴシック" charset="-128"/>
                  <a:cs typeface="Arial"/>
                </a:rPr>
                <a:t>License</a:t>
              </a:r>
            </a:p>
            <a:p>
              <a:pPr algn="ctr">
                <a:defRPr/>
              </a:pPr>
              <a:endParaRPr lang="en-US" sz="3600" b="1" dirty="0">
                <a:solidFill>
                  <a:srgbClr val="FFFFFF"/>
                </a:solidFill>
                <a:effectLst>
                  <a:glow rad="165100">
                    <a:srgbClr val="000000">
                      <a:alpha val="75000"/>
                    </a:srgbClr>
                  </a:glow>
                </a:effectLst>
                <a:latin typeface="Arial"/>
                <a:ea typeface="ＭＳ Ｐゴシック" charset="-128"/>
                <a:cs typeface="Arial"/>
              </a:endParaRPr>
            </a:p>
            <a:p>
              <a:pPr algn="ctr">
                <a:defRPr/>
              </a:pPr>
              <a:endParaRPr lang="en-US" sz="3600" b="1" dirty="0">
                <a:solidFill>
                  <a:srgbClr val="FFFFFF"/>
                </a:solidFill>
                <a:effectLst>
                  <a:glow rad="165100">
                    <a:srgbClr val="000000">
                      <a:alpha val="75000"/>
                    </a:srgbClr>
                  </a:glow>
                </a:effectLst>
                <a:latin typeface="Arial"/>
                <a:ea typeface="ＭＳ Ｐゴシック" charset="-128"/>
                <a:cs typeface="Arial"/>
              </a:endParaRPr>
            </a:p>
            <a:p>
              <a:pPr algn="ctr">
                <a:defRPr/>
              </a:pPr>
              <a:r>
                <a:rPr lang="en-US" sz="3600" b="1" dirty="0">
                  <a:solidFill>
                    <a:srgbClr val="FFFFFF"/>
                  </a:solidFill>
                  <a:effectLst>
                    <a:glow rad="165100">
                      <a:srgbClr val="000000">
                        <a:alpha val="75000"/>
                      </a:srgbClr>
                    </a:glow>
                  </a:effectLst>
                  <a:latin typeface="Arial"/>
                  <a:ea typeface="ＭＳ Ｐゴシック" charset="-128"/>
                  <a:cs typeface="Arial"/>
                </a:rPr>
                <a:t>Expecting</a:t>
              </a:r>
              <a:br>
                <a:rPr lang="en-US" sz="3600" b="1" dirty="0">
                  <a:solidFill>
                    <a:srgbClr val="FFFFFF"/>
                  </a:solidFill>
                  <a:effectLst>
                    <a:glow rad="165100">
                      <a:srgbClr val="000000">
                        <a:alpha val="75000"/>
                      </a:srgbClr>
                    </a:glow>
                  </a:effectLst>
                  <a:latin typeface="Arial"/>
                  <a:ea typeface="ＭＳ Ｐゴシック" charset="-128"/>
                  <a:cs typeface="Arial"/>
                </a:rPr>
              </a:br>
              <a:r>
                <a:rPr lang="en-US" sz="3600" b="1" dirty="0">
                  <a:solidFill>
                    <a:srgbClr val="FFFFFF"/>
                  </a:solidFill>
                  <a:effectLst>
                    <a:glow rad="165100">
                      <a:srgbClr val="000000">
                        <a:alpha val="75000"/>
                      </a:srgbClr>
                    </a:glow>
                  </a:effectLst>
                  <a:latin typeface="Arial"/>
                  <a:ea typeface="ＭＳ Ｐゴシック" charset="-128"/>
                  <a:cs typeface="Arial"/>
                </a:rPr>
                <a:t>too little</a:t>
              </a:r>
            </a:p>
            <a:p>
              <a:pPr algn="ctr">
                <a:defRPr/>
              </a:pPr>
              <a:r>
                <a:rPr lang="en-US" sz="3600" b="1" dirty="0">
                  <a:solidFill>
                    <a:srgbClr val="FFFFFF"/>
                  </a:solidFill>
                  <a:effectLst>
                    <a:glow rad="165100">
                      <a:srgbClr val="000000">
                        <a:alpha val="75000"/>
                      </a:srgbClr>
                    </a:glow>
                  </a:effectLst>
                  <a:latin typeface="Arial"/>
                  <a:ea typeface="ＭＳ Ｐゴシック" charset="-128"/>
                  <a:cs typeface="Arial"/>
                </a:rPr>
                <a:t>3:17-21</a:t>
              </a:r>
            </a:p>
          </p:txBody>
        </p:sp>
      </p:grpSp>
      <p:sp>
        <p:nvSpPr>
          <p:cNvPr id="13" name="Left-Right Arrow Callout 12"/>
          <p:cNvSpPr>
            <a:spLocks noChangeArrowheads="1"/>
          </p:cNvSpPr>
          <p:nvPr/>
        </p:nvSpPr>
        <p:spPr bwMode="auto">
          <a:xfrm>
            <a:off x="2743200" y="2514600"/>
            <a:ext cx="3124200" cy="3276600"/>
          </a:xfrm>
          <a:prstGeom prst="leftRightArrowCallout">
            <a:avLst>
              <a:gd name="adj1" fmla="val 25006"/>
              <a:gd name="adj2" fmla="val 17781"/>
              <a:gd name="adj3" fmla="val 25000"/>
              <a:gd name="adj4" fmla="val 50000"/>
            </a:avLst>
          </a:prstGeom>
          <a:blipFill dpi="0" rotWithShape="1">
            <a:blip r:embed="rId5"/>
            <a:srcRect/>
            <a:stretch>
              <a:fillRect/>
            </a:stretch>
          </a:blipFill>
          <a:ln w="9525">
            <a:solidFill>
              <a:schemeClr val="tx1"/>
            </a:solidFill>
            <a:round/>
            <a:headEnd/>
            <a:tailEnd/>
          </a:ln>
        </p:spPr>
        <p:txBody>
          <a:bodyPr lIns="91365" tIns="45683" rIns="91365" bIns="45683"/>
          <a:lstStyle/>
          <a:p>
            <a:pPr eaLnBrk="0" hangingPunct="0"/>
            <a:endParaRPr lang="en-US">
              <a:solidFill>
                <a:srgbClr val="FFFFFF"/>
              </a:solidFill>
              <a:latin typeface="BONES"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strVal val="#ppt_w*0.70"/>
                                          </p:val>
                                        </p:tav>
                                        <p:tav tm="100000">
                                          <p:val>
                                            <p:strVal val="#ppt_w"/>
                                          </p:val>
                                        </p:tav>
                                      </p:tavLst>
                                    </p:anim>
                                    <p:anim calcmode="lin" valueType="num">
                                      <p:cBhvr>
                                        <p:cTn id="15" dur="1000" fill="hold"/>
                                        <p:tgtEl>
                                          <p:spTgt spid="3"/>
                                        </p:tgtEl>
                                        <p:attrNameLst>
                                          <p:attrName>ppt_h</p:attrName>
                                        </p:attrNameLst>
                                      </p:cBhvr>
                                      <p:tavLst>
                                        <p:tav tm="0">
                                          <p:val>
                                            <p:strVal val="#ppt_h"/>
                                          </p:val>
                                        </p:tav>
                                        <p:tav tm="100000">
                                          <p:val>
                                            <p:strVal val="#ppt_h"/>
                                          </p:val>
                                        </p:tav>
                                      </p:tavLst>
                                    </p:anim>
                                    <p:animEffect transition="in" filter="fade">
                                      <p:cBhvr>
                                        <p:cTn id="16" dur="1000"/>
                                        <p:tgtEl>
                                          <p:spTgt spid="3"/>
                                        </p:tgtEl>
                                      </p:cBhvr>
                                    </p:animEffect>
                                  </p:childTnLst>
                                </p:cTn>
                              </p:par>
                            </p:childTnLst>
                          </p:cTn>
                        </p:par>
                        <p:par>
                          <p:cTn id="17" fill="hold" nodeType="afterGroup">
                            <p:stCondLst>
                              <p:cond delay="1000"/>
                            </p:stCondLst>
                            <p:childTnLst>
                              <p:par>
                                <p:cTn id="18" presetID="55" presetClass="entr" presetSubtype="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1000" fill="hold"/>
                                        <p:tgtEl>
                                          <p:spTgt spid="13"/>
                                        </p:tgtEl>
                                        <p:attrNameLst>
                                          <p:attrName>ppt_w</p:attrName>
                                        </p:attrNameLst>
                                      </p:cBhvr>
                                      <p:tavLst>
                                        <p:tav tm="0">
                                          <p:val>
                                            <p:strVal val="#ppt_w*0.70"/>
                                          </p:val>
                                        </p:tav>
                                        <p:tav tm="100000">
                                          <p:val>
                                            <p:strVal val="#ppt_w"/>
                                          </p:val>
                                        </p:tav>
                                      </p:tavLst>
                                    </p:anim>
                                    <p:anim calcmode="lin" valueType="num">
                                      <p:cBhvr>
                                        <p:cTn id="21" dur="1000" fill="hold"/>
                                        <p:tgtEl>
                                          <p:spTgt spid="13"/>
                                        </p:tgtEl>
                                        <p:attrNameLst>
                                          <p:attrName>ppt_h</p:attrName>
                                        </p:attrNameLst>
                                      </p:cBhvr>
                                      <p:tavLst>
                                        <p:tav tm="0">
                                          <p:val>
                                            <p:strVal val="#ppt_h"/>
                                          </p:val>
                                        </p:tav>
                                        <p:tav tm="100000">
                                          <p:val>
                                            <p:strVal val="#ppt_h"/>
                                          </p:val>
                                        </p:tav>
                                      </p:tavLst>
                                    </p:anim>
                                    <p:animEffect transition="in" filter="fade">
                                      <p:cBhvr>
                                        <p:cTn id="2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14081" name="Picture 4" descr="Love-sets-us-fre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581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0689" name="Title 1"/>
          <p:cNvSpPr>
            <a:spLocks noGrp="1"/>
          </p:cNvSpPr>
          <p:nvPr>
            <p:ph type="title"/>
          </p:nvPr>
        </p:nvSpPr>
        <p:spPr>
          <a:xfrm>
            <a:off x="685800" y="685802"/>
            <a:ext cx="8001000" cy="5479504"/>
          </a:xfrm>
        </p:spPr>
        <p:txBody>
          <a:bodyPr anchor="t"/>
          <a:lstStyle/>
          <a:p>
            <a:pPr>
              <a:defRPr/>
            </a:pPr>
            <a:r>
              <a:rPr lang="en-US" sz="8800" b="1" dirty="0">
                <a:effectLst>
                  <a:glow rad="101600">
                    <a:schemeClr val="accent1">
                      <a:lumMod val="50000"/>
                      <a:alpha val="75000"/>
                    </a:schemeClr>
                  </a:glow>
                </a:effectLst>
                <a:latin typeface="Aramis Regular"/>
                <a:ea typeface="ＭＳ Ｐゴシック" charset="-128"/>
                <a:cs typeface="Aramis Regular"/>
              </a:rPr>
              <a:t>Christ-likeness Genuinely Frees Us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5105" name="Title 1"/>
          <p:cNvSpPr txBox="1">
            <a:spLocks/>
          </p:cNvSpPr>
          <p:nvPr/>
        </p:nvSpPr>
        <p:spPr bwMode="auto">
          <a:xfrm>
            <a:off x="990600" y="381000"/>
            <a:ext cx="81534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5" tIns="45683" rIns="91365" bIns="45683" anchor="ctr"/>
          <a:lstStyle>
            <a:lvl1pPr marL="712788" indent="-712788"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en-US" sz="4000">
                <a:solidFill>
                  <a:srgbClr val="FFFF00"/>
                </a:solidFill>
                <a:latin typeface="Arial" charset="0"/>
                <a:cs typeface="Arial" charset="0"/>
              </a:rPr>
              <a:t>He </a:t>
            </a:r>
            <a:r>
              <a:rPr lang="en-US" sz="4000">
                <a:solidFill>
                  <a:srgbClr val="FFFFFF"/>
                </a:solidFill>
                <a:latin typeface="Arial" charset="0"/>
                <a:cs typeface="Arial" charset="0"/>
              </a:rPr>
              <a:t>must become </a:t>
            </a:r>
            <a:r>
              <a:rPr lang="en-US" sz="4000">
                <a:solidFill>
                  <a:srgbClr val="FFFF00"/>
                </a:solidFill>
                <a:latin typeface="Arial" charset="0"/>
                <a:cs typeface="Arial" charset="0"/>
              </a:rPr>
              <a:t>g</a:t>
            </a:r>
            <a:r>
              <a:rPr lang="en-US" sz="4800">
                <a:solidFill>
                  <a:srgbClr val="FFFF00"/>
                </a:solidFill>
                <a:latin typeface="Arial" charset="0"/>
                <a:cs typeface="Arial" charset="0"/>
              </a:rPr>
              <a:t>r</a:t>
            </a:r>
            <a:r>
              <a:rPr lang="en-US" sz="6000">
                <a:solidFill>
                  <a:srgbClr val="FFFF00"/>
                </a:solidFill>
                <a:latin typeface="Arial" charset="0"/>
                <a:cs typeface="Arial" charset="0"/>
              </a:rPr>
              <a:t>e</a:t>
            </a:r>
            <a:r>
              <a:rPr lang="en-US" sz="7200">
                <a:solidFill>
                  <a:srgbClr val="FFFF00"/>
                </a:solidFill>
                <a:latin typeface="Arial" charset="0"/>
                <a:cs typeface="Arial" charset="0"/>
              </a:rPr>
              <a:t>a</a:t>
            </a:r>
            <a:r>
              <a:rPr lang="en-US" sz="8800">
                <a:solidFill>
                  <a:srgbClr val="FFFF00"/>
                </a:solidFill>
                <a:latin typeface="Arial" charset="0"/>
                <a:cs typeface="Arial" charset="0"/>
              </a:rPr>
              <a:t>t</a:t>
            </a:r>
            <a:r>
              <a:rPr lang="en-US" sz="9600">
                <a:solidFill>
                  <a:srgbClr val="FFFF00"/>
                </a:solidFill>
                <a:latin typeface="Arial" charset="0"/>
                <a:cs typeface="Arial" charset="0"/>
              </a:rPr>
              <a:t>e</a:t>
            </a:r>
            <a:r>
              <a:rPr lang="en-US" sz="13800">
                <a:solidFill>
                  <a:srgbClr val="FFFF00"/>
                </a:solidFill>
                <a:latin typeface="Arial" charset="0"/>
                <a:cs typeface="Arial" charset="0"/>
              </a:rPr>
              <a:t>r</a:t>
            </a:r>
            <a:r>
              <a:rPr lang="en-US" sz="4000">
                <a:solidFill>
                  <a:srgbClr val="FFFFFF"/>
                </a:solidFill>
                <a:latin typeface="Arial" charset="0"/>
                <a:cs typeface="Arial" charset="0"/>
              </a:rPr>
              <a:t>;</a:t>
            </a:r>
            <a:br>
              <a:rPr lang="en-US" sz="4000">
                <a:solidFill>
                  <a:srgbClr val="FFFFFF"/>
                </a:solidFill>
                <a:latin typeface="Arial" charset="0"/>
                <a:cs typeface="Arial" charset="0"/>
              </a:rPr>
            </a:br>
            <a:r>
              <a:rPr lang="en-US" sz="4000">
                <a:solidFill>
                  <a:srgbClr val="BBE0E3"/>
                </a:solidFill>
                <a:latin typeface="Arial" charset="0"/>
                <a:cs typeface="Arial" charset="0"/>
              </a:rPr>
              <a:t>I </a:t>
            </a:r>
            <a:r>
              <a:rPr lang="en-US" sz="4000">
                <a:solidFill>
                  <a:srgbClr val="FFFFFF"/>
                </a:solidFill>
                <a:latin typeface="Arial" charset="0"/>
                <a:cs typeface="Arial" charset="0"/>
              </a:rPr>
              <a:t>must become </a:t>
            </a:r>
            <a:r>
              <a:rPr lang="en-US" sz="6000">
                <a:solidFill>
                  <a:srgbClr val="BBE0E3"/>
                </a:solidFill>
                <a:latin typeface="Arial" charset="0"/>
                <a:cs typeface="Arial" charset="0"/>
              </a:rPr>
              <a:t>l</a:t>
            </a:r>
            <a:r>
              <a:rPr lang="en-US" sz="5400">
                <a:solidFill>
                  <a:srgbClr val="BBE0E3"/>
                </a:solidFill>
                <a:latin typeface="Arial" charset="0"/>
                <a:cs typeface="Arial" charset="0"/>
              </a:rPr>
              <a:t>e</a:t>
            </a:r>
            <a:r>
              <a:rPr lang="en-US" sz="4800">
                <a:solidFill>
                  <a:srgbClr val="BBE0E3"/>
                </a:solidFill>
                <a:latin typeface="Arial" charset="0"/>
                <a:cs typeface="Arial" charset="0"/>
              </a:rPr>
              <a:t>s</a:t>
            </a:r>
            <a:r>
              <a:rPr lang="en-US" sz="4400">
                <a:solidFill>
                  <a:srgbClr val="BBE0E3"/>
                </a:solidFill>
                <a:latin typeface="Arial" charset="0"/>
                <a:cs typeface="Arial" charset="0"/>
              </a:rPr>
              <a:t>s </a:t>
            </a:r>
            <a:r>
              <a:rPr lang="en-US" sz="4000">
                <a:solidFill>
                  <a:srgbClr val="BBE0E3"/>
                </a:solidFill>
                <a:latin typeface="Arial" charset="0"/>
                <a:cs typeface="Arial" charset="0"/>
              </a:rPr>
              <a:t>i</a:t>
            </a:r>
            <a:r>
              <a:rPr lang="en-US" sz="3600">
                <a:solidFill>
                  <a:srgbClr val="BBE0E3"/>
                </a:solidFill>
                <a:latin typeface="Arial" charset="0"/>
                <a:cs typeface="Arial" charset="0"/>
              </a:rPr>
              <a:t>m</a:t>
            </a:r>
            <a:r>
              <a:rPr lang="en-US" sz="3200">
                <a:solidFill>
                  <a:srgbClr val="BBE0E3"/>
                </a:solidFill>
                <a:latin typeface="Arial" charset="0"/>
                <a:cs typeface="Arial" charset="0"/>
              </a:rPr>
              <a:t>p</a:t>
            </a:r>
            <a:r>
              <a:rPr lang="en-US" sz="2800">
                <a:solidFill>
                  <a:srgbClr val="BBE0E3"/>
                </a:solidFill>
                <a:latin typeface="Arial" charset="0"/>
                <a:cs typeface="Arial" charset="0"/>
              </a:rPr>
              <a:t>o</a:t>
            </a:r>
            <a:r>
              <a:rPr lang="en-US">
                <a:solidFill>
                  <a:srgbClr val="BBE0E3"/>
                </a:solidFill>
                <a:latin typeface="Arial" charset="0"/>
                <a:cs typeface="Arial" charset="0"/>
              </a:rPr>
              <a:t>r</a:t>
            </a:r>
            <a:r>
              <a:rPr lang="en-US" sz="2000">
                <a:solidFill>
                  <a:srgbClr val="BBE0E3"/>
                </a:solidFill>
                <a:latin typeface="Arial" charset="0"/>
                <a:cs typeface="Arial" charset="0"/>
              </a:rPr>
              <a:t>t</a:t>
            </a:r>
            <a:r>
              <a:rPr lang="en-US">
                <a:solidFill>
                  <a:srgbClr val="BBE0E3"/>
                </a:solidFill>
                <a:latin typeface="Arial" charset="0"/>
                <a:cs typeface="Arial" charset="0"/>
              </a:rPr>
              <a:t>a</a:t>
            </a:r>
            <a:r>
              <a:rPr lang="en-US" sz="1600">
                <a:solidFill>
                  <a:srgbClr val="BBE0E3"/>
                </a:solidFill>
                <a:latin typeface="Arial" charset="0"/>
                <a:cs typeface="Arial" charset="0"/>
              </a:rPr>
              <a:t>n</a:t>
            </a:r>
            <a:r>
              <a:rPr lang="en-US" sz="1400">
                <a:solidFill>
                  <a:srgbClr val="BBE0E3"/>
                </a:solidFill>
                <a:latin typeface="Arial" charset="0"/>
                <a:cs typeface="Arial" charset="0"/>
              </a:rPr>
              <a:t>t</a:t>
            </a:r>
            <a:r>
              <a:rPr lang="en-US" sz="1000">
                <a:solidFill>
                  <a:srgbClr val="FFFFFF"/>
                </a:solidFill>
                <a:latin typeface="Arial" charset="0"/>
                <a:cs typeface="Arial" charset="0"/>
              </a:rPr>
              <a:t>.</a:t>
            </a:r>
            <a:endParaRPr lang="en-US" sz="4000">
              <a:solidFill>
                <a:srgbClr val="FFFFFF"/>
              </a:solidFill>
              <a:latin typeface="Arial" charset="0"/>
              <a:cs typeface="Arial" charset="0"/>
            </a:endParaRPr>
          </a:p>
          <a:p>
            <a:pPr algn="ctr" eaLnBrk="1" hangingPunct="1"/>
            <a:r>
              <a:rPr lang="en-US" sz="4000">
                <a:solidFill>
                  <a:srgbClr val="FFFFFF"/>
                </a:solidFill>
                <a:latin typeface="Arial" charset="0"/>
                <a:cs typeface="Arial" charset="0"/>
              </a:rPr>
              <a:t>–––––––</a:t>
            </a:r>
          </a:p>
          <a:p>
            <a:pPr eaLnBrk="1" hangingPunct="1"/>
            <a:r>
              <a:rPr lang="en-US" sz="4000">
                <a:solidFill>
                  <a:srgbClr val="FFFF00"/>
                </a:solidFill>
                <a:latin typeface="Arial" charset="0"/>
                <a:cs typeface="Arial" charset="0"/>
              </a:rPr>
              <a:t>He </a:t>
            </a:r>
            <a:r>
              <a:rPr lang="en-US" sz="4000">
                <a:solidFill>
                  <a:srgbClr val="FFFFFF"/>
                </a:solidFill>
                <a:latin typeface="Arial" charset="0"/>
                <a:cs typeface="Arial" charset="0"/>
              </a:rPr>
              <a:t>must </a:t>
            </a:r>
            <a:r>
              <a:rPr lang="en-US" sz="4400">
                <a:solidFill>
                  <a:srgbClr val="FFFF00"/>
                </a:solidFill>
                <a:latin typeface="Arial" charset="0"/>
                <a:cs typeface="Arial" charset="0"/>
              </a:rPr>
              <a:t>i</a:t>
            </a:r>
            <a:r>
              <a:rPr lang="en-US" sz="4800">
                <a:solidFill>
                  <a:srgbClr val="FFFF00"/>
                </a:solidFill>
                <a:latin typeface="Arial" charset="0"/>
                <a:cs typeface="Arial" charset="0"/>
              </a:rPr>
              <a:t>n</a:t>
            </a:r>
            <a:r>
              <a:rPr lang="en-US" sz="5400">
                <a:solidFill>
                  <a:srgbClr val="FFFF00"/>
                </a:solidFill>
                <a:latin typeface="Arial" charset="0"/>
                <a:cs typeface="Arial" charset="0"/>
              </a:rPr>
              <a:t>c</a:t>
            </a:r>
            <a:r>
              <a:rPr lang="en-US" sz="6000">
                <a:solidFill>
                  <a:srgbClr val="FFFF00"/>
                </a:solidFill>
                <a:latin typeface="Arial" charset="0"/>
                <a:cs typeface="Arial" charset="0"/>
              </a:rPr>
              <a:t>r</a:t>
            </a:r>
            <a:r>
              <a:rPr lang="en-US" sz="6600">
                <a:solidFill>
                  <a:srgbClr val="FFFF00"/>
                </a:solidFill>
                <a:latin typeface="Arial" charset="0"/>
                <a:cs typeface="Arial" charset="0"/>
              </a:rPr>
              <a:t>e</a:t>
            </a:r>
            <a:r>
              <a:rPr lang="en-US" sz="7200">
                <a:solidFill>
                  <a:srgbClr val="FFFF00"/>
                </a:solidFill>
                <a:latin typeface="Arial" charset="0"/>
                <a:cs typeface="Arial" charset="0"/>
              </a:rPr>
              <a:t>a</a:t>
            </a:r>
            <a:r>
              <a:rPr lang="en-US" sz="8000">
                <a:solidFill>
                  <a:srgbClr val="FFFF00"/>
                </a:solidFill>
                <a:latin typeface="Arial" charset="0"/>
                <a:cs typeface="Arial" charset="0"/>
              </a:rPr>
              <a:t>s</a:t>
            </a:r>
            <a:r>
              <a:rPr lang="en-US" sz="8800">
                <a:solidFill>
                  <a:srgbClr val="FFFF00"/>
                </a:solidFill>
                <a:latin typeface="Arial" charset="0"/>
                <a:cs typeface="Arial" charset="0"/>
              </a:rPr>
              <a:t>e</a:t>
            </a:r>
            <a:r>
              <a:rPr lang="en-US" sz="4000">
                <a:solidFill>
                  <a:srgbClr val="FFFFFF"/>
                </a:solidFill>
                <a:latin typeface="Arial" charset="0"/>
                <a:cs typeface="Arial" charset="0"/>
              </a:rPr>
              <a:t>,</a:t>
            </a:r>
            <a:br>
              <a:rPr lang="en-US" sz="4000">
                <a:solidFill>
                  <a:srgbClr val="FFFFFF"/>
                </a:solidFill>
                <a:latin typeface="Arial" charset="0"/>
                <a:cs typeface="Arial" charset="0"/>
              </a:rPr>
            </a:br>
            <a:r>
              <a:rPr lang="en-US" sz="4000">
                <a:solidFill>
                  <a:srgbClr val="BBE0E3"/>
                </a:solidFill>
                <a:latin typeface="Arial" charset="0"/>
                <a:cs typeface="Arial" charset="0"/>
              </a:rPr>
              <a:t>I </a:t>
            </a:r>
            <a:r>
              <a:rPr lang="en-US" sz="4000">
                <a:solidFill>
                  <a:srgbClr val="FFFFFF"/>
                </a:solidFill>
                <a:latin typeface="Arial" charset="0"/>
                <a:cs typeface="Arial" charset="0"/>
              </a:rPr>
              <a:t>must </a:t>
            </a:r>
            <a:r>
              <a:rPr lang="en-US" sz="5400">
                <a:solidFill>
                  <a:srgbClr val="BBE0E3"/>
                </a:solidFill>
                <a:latin typeface="Arial" charset="0"/>
                <a:cs typeface="Arial" charset="0"/>
              </a:rPr>
              <a:t>d</a:t>
            </a:r>
            <a:r>
              <a:rPr lang="en-US" sz="4800">
                <a:solidFill>
                  <a:srgbClr val="BBE0E3"/>
                </a:solidFill>
                <a:latin typeface="Arial" charset="0"/>
                <a:cs typeface="Arial" charset="0"/>
              </a:rPr>
              <a:t>e</a:t>
            </a:r>
            <a:r>
              <a:rPr lang="en-US" sz="4400">
                <a:solidFill>
                  <a:srgbClr val="BBE0E3"/>
                </a:solidFill>
                <a:latin typeface="Arial" charset="0"/>
                <a:cs typeface="Arial" charset="0"/>
              </a:rPr>
              <a:t>c</a:t>
            </a:r>
            <a:r>
              <a:rPr lang="en-US" sz="4000">
                <a:solidFill>
                  <a:srgbClr val="BBE0E3"/>
                </a:solidFill>
                <a:latin typeface="Arial" charset="0"/>
                <a:cs typeface="Arial" charset="0"/>
              </a:rPr>
              <a:t>r</a:t>
            </a:r>
            <a:r>
              <a:rPr lang="en-US" sz="3600">
                <a:solidFill>
                  <a:srgbClr val="BBE0E3"/>
                </a:solidFill>
                <a:latin typeface="Arial" charset="0"/>
                <a:cs typeface="Arial" charset="0"/>
              </a:rPr>
              <a:t>e</a:t>
            </a:r>
            <a:r>
              <a:rPr lang="en-US" sz="3200">
                <a:solidFill>
                  <a:srgbClr val="BBE0E3"/>
                </a:solidFill>
                <a:latin typeface="Arial" charset="0"/>
                <a:cs typeface="Arial" charset="0"/>
              </a:rPr>
              <a:t>a</a:t>
            </a:r>
            <a:r>
              <a:rPr lang="en-US" sz="2800">
                <a:solidFill>
                  <a:srgbClr val="BBE0E3"/>
                </a:solidFill>
                <a:latin typeface="Arial" charset="0"/>
                <a:cs typeface="Arial" charset="0"/>
              </a:rPr>
              <a:t>s</a:t>
            </a:r>
            <a:r>
              <a:rPr lang="en-US">
                <a:solidFill>
                  <a:srgbClr val="BBE0E3"/>
                </a:solidFill>
                <a:latin typeface="Arial" charset="0"/>
                <a:cs typeface="Arial" charset="0"/>
              </a:rPr>
              <a:t>e</a:t>
            </a:r>
            <a:r>
              <a:rPr lang="en-US" sz="1600">
                <a:solidFill>
                  <a:srgbClr val="FFFFFF"/>
                </a:solidFill>
                <a:latin typeface="Arial" charset="0"/>
                <a:cs typeface="Arial" charset="0"/>
              </a:rPr>
              <a:t>.</a:t>
            </a:r>
            <a:endParaRPr lang="en-US" sz="4000">
              <a:solidFill>
                <a:srgbClr val="FFFFFF"/>
              </a:solidFill>
              <a:latin typeface="Arial" charset="0"/>
              <a:cs typeface="Arial" charset="0"/>
            </a:endParaRPr>
          </a:p>
        </p:txBody>
      </p:sp>
      <p:sp>
        <p:nvSpPr>
          <p:cNvPr id="815106" name="Title 1"/>
          <p:cNvSpPr>
            <a:spLocks noGrp="1"/>
          </p:cNvSpPr>
          <p:nvPr>
            <p:ph type="title"/>
          </p:nvPr>
        </p:nvSpPr>
        <p:spPr>
          <a:xfrm>
            <a:off x="0" y="76200"/>
            <a:ext cx="9144000" cy="762000"/>
          </a:xfrm>
        </p:spPr>
        <p:txBody>
          <a:bodyPr/>
          <a:lstStyle/>
          <a:p>
            <a:pPr marL="711200" indent="-711200" eaLnBrk="1" hangingPunct="1"/>
            <a:r>
              <a:rPr lang="en-US">
                <a:solidFill>
                  <a:srgbClr val="FFFFFF"/>
                </a:solidFill>
                <a:effectLst/>
                <a:latin typeface="Arial Black" charset="0"/>
                <a:ea typeface="MS PGothic" charset="0"/>
              </a:rPr>
              <a:t>John</a:t>
            </a:r>
            <a:r>
              <a:rPr lang="fr-FR" altLang="ja-JP">
                <a:solidFill>
                  <a:srgbClr val="FFFFFF"/>
                </a:solidFill>
                <a:effectLst/>
                <a:latin typeface="Arial Black" charset="0"/>
                <a:ea typeface="MS PGothic" charset="0"/>
              </a:rPr>
              <a:t>'</a:t>
            </a:r>
            <a:r>
              <a:rPr lang="en-US">
                <a:solidFill>
                  <a:srgbClr val="FFFFFF"/>
                </a:solidFill>
                <a:effectLst/>
                <a:latin typeface="Arial Black" charset="0"/>
                <a:ea typeface="MS PGothic" charset="0"/>
              </a:rPr>
              <a:t>s Life Goal––John 3:30</a:t>
            </a:r>
          </a:p>
        </p:txBody>
      </p:sp>
      <p:pic>
        <p:nvPicPr>
          <p:cNvPr id="5" name="Picture 4" descr="John 3.30.pdf"/>
          <p:cNvPicPr>
            <a:picLocks noChangeAspect="1"/>
          </p:cNvPicPr>
          <p:nvPr/>
        </p:nvPicPr>
        <p:blipFill>
          <a:blip r:embed="rId2">
            <a:extLst>
              <a:ext uri="{28A0092B-C50C-407E-A947-70E740481C1C}">
                <a14:useLocalDpi xmlns:a14="http://schemas.microsoft.com/office/drawing/2010/main" val="0"/>
              </a:ext>
            </a:extLst>
          </a:blip>
          <a:srcRect r="13866" b="2425"/>
          <a:stretch>
            <a:fillRect/>
          </a:stretch>
        </p:blipFill>
        <p:spPr bwMode="auto">
          <a:xfrm>
            <a:off x="539750" y="255588"/>
            <a:ext cx="7924800" cy="634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16129" name="Picture 2" descr="christ sets us free red.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59000" y="0"/>
            <a:ext cx="6985000" cy="565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6130" name="Title 1"/>
          <p:cNvSpPr>
            <a:spLocks noGrp="1"/>
          </p:cNvSpPr>
          <p:nvPr>
            <p:ph type="title"/>
          </p:nvPr>
        </p:nvSpPr>
        <p:spPr>
          <a:xfrm>
            <a:off x="3124200" y="5715000"/>
            <a:ext cx="6019800" cy="1143000"/>
          </a:xfrm>
        </p:spPr>
        <p:txBody>
          <a:bodyPr/>
          <a:lstStyle/>
          <a:p>
            <a:pPr algn="r"/>
            <a:r>
              <a:rPr lang="en-US" sz="3600">
                <a:effectLst/>
                <a:latin typeface="Arial Black" charset="0"/>
                <a:ea typeface="MS PGothic" charset="0"/>
              </a:rPr>
              <a:t>Colossians 1:28</a:t>
            </a:r>
          </a:p>
        </p:txBody>
      </p:sp>
      <p:sp>
        <p:nvSpPr>
          <p:cNvPr id="4" name="Title 1"/>
          <p:cNvSpPr txBox="1">
            <a:spLocks/>
          </p:cNvSpPr>
          <p:nvPr/>
        </p:nvSpPr>
        <p:spPr bwMode="auto">
          <a:xfrm>
            <a:off x="0" y="0"/>
            <a:ext cx="6553200" cy="4953000"/>
          </a:xfrm>
          <a:prstGeom prst="rect">
            <a:avLst/>
          </a:prstGeom>
          <a:noFill/>
          <a:ln w="9525">
            <a:noFill/>
            <a:miter lim="800000"/>
            <a:headEnd/>
            <a:tailEnd/>
          </a:ln>
        </p:spPr>
        <p:txBody>
          <a:bodyPr lIns="91354" tIns="45678" rIns="91354" bIns="45678" anchor="ctr"/>
          <a:lstStyle/>
          <a:p>
            <a:pPr eaLnBrk="0" hangingPunct="0">
              <a:defRPr/>
            </a:pPr>
            <a:r>
              <a:rPr lang="en-US" sz="3600" kern="0" dirty="0">
                <a:solidFill>
                  <a:srgbClr val="E3EBF1"/>
                </a:solidFill>
                <a:latin typeface="Arial Black"/>
                <a:ea typeface="ＭＳ Ｐゴシック" charset="-128"/>
                <a:cs typeface="ＭＳ Ｐゴシック" charset="-128"/>
              </a:rPr>
              <a:t>So we tell others about Christ, warning everyone and teaching everyone with all the wisdom God has given us. We want to </a:t>
            </a:r>
            <a:r>
              <a:rPr lang="en-US" sz="3600" kern="0" dirty="0">
                <a:solidFill>
                  <a:srgbClr val="FFFF00"/>
                </a:solidFill>
                <a:latin typeface="Arial Black"/>
                <a:ea typeface="ＭＳ Ｐゴシック" charset="-128"/>
                <a:cs typeface="ＭＳ Ｐゴシック" charset="-128"/>
              </a:rPr>
              <a:t>present them </a:t>
            </a:r>
            <a:r>
              <a:rPr lang="en-US" sz="3600" kern="0" dirty="0">
                <a:solidFill>
                  <a:srgbClr val="E3EBF1"/>
                </a:solidFill>
                <a:latin typeface="Arial Black"/>
                <a:ea typeface="ＭＳ Ｐゴシック" charset="-128"/>
                <a:cs typeface="ＭＳ Ｐゴシック" charset="-128"/>
              </a:rPr>
              <a:t>to God, </a:t>
            </a:r>
            <a:r>
              <a:rPr lang="en-US" sz="3600" kern="0" dirty="0">
                <a:solidFill>
                  <a:srgbClr val="FFFF00"/>
                </a:solidFill>
                <a:latin typeface="Arial Black"/>
                <a:ea typeface="ＭＳ Ｐゴシック" charset="-128"/>
                <a:cs typeface="ＭＳ Ｐゴシック" charset="-128"/>
              </a:rPr>
              <a:t>perfect </a:t>
            </a:r>
            <a:r>
              <a:rPr lang="en-US" sz="3600" kern="0" dirty="0">
                <a:solidFill>
                  <a:srgbClr val="E3EBF1"/>
                </a:solidFill>
                <a:latin typeface="Arial Black"/>
                <a:ea typeface="ＭＳ Ｐゴシック" charset="-128"/>
                <a:cs typeface="ＭＳ Ｐゴシック" charset="-128"/>
              </a:rPr>
              <a:t>in their relationship to Christ.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17153" name="Picture 2" descr="keys-copy.jpg"/>
          <p:cNvPicPr>
            <a:picLocks noChangeAspect="1"/>
          </p:cNvPicPr>
          <p:nvPr/>
        </p:nvPicPr>
        <p:blipFill>
          <a:blip r:embed="rId2">
            <a:lum bright="-26000"/>
            <a:extLst>
              <a:ext uri="{28A0092B-C50C-407E-A947-70E740481C1C}">
                <a14:useLocalDpi xmlns:a14="http://schemas.microsoft.com/office/drawing/2010/main" val="0"/>
              </a:ext>
            </a:extLst>
          </a:blip>
          <a:srcRect r="11006"/>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0689" name="Title 1"/>
          <p:cNvSpPr>
            <a:spLocks noGrp="1"/>
          </p:cNvSpPr>
          <p:nvPr>
            <p:ph type="title"/>
          </p:nvPr>
        </p:nvSpPr>
        <p:spPr>
          <a:xfrm rot="16200000">
            <a:off x="-2857500" y="2857500"/>
            <a:ext cx="6858000" cy="1143000"/>
          </a:xfrm>
        </p:spPr>
        <p:txBody>
          <a:bodyPr/>
          <a:lstStyle/>
          <a:p>
            <a:pPr>
              <a:defRPr/>
            </a:pPr>
            <a:r>
              <a:rPr lang="en-US" sz="8000">
                <a:effectLst>
                  <a:glow rad="152400">
                    <a:schemeClr val="bg1"/>
                  </a:glow>
                </a:effectLst>
                <a:ea typeface="ＭＳ Ｐゴシック" charset="0"/>
                <a:cs typeface="ＭＳ Ｐゴシック" charset="0"/>
              </a:rPr>
              <a:t>Phil. 1:9-11</a:t>
            </a:r>
          </a:p>
        </p:txBody>
      </p:sp>
      <p:sp>
        <p:nvSpPr>
          <p:cNvPr id="4" name="Title 1"/>
          <p:cNvSpPr txBox="1">
            <a:spLocks/>
          </p:cNvSpPr>
          <p:nvPr/>
        </p:nvSpPr>
        <p:spPr bwMode="auto">
          <a:xfrm>
            <a:off x="3200400" y="0"/>
            <a:ext cx="5943600" cy="6858000"/>
          </a:xfrm>
          <a:prstGeom prst="rect">
            <a:avLst/>
          </a:prstGeom>
          <a:noFill/>
          <a:ln w="9525">
            <a:noFill/>
            <a:miter lim="800000"/>
            <a:headEnd/>
            <a:tailEnd/>
          </a:ln>
        </p:spPr>
        <p:txBody>
          <a:bodyPr lIns="91354" tIns="45678" rIns="91354" bIns="4567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sz="2800" dirty="0">
                <a:solidFill>
                  <a:srgbClr val="E3EBF1"/>
                </a:solidFill>
                <a:effectLst>
                  <a:glow rad="152400">
                    <a:schemeClr val="bg1"/>
                  </a:glow>
                </a:effectLst>
                <a:latin typeface="Arial Black" charset="0"/>
              </a:rPr>
              <a:t>I pray that your love will overflow more and more, and that you will keep on growing in knowledge and understanding. </a:t>
            </a:r>
            <a:r>
              <a:rPr lang="en-US" sz="2800" baseline="30000" dirty="0">
                <a:solidFill>
                  <a:srgbClr val="E3EBF1"/>
                </a:solidFill>
                <a:effectLst>
                  <a:glow rad="152400">
                    <a:schemeClr val="bg1"/>
                  </a:glow>
                </a:effectLst>
                <a:latin typeface="Arial Black" charset="0"/>
              </a:rPr>
              <a:t>10</a:t>
            </a:r>
            <a:r>
              <a:rPr lang="en-US" sz="2800" dirty="0">
                <a:solidFill>
                  <a:srgbClr val="E3EBF1"/>
                </a:solidFill>
                <a:effectLst>
                  <a:glow rad="152400">
                    <a:schemeClr val="bg1"/>
                  </a:glow>
                </a:effectLst>
                <a:latin typeface="Arial Black" charset="0"/>
              </a:rPr>
              <a:t>For I want you to understand what really matters, so that you may live pure and blameless lives until the day of Christ</a:t>
            </a:r>
            <a:r>
              <a:rPr lang="fr-FR" altLang="ja-JP" sz="2800" dirty="0">
                <a:solidFill>
                  <a:srgbClr val="E3EBF1"/>
                </a:solidFill>
                <a:effectLst>
                  <a:glow rad="152400">
                    <a:schemeClr val="bg1"/>
                  </a:glow>
                </a:effectLst>
                <a:latin typeface="Arial Black" charset="0"/>
              </a:rPr>
              <a:t>'</a:t>
            </a:r>
            <a:r>
              <a:rPr lang="en-US" sz="2800" dirty="0">
                <a:solidFill>
                  <a:srgbClr val="E3EBF1"/>
                </a:solidFill>
                <a:effectLst>
                  <a:glow rad="152400">
                    <a:schemeClr val="bg1"/>
                  </a:glow>
                </a:effectLst>
                <a:latin typeface="Arial Black" charset="0"/>
              </a:rPr>
              <a:t>s return. </a:t>
            </a:r>
            <a:r>
              <a:rPr lang="en-US" sz="2800" baseline="30000" dirty="0">
                <a:solidFill>
                  <a:srgbClr val="E3EBF1"/>
                </a:solidFill>
                <a:effectLst>
                  <a:glow rad="152400">
                    <a:schemeClr val="bg1"/>
                  </a:glow>
                </a:effectLst>
                <a:latin typeface="Arial Black" charset="0"/>
              </a:rPr>
              <a:t>11</a:t>
            </a:r>
            <a:r>
              <a:rPr lang="en-US" sz="2800" dirty="0">
                <a:solidFill>
                  <a:srgbClr val="E3EBF1"/>
                </a:solidFill>
                <a:effectLst>
                  <a:glow rad="152400">
                    <a:schemeClr val="bg1"/>
                  </a:glow>
                </a:effectLst>
                <a:latin typeface="Arial Black" charset="0"/>
              </a:rPr>
              <a:t>May you always be filled with </a:t>
            </a:r>
            <a:r>
              <a:rPr lang="en-US" sz="2800" dirty="0">
                <a:solidFill>
                  <a:srgbClr val="FFFF00"/>
                </a:solidFill>
                <a:effectLst>
                  <a:glow rad="152400">
                    <a:schemeClr val="bg1"/>
                  </a:glow>
                </a:effectLst>
                <a:latin typeface="Arial Black" charset="0"/>
              </a:rPr>
              <a:t>the fruit of your salvation—the righteous character produced in your life by Jesus Christ</a:t>
            </a:r>
            <a:r>
              <a:rPr lang="en-US" sz="2800" dirty="0">
                <a:solidFill>
                  <a:srgbClr val="E3EBF1"/>
                </a:solidFill>
                <a:effectLst>
                  <a:glow rad="152400">
                    <a:schemeClr val="bg1"/>
                  </a:glow>
                </a:effectLst>
                <a:latin typeface="Arial Black" charset="0"/>
              </a:rPr>
              <a:t>—for this will bring much glory and praise to God.</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Title 1"/>
          <p:cNvSpPr>
            <a:spLocks noGrp="1"/>
          </p:cNvSpPr>
          <p:nvPr>
            <p:ph type="title"/>
          </p:nvPr>
        </p:nvSpPr>
        <p:spPr>
          <a:xfrm>
            <a:off x="1692275" y="-25400"/>
            <a:ext cx="9144000" cy="1143000"/>
          </a:xfrm>
        </p:spPr>
        <p:txBody>
          <a:bodyPr/>
          <a:lstStyle/>
          <a:p>
            <a:pPr algn="r">
              <a:defRPr/>
            </a:pPr>
            <a:r>
              <a:rPr lang="en-US">
                <a:solidFill>
                  <a:schemeClr val="bg1"/>
                </a:solidFill>
                <a:effectLst>
                  <a:outerShdw blurRad="38100" dist="38100" dir="2700000" algn="tl">
                    <a:srgbClr val="FFFFFF"/>
                  </a:outerShdw>
                </a:effectLst>
                <a:latin typeface="Arial" charset="0"/>
                <a:ea typeface="MS PGothic" charset="0"/>
              </a:rPr>
              <a:t>Black</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19201" name="Picture 3" descr="Dad &amp; daughter.jpg"/>
          <p:cNvPicPr>
            <a:picLocks noChangeAspect="1"/>
          </p:cNvPicPr>
          <p:nvPr/>
        </p:nvPicPr>
        <p:blipFill>
          <a:blip r:embed="rId2">
            <a:extLst>
              <a:ext uri="{28A0092B-C50C-407E-A947-70E740481C1C}">
                <a14:useLocalDpi xmlns:a14="http://schemas.microsoft.com/office/drawing/2010/main" val="0"/>
              </a:ext>
            </a:extLst>
          </a:blip>
          <a:srcRect l="276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02" name="Title 1"/>
          <p:cNvSpPr>
            <a:spLocks noGrp="1"/>
          </p:cNvSpPr>
          <p:nvPr>
            <p:ph type="title"/>
          </p:nvPr>
        </p:nvSpPr>
        <p:spPr>
          <a:xfrm>
            <a:off x="152400" y="44450"/>
            <a:ext cx="3733800" cy="3384550"/>
          </a:xfrm>
        </p:spPr>
        <p:txBody>
          <a:bodyPr/>
          <a:lstStyle/>
          <a:p>
            <a:pPr algn="l"/>
            <a:r>
              <a:rPr lang="en-US" sz="6600" b="1">
                <a:solidFill>
                  <a:schemeClr val="bg1"/>
                </a:solidFill>
                <a:effectLst/>
                <a:latin typeface="Arial" charset="0"/>
                <a:ea typeface="MS PGothic" charset="0"/>
                <a:cs typeface="Arial" charset="0"/>
              </a:rPr>
              <a:t>Christ-like Peace</a:t>
            </a:r>
          </a:p>
        </p:txBody>
      </p:sp>
      <p:sp>
        <p:nvSpPr>
          <p:cNvPr id="3" name="Title 1"/>
          <p:cNvSpPr txBox="1">
            <a:spLocks/>
          </p:cNvSpPr>
          <p:nvPr/>
        </p:nvSpPr>
        <p:spPr bwMode="auto">
          <a:xfrm>
            <a:off x="0" y="6172200"/>
            <a:ext cx="9144000" cy="685800"/>
          </a:xfrm>
          <a:prstGeom prst="rect">
            <a:avLst/>
          </a:prstGeom>
          <a:solidFill>
            <a:srgbClr val="000090"/>
          </a:solidFill>
          <a:ln w="9525">
            <a:noFill/>
            <a:miter lim="800000"/>
            <a:headEnd/>
            <a:tailEnd/>
          </a:ln>
        </p:spPr>
        <p:txBody>
          <a:bodyPr lIns="91354" tIns="45678" rIns="91354" bIns="45678" anchor="ctr"/>
          <a:lstStyle/>
          <a:p>
            <a:pPr algn="ctr" eaLnBrk="0" hangingPunct="0">
              <a:defRPr/>
            </a:pPr>
            <a:r>
              <a:rPr lang="en-US" sz="4000" kern="0" dirty="0">
                <a:solidFill>
                  <a:srgbClr val="E3EBF1"/>
                </a:solidFill>
                <a:latin typeface="Arial Black"/>
                <a:ea typeface="ＭＳ Ｐゴシック" charset="-128"/>
                <a:cs typeface="ＭＳ Ｐゴシック" charset="-128"/>
              </a:rPr>
              <a:t>Philippians 4:1-9</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20225" name="Picture 2" descr="worldpeace cut outs around glob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1450"/>
            <a:ext cx="9144000" cy="733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226" name="Title 1"/>
          <p:cNvSpPr>
            <a:spLocks noGrp="1"/>
          </p:cNvSpPr>
          <p:nvPr>
            <p:ph type="title"/>
          </p:nvPr>
        </p:nvSpPr>
        <p:spPr/>
        <p:txBody>
          <a:bodyPr/>
          <a:lstStyle/>
          <a:p>
            <a:r>
              <a:rPr lang="en-US">
                <a:effectLst/>
                <a:latin typeface="Arial Black" charset="0"/>
                <a:ea typeface="MS PGothic" charset="0"/>
              </a:rPr>
              <a:t>World Peace Today</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685800" y="457200"/>
            <a:ext cx="7772400" cy="914400"/>
          </a:xfrm>
          <a:effectLst>
            <a:outerShdw blurRad="63500" dist="35921" dir="2700000" algn="ctr" rotWithShape="0">
              <a:schemeClr val="tx1">
                <a:alpha val="74997"/>
              </a:schemeClr>
            </a:outerShdw>
          </a:effectLst>
        </p:spPr>
        <p:txBody>
          <a:bodyPr/>
          <a:lstStyle/>
          <a:p>
            <a:pPr eaLnBrk="1" hangingPunct="1">
              <a:defRPr/>
            </a:pPr>
            <a:r>
              <a:rPr lang="en-US" sz="4000" b="1" dirty="0">
                <a:solidFill>
                  <a:srgbClr val="FFFFFF"/>
                </a:solidFill>
                <a:ea typeface="+mj-ea"/>
                <a:cs typeface="+mj-cs"/>
              </a:rPr>
              <a:t>Lord I Lift Your Name On High 1/4</a:t>
            </a:r>
          </a:p>
        </p:txBody>
      </p:sp>
      <p:pic>
        <p:nvPicPr>
          <p:cNvPr id="427010" name="Picture 3" descr="Landscape 048"/>
          <p:cNvPicPr>
            <a:picLocks noChangeAspect="1" noChangeArrowheads="1"/>
          </p:cNvPicPr>
          <p:nvPr/>
        </p:nvPicPr>
        <p:blipFill>
          <a:blip r:embed="rId3">
            <a:lum bright="-18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7011" name="Text Box 4"/>
          <p:cNvSpPr txBox="1">
            <a:spLocks noChangeArrowheads="1"/>
          </p:cNvSpPr>
          <p:nvPr/>
        </p:nvSpPr>
        <p:spPr bwMode="auto">
          <a:xfrm>
            <a:off x="5181600" y="6248400"/>
            <a:ext cx="3429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spcBef>
                <a:spcPct val="50000"/>
              </a:spcBef>
            </a:pPr>
            <a:endParaRPr lang="en-US" sz="1800">
              <a:solidFill>
                <a:srgbClr val="000000"/>
              </a:solidFill>
              <a:latin typeface="Arial" charset="0"/>
            </a:endParaRPr>
          </a:p>
        </p:txBody>
      </p:sp>
      <p:sp>
        <p:nvSpPr>
          <p:cNvPr id="20485" name="Text Box 5"/>
          <p:cNvSpPr txBox="1">
            <a:spLocks noChangeArrowheads="1"/>
          </p:cNvSpPr>
          <p:nvPr/>
        </p:nvSpPr>
        <p:spPr bwMode="auto">
          <a:xfrm>
            <a:off x="539750" y="2708275"/>
            <a:ext cx="8208963" cy="36385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lnSpc>
                <a:spcPct val="90000"/>
              </a:lnSpc>
              <a:spcBef>
                <a:spcPct val="20000"/>
              </a:spcBef>
              <a:defRPr/>
            </a:pPr>
            <a:r>
              <a:rPr lang="en-US" sz="2000" b="1">
                <a:solidFill>
                  <a:srgbClr val="FFFFFF"/>
                </a:solidFill>
                <a:latin typeface="Arial" charset="0"/>
              </a:rPr>
              <a:t>Lord, I lift Your name on high</a:t>
            </a:r>
          </a:p>
          <a:p>
            <a:pPr algn="ctr" eaLnBrk="1" hangingPunct="1">
              <a:lnSpc>
                <a:spcPct val="90000"/>
              </a:lnSpc>
              <a:spcBef>
                <a:spcPct val="20000"/>
              </a:spcBef>
              <a:defRPr/>
            </a:pPr>
            <a:r>
              <a:rPr lang="en-US" sz="3600" b="1">
                <a:solidFill>
                  <a:srgbClr val="FFFF00"/>
                </a:solidFill>
                <a:latin typeface="Arial" charset="0"/>
              </a:rPr>
              <a:t>Lạy Cha thánh con xin dâng lên,</a:t>
            </a:r>
            <a:r>
              <a:rPr lang="en-US" sz="3600" b="1">
                <a:solidFill>
                  <a:srgbClr val="FFFFFF"/>
                </a:solidFill>
                <a:latin typeface="Arial" charset="0"/>
              </a:rPr>
              <a:t/>
            </a:r>
            <a:br>
              <a:rPr lang="en-US" sz="3600" b="1">
                <a:solidFill>
                  <a:srgbClr val="FFFFFF"/>
                </a:solidFill>
                <a:latin typeface="Arial" charset="0"/>
              </a:rPr>
            </a:br>
            <a:r>
              <a:rPr lang="en-US" sz="2000" b="1">
                <a:solidFill>
                  <a:srgbClr val="FFFFFF"/>
                </a:solidFill>
                <a:latin typeface="Arial" charset="0"/>
              </a:rPr>
              <a:t>Lord, I love to sing Your praises</a:t>
            </a:r>
          </a:p>
          <a:p>
            <a:pPr algn="ctr" eaLnBrk="1" hangingPunct="1">
              <a:lnSpc>
                <a:spcPct val="90000"/>
              </a:lnSpc>
              <a:spcBef>
                <a:spcPct val="20000"/>
              </a:spcBef>
              <a:defRPr/>
            </a:pPr>
            <a:r>
              <a:rPr lang="en-US" sz="3600" b="1">
                <a:solidFill>
                  <a:srgbClr val="FFFF00"/>
                </a:solidFill>
                <a:latin typeface="Arial" charset="0"/>
              </a:rPr>
              <a:t>Lời ca chúc tôn Cha nơi rất cao</a:t>
            </a:r>
            <a:r>
              <a:rPr lang="en-US" sz="3600" b="1">
                <a:solidFill>
                  <a:srgbClr val="FFFFFF"/>
                </a:solidFill>
                <a:latin typeface="Arial" charset="0"/>
              </a:rPr>
              <a:t/>
            </a:r>
            <a:br>
              <a:rPr lang="en-US" sz="3600" b="1">
                <a:solidFill>
                  <a:srgbClr val="FFFFFF"/>
                </a:solidFill>
                <a:latin typeface="Arial" charset="0"/>
              </a:rPr>
            </a:br>
            <a:r>
              <a:rPr lang="en-US" sz="2000" b="1">
                <a:solidFill>
                  <a:srgbClr val="FFFFFF"/>
                </a:solidFill>
                <a:latin typeface="Arial" charset="0"/>
              </a:rPr>
              <a:t>I</a:t>
            </a:r>
            <a:r>
              <a:rPr lang="fr-FR" sz="2000" b="1">
                <a:solidFill>
                  <a:srgbClr val="FFFFFF"/>
                </a:solidFill>
                <a:latin typeface="Arial" charset="0"/>
              </a:rPr>
              <a:t>'</a:t>
            </a:r>
            <a:r>
              <a:rPr lang="en-US" sz="2000" b="1">
                <a:solidFill>
                  <a:srgbClr val="FFFFFF"/>
                </a:solidFill>
                <a:latin typeface="Arial" charset="0"/>
              </a:rPr>
              <a:t>m so glad You</a:t>
            </a:r>
            <a:r>
              <a:rPr lang="fr-FR" sz="2000" b="1">
                <a:solidFill>
                  <a:srgbClr val="FFFFFF"/>
                </a:solidFill>
                <a:latin typeface="Arial" charset="0"/>
              </a:rPr>
              <a:t>'</a:t>
            </a:r>
            <a:r>
              <a:rPr lang="en-US" sz="2000" b="1">
                <a:solidFill>
                  <a:srgbClr val="FFFFFF"/>
                </a:solidFill>
                <a:latin typeface="Arial" charset="0"/>
              </a:rPr>
              <a:t>re in my life</a:t>
            </a:r>
          </a:p>
          <a:p>
            <a:pPr algn="ctr" eaLnBrk="1" hangingPunct="1">
              <a:lnSpc>
                <a:spcPct val="90000"/>
              </a:lnSpc>
              <a:spcBef>
                <a:spcPct val="20000"/>
              </a:spcBef>
              <a:defRPr/>
            </a:pPr>
            <a:r>
              <a:rPr lang="en-US" sz="3600" b="1">
                <a:solidFill>
                  <a:srgbClr val="FFFF00"/>
                </a:solidFill>
                <a:latin typeface="Arial" charset="0"/>
              </a:rPr>
              <a:t>Lòng vui sướng Chúa ở trong con</a:t>
            </a:r>
            <a:r>
              <a:rPr lang="en-US" sz="3600" b="1">
                <a:solidFill>
                  <a:srgbClr val="FFFFFF"/>
                </a:solidFill>
                <a:latin typeface="Arial" charset="0"/>
              </a:rPr>
              <a:t/>
            </a:r>
            <a:br>
              <a:rPr lang="en-US" sz="3600" b="1">
                <a:solidFill>
                  <a:srgbClr val="FFFFFF"/>
                </a:solidFill>
                <a:latin typeface="Arial" charset="0"/>
              </a:rPr>
            </a:br>
            <a:r>
              <a:rPr lang="en-US" sz="2000" b="1">
                <a:solidFill>
                  <a:srgbClr val="FFFFFF"/>
                </a:solidFill>
                <a:latin typeface="Arial" charset="0"/>
              </a:rPr>
              <a:t>I</a:t>
            </a:r>
            <a:r>
              <a:rPr lang="fr-FR" sz="2000" b="1">
                <a:solidFill>
                  <a:srgbClr val="FFFFFF"/>
                </a:solidFill>
                <a:latin typeface="Arial" charset="0"/>
              </a:rPr>
              <a:t>'</a:t>
            </a:r>
            <a:r>
              <a:rPr lang="en-US" sz="2000" b="1">
                <a:solidFill>
                  <a:srgbClr val="FFFFFF"/>
                </a:solidFill>
                <a:latin typeface="Arial" charset="0"/>
              </a:rPr>
              <a:t>m so glad You came to save us</a:t>
            </a:r>
          </a:p>
          <a:p>
            <a:pPr algn="ctr" eaLnBrk="1" hangingPunct="1">
              <a:lnSpc>
                <a:spcPct val="90000"/>
              </a:lnSpc>
              <a:spcBef>
                <a:spcPct val="20000"/>
              </a:spcBef>
              <a:defRPr/>
            </a:pPr>
            <a:r>
              <a:rPr lang="en-US" sz="3600" b="1">
                <a:solidFill>
                  <a:srgbClr val="FFFF00"/>
                </a:solidFill>
                <a:latin typeface="Arial" charset="0"/>
              </a:rPr>
              <a:t>Ngài đã đến để ban ơn cứu con.</a:t>
            </a:r>
          </a:p>
        </p:txBody>
      </p:sp>
      <p:sp>
        <p:nvSpPr>
          <p:cNvPr id="427013" name="Text Box 6"/>
          <p:cNvSpPr txBox="1">
            <a:spLocks noChangeArrowheads="1"/>
          </p:cNvSpPr>
          <p:nvPr/>
        </p:nvSpPr>
        <p:spPr bwMode="auto">
          <a:xfrm>
            <a:off x="3214688" y="1371600"/>
            <a:ext cx="2982912" cy="307975"/>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en-US" sz="1400" b="1" i="1">
                <a:solidFill>
                  <a:srgbClr val="FFFFFF"/>
                </a:solidFill>
                <a:latin typeface="Arial" charset="0"/>
                <a:ea typeface="ＭＳ Ｐゴシック" charset="0"/>
                <a:cs typeface="ＭＳ Ｐゴシック" charset="0"/>
              </a:rPr>
              <a:t>Words &amp; Music by Rick Founds</a:t>
            </a:r>
            <a:r>
              <a:rPr lang="en-US" sz="1400">
                <a:solidFill>
                  <a:srgbClr val="FFFFFF"/>
                </a:solidFill>
                <a:latin typeface="Arial" charset="0"/>
                <a:ea typeface="ＭＳ Ｐゴシック" charset="0"/>
                <a:cs typeface="ＭＳ Ｐゴシック" charset="0"/>
              </a:rPr>
              <a:t> </a:t>
            </a:r>
          </a:p>
        </p:txBody>
      </p:sp>
      <p:sp>
        <p:nvSpPr>
          <p:cNvPr id="20487" name="Rectangle 7"/>
          <p:cNvSpPr>
            <a:spLocks noChangeArrowheads="1"/>
          </p:cNvSpPr>
          <p:nvPr/>
        </p:nvSpPr>
        <p:spPr bwMode="auto">
          <a:xfrm>
            <a:off x="611188" y="188913"/>
            <a:ext cx="7772400" cy="187166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nchor="ctr"/>
          <a:lstStyle/>
          <a:p>
            <a:pPr algn="ctr">
              <a:defRPr/>
            </a:pPr>
            <a:r>
              <a:rPr lang="en-US" sz="4000" b="1">
                <a:solidFill>
                  <a:srgbClr val="FFFFFF"/>
                </a:solidFill>
                <a:latin typeface="Arial" charset="0"/>
                <a:cs typeface="Arial" charset="0"/>
              </a:rPr>
              <a:t>Lord I Lift Your Name On High</a:t>
            </a:r>
          </a:p>
          <a:p>
            <a:pPr algn="ctr">
              <a:defRPr/>
            </a:pPr>
            <a:r>
              <a:rPr lang="en-US" sz="4000" b="1">
                <a:solidFill>
                  <a:srgbClr val="FFFF00"/>
                </a:solidFill>
                <a:latin typeface="Arial" charset="0"/>
                <a:cs typeface="Arial" charset="0"/>
              </a:rPr>
              <a:t>Nguyện Danh Chúa Luôn Được Tôn Cao</a:t>
            </a: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3089" name="Picture 1" descr="Thankfu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450" y="0"/>
            <a:ext cx="92249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5810" name="Rectangle 2"/>
          <p:cNvSpPr>
            <a:spLocks noGrp="1" noChangeArrowheads="1"/>
          </p:cNvSpPr>
          <p:nvPr>
            <p:ph type="ctrTitle"/>
          </p:nvPr>
        </p:nvSpPr>
        <p:spPr>
          <a:xfrm>
            <a:off x="323528" y="-12841"/>
            <a:ext cx="8496945" cy="1015651"/>
          </a:xfrm>
          <a:ln>
            <a:miter lim="800000"/>
            <a:headEnd/>
            <a:tailEnd/>
          </a:ln>
          <a:extLst/>
        </p:spPr>
        <p:txBody>
          <a:bodyPr lIns="91354" tIns="45678" rIns="91354" bIns="45678" rtlCol="0">
            <a:spAutoFit/>
          </a:bodyPr>
          <a:lstStyle/>
          <a:p>
            <a:pPr eaLnBrk="1" fontAlgn="auto" hangingPunct="1">
              <a:spcAft>
                <a:spcPts val="0"/>
              </a:spcAft>
              <a:defRPr/>
            </a:pPr>
            <a:r>
              <a:rPr lang="en-US" sz="6000" dirty="0" err="1">
                <a:solidFill>
                  <a:srgbClr val="FFFFFF"/>
                </a:solidFill>
                <a:effectLst>
                  <a:glow rad="152400">
                    <a:schemeClr val="tx1"/>
                  </a:glow>
                </a:effectLst>
                <a:latin typeface="+mn-lt"/>
                <a:ea typeface="+mn-ea"/>
                <a:cs typeface="+mn-cs"/>
              </a:rPr>
              <a:t>Phao-lô</a:t>
            </a:r>
            <a:r>
              <a:rPr lang="en-US" sz="6000" dirty="0">
                <a:solidFill>
                  <a:srgbClr val="FFFFFF"/>
                </a:solidFill>
                <a:effectLst>
                  <a:glow rad="152400">
                    <a:schemeClr val="tx1"/>
                  </a:glow>
                </a:effectLst>
                <a:latin typeface="+mn-lt"/>
                <a:ea typeface="+mn-ea"/>
                <a:cs typeface="+mn-cs"/>
              </a:rPr>
              <a:t> </a:t>
            </a:r>
            <a:r>
              <a:rPr lang="en-US" sz="6000" dirty="0" err="1">
                <a:solidFill>
                  <a:srgbClr val="FFFFFF"/>
                </a:solidFill>
                <a:effectLst>
                  <a:glow rad="152400">
                    <a:schemeClr val="tx1"/>
                  </a:glow>
                </a:effectLst>
                <a:latin typeface="+mn-lt"/>
                <a:ea typeface="+mn-ea"/>
                <a:cs typeface="+mn-cs"/>
              </a:rPr>
              <a:t>tạ</a:t>
            </a:r>
            <a:r>
              <a:rPr lang="en-US" sz="6000" dirty="0">
                <a:solidFill>
                  <a:srgbClr val="FFFFFF"/>
                </a:solidFill>
                <a:effectLst>
                  <a:glow rad="152400">
                    <a:schemeClr val="tx1"/>
                  </a:glow>
                </a:effectLst>
                <a:latin typeface="+mn-lt"/>
                <a:ea typeface="+mn-ea"/>
                <a:cs typeface="+mn-cs"/>
              </a:rPr>
              <a:t> </a:t>
            </a:r>
            <a:r>
              <a:rPr lang="en-US" sz="6000" dirty="0" err="1">
                <a:solidFill>
                  <a:srgbClr val="FFFFFF"/>
                </a:solidFill>
                <a:effectLst>
                  <a:glow rad="152400">
                    <a:schemeClr val="tx1"/>
                  </a:glow>
                </a:effectLst>
                <a:latin typeface="+mn-lt"/>
                <a:ea typeface="+mn-ea"/>
                <a:cs typeface="+mn-cs"/>
              </a:rPr>
              <a:t>ơn</a:t>
            </a:r>
            <a:endParaRPr lang="en-US" sz="6000" dirty="0">
              <a:solidFill>
                <a:srgbClr val="FFFFFF"/>
              </a:solidFill>
              <a:effectLst>
                <a:glow rad="152400">
                  <a:schemeClr val="tx1"/>
                </a:glow>
              </a:effectLst>
              <a:latin typeface="+mn-lt"/>
              <a:ea typeface="+mn-ea"/>
              <a:cs typeface="+mn-cs"/>
            </a:endParaRPr>
          </a:p>
        </p:txBody>
      </p:sp>
      <p:sp>
        <p:nvSpPr>
          <p:cNvPr id="1015812" name="TextBox 4"/>
          <p:cNvSpPr txBox="1">
            <a:spLocks noChangeArrowheads="1"/>
          </p:cNvSpPr>
          <p:nvPr/>
        </p:nvSpPr>
        <p:spPr bwMode="auto">
          <a:xfrm>
            <a:off x="107504" y="1371600"/>
            <a:ext cx="8915400" cy="4585859"/>
          </a:xfrm>
          <a:prstGeom prst="rect">
            <a:avLst/>
          </a:prstGeom>
          <a:noFill/>
          <a:ln w="9525">
            <a:noFill/>
            <a:miter lim="800000"/>
            <a:headEnd/>
            <a:tailEnd/>
          </a:ln>
        </p:spPr>
        <p:txBody>
          <a:bodyPr lIns="91354" tIns="45678" rIns="91354" bIns="45678">
            <a:spAutoFit/>
          </a:bodyPr>
          <a:lstStyle/>
          <a:p>
            <a:pPr algn="r" fontAlgn="auto">
              <a:spcBef>
                <a:spcPts val="0"/>
              </a:spcBef>
              <a:spcAft>
                <a:spcPts val="0"/>
              </a:spcAft>
              <a:defRPr/>
            </a:pPr>
            <a:r>
              <a:rPr lang="vi-VN" sz="3200" dirty="0">
                <a:solidFill>
                  <a:srgbClr val="FFFFFF"/>
                </a:solidFill>
                <a:effectLst>
                  <a:glow rad="152400">
                    <a:prstClr val="black"/>
                  </a:glow>
                </a:effectLst>
                <a:latin typeface="Arial"/>
                <a:ea typeface="+mn-ea"/>
                <a:cs typeface="+mn-cs"/>
              </a:rPr>
              <a:t>Mỗi khi nhớ đến anh em, thì tôi cảm tạ Đức Chúa Trời tôi. </a:t>
            </a:r>
            <a:r>
              <a:rPr lang="vi-VN" sz="3200" baseline="30000" dirty="0">
                <a:solidFill>
                  <a:srgbClr val="FFFFFF"/>
                </a:solidFill>
                <a:effectLst>
                  <a:glow rad="152400">
                    <a:prstClr val="black"/>
                  </a:glow>
                </a:effectLst>
                <a:latin typeface="Arial"/>
                <a:ea typeface="+mn-ea"/>
                <a:cs typeface="+mn-cs"/>
              </a:rPr>
              <a:t>4 </a:t>
            </a:r>
            <a:r>
              <a:rPr lang="vi-VN" sz="3200" dirty="0">
                <a:solidFill>
                  <a:srgbClr val="FFFFFF"/>
                </a:solidFill>
                <a:effectLst>
                  <a:glow rad="152400">
                    <a:prstClr val="black"/>
                  </a:glow>
                </a:effectLst>
                <a:latin typeface="Arial"/>
                <a:ea typeface="+mn-ea"/>
                <a:cs typeface="+mn-cs"/>
              </a:rPr>
              <a:t>Trong mỗi lời cầu nguyện cho tất cả anh em, tôi luôn cầu nguyện với niềm vui mừng, </a:t>
            </a:r>
            <a:r>
              <a:rPr lang="vi-VN" sz="3200" baseline="30000" dirty="0">
                <a:solidFill>
                  <a:srgbClr val="FFFFFF"/>
                </a:solidFill>
                <a:effectLst>
                  <a:glow rad="152400">
                    <a:prstClr val="black"/>
                  </a:glow>
                </a:effectLst>
                <a:latin typeface="Arial"/>
                <a:ea typeface="+mn-ea"/>
                <a:cs typeface="+mn-cs"/>
              </a:rPr>
              <a:t>5 </a:t>
            </a:r>
            <a:r>
              <a:rPr lang="vi-VN" sz="3200" dirty="0">
                <a:solidFill>
                  <a:srgbClr val="FFFFFF"/>
                </a:solidFill>
                <a:effectLst>
                  <a:glow rad="152400">
                    <a:prstClr val="black"/>
                  </a:glow>
                </a:effectLst>
                <a:latin typeface="Arial"/>
                <a:ea typeface="+mn-ea"/>
                <a:cs typeface="+mn-cs"/>
              </a:rPr>
              <a:t>vì từ ngày đầu cho đến bây giờ, anh em đã cộng tác với tôi trong việc rao truyền Tin Lành. </a:t>
            </a:r>
            <a:r>
              <a:rPr lang="vi-VN" sz="3200" baseline="30000" dirty="0">
                <a:solidFill>
                  <a:srgbClr val="FFFFFF"/>
                </a:solidFill>
                <a:effectLst>
                  <a:glow rad="152400">
                    <a:prstClr val="black"/>
                  </a:glow>
                </a:effectLst>
                <a:latin typeface="Arial"/>
                <a:ea typeface="+mn-ea"/>
                <a:cs typeface="+mn-cs"/>
              </a:rPr>
              <a:t>6 </a:t>
            </a:r>
            <a:r>
              <a:rPr lang="vi-VN" sz="3200" dirty="0">
                <a:solidFill>
                  <a:srgbClr val="FFFFFF"/>
                </a:solidFill>
                <a:effectLst>
                  <a:glow rad="152400">
                    <a:prstClr val="black"/>
                  </a:glow>
                </a:effectLst>
                <a:latin typeface="Arial"/>
                <a:ea typeface="+mn-ea"/>
                <a:cs typeface="+mn-cs"/>
              </a:rPr>
              <a:t>Tôi tin chắc rằng Đấng đã bắt đầu làm việc lành trong anh em, sẽ làm trọn việc ấy cho đến ngày của Đấng Cơ Đốc Giê-xu.</a:t>
            </a:r>
            <a:br>
              <a:rPr lang="vi-VN" sz="3200" dirty="0">
                <a:solidFill>
                  <a:srgbClr val="FFFFFF"/>
                </a:solidFill>
                <a:effectLst>
                  <a:glow rad="152400">
                    <a:prstClr val="black"/>
                  </a:glow>
                </a:effectLst>
                <a:latin typeface="Arial"/>
                <a:ea typeface="+mn-ea"/>
                <a:cs typeface="+mn-cs"/>
              </a:rPr>
            </a:br>
            <a:r>
              <a:rPr lang="en-US" sz="3600" dirty="0">
                <a:solidFill>
                  <a:srgbClr val="FFFFFF"/>
                </a:solidFill>
                <a:effectLst>
                  <a:glow rad="152400">
                    <a:prstClr val="black"/>
                  </a:glow>
                </a:effectLst>
                <a:latin typeface="Calibri"/>
                <a:ea typeface="+mn-ea"/>
                <a:cs typeface="+mn-cs"/>
              </a:rPr>
              <a:t>(Phi 1:3-6)</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21249" name="Title 1"/>
          <p:cNvSpPr>
            <a:spLocks noGrp="1"/>
          </p:cNvSpPr>
          <p:nvPr>
            <p:ph type="title"/>
          </p:nvPr>
        </p:nvSpPr>
        <p:spPr/>
        <p:txBody>
          <a:bodyPr/>
          <a:lstStyle/>
          <a:p>
            <a:r>
              <a:rPr lang="en-US">
                <a:effectLst/>
                <a:latin typeface="Arial Black" charset="0"/>
                <a:ea typeface="MS PGothic" charset="0"/>
              </a:rPr>
              <a:t>Racism is Learned</a:t>
            </a:r>
          </a:p>
        </p:txBody>
      </p:sp>
      <p:pic>
        <p:nvPicPr>
          <p:cNvPr id="821250" name="Picture 2" descr="racial worldpeac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670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22273" name="Title 1"/>
          <p:cNvSpPr>
            <a:spLocks noGrp="1"/>
          </p:cNvSpPr>
          <p:nvPr>
            <p:ph type="title"/>
          </p:nvPr>
        </p:nvSpPr>
        <p:spPr>
          <a:xfrm>
            <a:off x="0" y="-76200"/>
            <a:ext cx="9144000" cy="869950"/>
          </a:xfrm>
        </p:spPr>
        <p:txBody>
          <a:bodyPr/>
          <a:lstStyle/>
          <a:p>
            <a:r>
              <a:rPr lang="en-US">
                <a:effectLst/>
                <a:latin typeface="Arial Black" charset="0"/>
                <a:ea typeface="MS PGothic" charset="0"/>
              </a:rPr>
              <a:t>Peace = 8% of Recorded History</a:t>
            </a:r>
          </a:p>
        </p:txBody>
      </p:sp>
      <p:pic>
        <p:nvPicPr>
          <p:cNvPr id="822274" name="Picture 3" descr="peace symbol with hand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0" y="914400"/>
            <a:ext cx="4191000" cy="4419600"/>
          </a:xfrm>
          <a:prstGeom prst="rect">
            <a:avLst/>
          </a:prstGeom>
          <a:noFill/>
          <a:ln w="9525">
            <a:noFill/>
            <a:miter lim="800000"/>
            <a:headEnd/>
            <a:tailEnd/>
          </a:ln>
        </p:spPr>
        <p:txBody>
          <a:bodyPr lIns="91354" tIns="45678" rIns="91354" bIns="45678" anchor="ctr"/>
          <a:lstStyle/>
          <a:p>
            <a:pPr marL="440964" indent="-440964" eaLnBrk="0" hangingPunct="0">
              <a:buFont typeface="Arial"/>
              <a:buChar char="•"/>
              <a:defRPr/>
            </a:pPr>
            <a:r>
              <a:rPr lang="en-US" sz="4000" kern="0" dirty="0">
                <a:solidFill>
                  <a:srgbClr val="000000"/>
                </a:solidFill>
                <a:latin typeface="Arial Black"/>
                <a:ea typeface="ＭＳ Ｐゴシック" charset="-128"/>
                <a:cs typeface="ＭＳ Ｐゴシック" charset="-128"/>
              </a:rPr>
              <a:t>3100 years</a:t>
            </a:r>
          </a:p>
          <a:p>
            <a:pPr marL="440964" indent="-440964" eaLnBrk="0" hangingPunct="0">
              <a:buFont typeface="Arial"/>
              <a:buChar char="•"/>
              <a:defRPr/>
            </a:pPr>
            <a:r>
              <a:rPr lang="en-US" sz="4000" kern="0" dirty="0">
                <a:solidFill>
                  <a:srgbClr val="000000"/>
                </a:solidFill>
                <a:latin typeface="Arial Black"/>
                <a:ea typeface="ＭＳ Ｐゴシック" charset="-128"/>
                <a:cs typeface="ＭＳ Ｐゴシック" charset="-128"/>
              </a:rPr>
              <a:t>286 years of peace</a:t>
            </a:r>
          </a:p>
          <a:p>
            <a:pPr marL="440964" indent="-440964" eaLnBrk="0" hangingPunct="0">
              <a:buFont typeface="Arial"/>
              <a:buChar char="•"/>
              <a:defRPr/>
            </a:pPr>
            <a:r>
              <a:rPr lang="en-US" sz="4000" kern="0" dirty="0">
                <a:solidFill>
                  <a:srgbClr val="000000"/>
                </a:solidFill>
                <a:latin typeface="Arial Black"/>
                <a:ea typeface="ＭＳ Ｐゴシック" charset="-128"/>
                <a:cs typeface="ＭＳ Ｐゴシック" charset="-128"/>
              </a:rPr>
              <a:t>8000 broken peace treaties!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23297" name="Title 1"/>
          <p:cNvSpPr>
            <a:spLocks noGrp="1"/>
          </p:cNvSpPr>
          <p:nvPr>
            <p:ph type="title"/>
          </p:nvPr>
        </p:nvSpPr>
        <p:spPr>
          <a:xfrm>
            <a:off x="5638800" y="196850"/>
            <a:ext cx="3505200" cy="4832350"/>
          </a:xfrm>
        </p:spPr>
        <p:txBody>
          <a:bodyPr/>
          <a:lstStyle/>
          <a:p>
            <a:r>
              <a:rPr lang="en-US">
                <a:effectLst/>
                <a:latin typeface="Arial Black" charset="0"/>
                <a:ea typeface="MS PGothic" charset="0"/>
              </a:rPr>
              <a:t>Mikhail Gorbachev 10 Dec 1990</a:t>
            </a:r>
            <a:br>
              <a:rPr lang="en-US">
                <a:effectLst/>
                <a:latin typeface="Arial Black" charset="0"/>
                <a:ea typeface="MS PGothic" charset="0"/>
              </a:rPr>
            </a:br>
            <a:r>
              <a:rPr lang="en-US">
                <a:effectLst/>
                <a:latin typeface="Arial Black" charset="0"/>
                <a:ea typeface="MS PGothic" charset="0"/>
              </a:rPr>
              <a:t>Nobel Peace </a:t>
            </a:r>
            <a:br>
              <a:rPr lang="en-US">
                <a:effectLst/>
                <a:latin typeface="Arial Black" charset="0"/>
                <a:ea typeface="MS PGothic" charset="0"/>
              </a:rPr>
            </a:br>
            <a:r>
              <a:rPr lang="en-US">
                <a:effectLst/>
                <a:latin typeface="Arial Black" charset="0"/>
                <a:ea typeface="MS PGothic" charset="0"/>
              </a:rPr>
              <a:t>Prize</a:t>
            </a:r>
          </a:p>
        </p:txBody>
      </p:sp>
      <p:pic>
        <p:nvPicPr>
          <p:cNvPr id="823298" name="Picture 2" descr="gorbachev_nobel.jpg"/>
          <p:cNvPicPr>
            <a:picLocks noChangeAspect="1"/>
          </p:cNvPicPr>
          <p:nvPr/>
        </p:nvPicPr>
        <p:blipFill>
          <a:blip r:embed="rId2">
            <a:extLst>
              <a:ext uri="{28A0092B-C50C-407E-A947-70E740481C1C}">
                <a14:useLocalDpi xmlns:a14="http://schemas.microsoft.com/office/drawing/2010/main" val="0"/>
              </a:ext>
            </a:extLst>
          </a:blip>
          <a:srcRect l="23788" r="24174"/>
          <a:stretch>
            <a:fillRect/>
          </a:stretch>
        </p:blipFill>
        <p:spPr bwMode="auto">
          <a:xfrm rot="-671262">
            <a:off x="627063" y="139700"/>
            <a:ext cx="5257800" cy="698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4321" name="Picture 3" descr="nuclear-bomb-600x60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4322" name="Title 1"/>
          <p:cNvSpPr>
            <a:spLocks noGrp="1"/>
          </p:cNvSpPr>
          <p:nvPr>
            <p:ph type="title"/>
          </p:nvPr>
        </p:nvSpPr>
        <p:spPr/>
        <p:txBody>
          <a:bodyPr/>
          <a:lstStyle/>
          <a:p>
            <a:r>
              <a:rPr lang="en-US">
                <a:effectLst/>
                <a:latin typeface="Arial Black" charset="0"/>
                <a:ea typeface="MS PGothic" charset="0"/>
              </a:rPr>
              <a:t>Bombs Bring Peace</a:t>
            </a:r>
          </a:p>
        </p:txBody>
      </p:sp>
      <p:pic>
        <p:nvPicPr>
          <p:cNvPr id="3" name="Picture 2" descr="bom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75" y="0"/>
            <a:ext cx="9147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xit" presetSubtype="0" fill="hold" nodeType="afterEffect">
                                  <p:stCondLst>
                                    <p:cond delay="3000"/>
                                  </p:stCondLst>
                                  <p:childTnLst>
                                    <p:animEffect transition="out" filter="fade">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25345" name="Title 1"/>
          <p:cNvSpPr>
            <a:spLocks noGrp="1"/>
          </p:cNvSpPr>
          <p:nvPr>
            <p:ph type="title"/>
          </p:nvPr>
        </p:nvSpPr>
        <p:spPr/>
        <p:txBody>
          <a:bodyPr/>
          <a:lstStyle/>
          <a:p>
            <a:r>
              <a:rPr lang="en-US">
                <a:effectLst/>
                <a:latin typeface="Arial Black" charset="0"/>
                <a:ea typeface="MS PGothic" charset="0"/>
              </a:rPr>
              <a:t>Title</a:t>
            </a:r>
          </a:p>
        </p:txBody>
      </p:sp>
      <p:pic>
        <p:nvPicPr>
          <p:cNvPr id="825346" name="Picture 2" descr="peace symbols book.jpg"/>
          <p:cNvPicPr>
            <a:picLocks noChangeAspect="1"/>
          </p:cNvPicPr>
          <p:nvPr/>
        </p:nvPicPr>
        <p:blipFill>
          <a:blip r:embed="rId2">
            <a:extLst>
              <a:ext uri="{28A0092B-C50C-407E-A947-70E740481C1C}">
                <a14:useLocalDpi xmlns:a14="http://schemas.microsoft.com/office/drawing/2010/main" val="0"/>
              </a:ext>
            </a:extLst>
          </a:blip>
          <a:srcRect t="22624"/>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5347" name="Oval 3"/>
          <p:cNvSpPr>
            <a:spLocks noChangeArrowheads="1"/>
          </p:cNvSpPr>
          <p:nvPr/>
        </p:nvSpPr>
        <p:spPr bwMode="auto">
          <a:xfrm>
            <a:off x="1143000" y="990600"/>
            <a:ext cx="1295400" cy="12954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365" tIns="45683" rIns="91365" bIns="45683"/>
          <a:lstStyle/>
          <a:p>
            <a:pPr eaLnBrk="0" hangingPunct="0"/>
            <a:endParaRPr lang="en-US">
              <a:solidFill>
                <a:srgbClr val="FFFFFF"/>
              </a:solidFill>
              <a:latin typeface="BONES" charset="0"/>
            </a:endParaRPr>
          </a:p>
        </p:txBody>
      </p:sp>
      <p:sp>
        <p:nvSpPr>
          <p:cNvPr id="825348" name="Oval 4"/>
          <p:cNvSpPr>
            <a:spLocks noChangeArrowheads="1"/>
          </p:cNvSpPr>
          <p:nvPr/>
        </p:nvSpPr>
        <p:spPr bwMode="auto">
          <a:xfrm>
            <a:off x="5562600" y="-533400"/>
            <a:ext cx="1295400" cy="12954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365" tIns="45683" rIns="91365" bIns="45683"/>
          <a:lstStyle/>
          <a:p>
            <a:pPr eaLnBrk="0" hangingPunct="0"/>
            <a:endParaRPr lang="en-US">
              <a:solidFill>
                <a:srgbClr val="FFFFFF"/>
              </a:solidFill>
              <a:latin typeface="BONES" charset="0"/>
            </a:endParaRPr>
          </a:p>
        </p:txBody>
      </p:sp>
      <p:sp>
        <p:nvSpPr>
          <p:cNvPr id="825349" name="Oval 5"/>
          <p:cNvSpPr>
            <a:spLocks noChangeArrowheads="1"/>
          </p:cNvSpPr>
          <p:nvPr/>
        </p:nvSpPr>
        <p:spPr bwMode="auto">
          <a:xfrm>
            <a:off x="4648200" y="4038600"/>
            <a:ext cx="1295400" cy="12954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365" tIns="45683" rIns="91365" bIns="45683"/>
          <a:lstStyle/>
          <a:p>
            <a:pPr eaLnBrk="0" hangingPunct="0"/>
            <a:endParaRPr lang="en-US">
              <a:solidFill>
                <a:srgbClr val="FFFFFF"/>
              </a:solidFill>
              <a:latin typeface="BONES"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26369" name="Title 1"/>
          <p:cNvSpPr>
            <a:spLocks noGrp="1"/>
          </p:cNvSpPr>
          <p:nvPr>
            <p:ph type="title"/>
          </p:nvPr>
        </p:nvSpPr>
        <p:spPr/>
        <p:txBody>
          <a:bodyPr/>
          <a:lstStyle/>
          <a:p>
            <a:r>
              <a:rPr lang="en-US">
                <a:effectLst/>
                <a:latin typeface="Arial Black" charset="0"/>
                <a:ea typeface="MS PGothic" charset="0"/>
              </a:rPr>
              <a:t>Peace in My Life</a:t>
            </a:r>
          </a:p>
        </p:txBody>
      </p:sp>
      <p:pic>
        <p:nvPicPr>
          <p:cNvPr id="826370" name="Picture 2" descr="peace swir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71600"/>
            <a:ext cx="9144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27393" name="Title 1"/>
          <p:cNvSpPr>
            <a:spLocks noGrp="1"/>
          </p:cNvSpPr>
          <p:nvPr>
            <p:ph type="title"/>
          </p:nvPr>
        </p:nvSpPr>
        <p:spPr>
          <a:xfrm>
            <a:off x="0" y="44450"/>
            <a:ext cx="9144000" cy="641350"/>
          </a:xfrm>
        </p:spPr>
        <p:txBody>
          <a:bodyPr/>
          <a:lstStyle/>
          <a:p>
            <a:r>
              <a:rPr lang="en-US">
                <a:effectLst/>
                <a:latin typeface="Arial Black" charset="0"/>
                <a:ea typeface="MS PGothic" charset="0"/>
              </a:rPr>
              <a:t>Christ Brings Peace</a:t>
            </a:r>
          </a:p>
        </p:txBody>
      </p:sp>
      <p:pic>
        <p:nvPicPr>
          <p:cNvPr id="827394" name="Picture 2" descr="Scritpureal-Soaking-Music.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55650"/>
            <a:ext cx="9144000" cy="610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828418" name="Title 1"/>
          <p:cNvSpPr>
            <a:spLocks noGrp="1"/>
          </p:cNvSpPr>
          <p:nvPr>
            <p:ph type="title"/>
          </p:nvPr>
        </p:nvSpPr>
        <p:spPr/>
        <p:txBody>
          <a:bodyPr/>
          <a:lstStyle/>
          <a:p>
            <a:r>
              <a:rPr lang="en-US" sz="4800">
                <a:solidFill>
                  <a:srgbClr val="000090"/>
                </a:solidFill>
                <a:effectLst/>
                <a:latin typeface="Arial Black" charset="0"/>
                <a:ea typeface="MS PGothic" charset="0"/>
              </a:rPr>
              <a:t>Peace in Christians?</a:t>
            </a:r>
          </a:p>
        </p:txBody>
      </p:sp>
      <p:pic>
        <p:nvPicPr>
          <p:cNvPr id="828419" name="Picture 2" descr="finger pointing lad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3181350"/>
            <a:ext cx="4953000" cy="367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29441" name="Picture 2" descr="cross of gol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191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42" name="Title 1"/>
          <p:cNvSpPr>
            <a:spLocks noGrp="1"/>
          </p:cNvSpPr>
          <p:nvPr>
            <p:ph type="title"/>
          </p:nvPr>
        </p:nvSpPr>
        <p:spPr>
          <a:xfrm>
            <a:off x="4343400" y="44450"/>
            <a:ext cx="4572000" cy="6356350"/>
          </a:xfrm>
        </p:spPr>
        <p:txBody>
          <a:bodyPr/>
          <a:lstStyle/>
          <a:p>
            <a:pPr algn="r"/>
            <a:r>
              <a:rPr lang="en-US">
                <a:effectLst/>
                <a:latin typeface="Arial Black" charset="0"/>
                <a:ea typeface="MS PGothic" charset="0"/>
              </a:rPr>
              <a:t>After salvation, how do you have </a:t>
            </a:r>
            <a:r>
              <a:rPr lang="en-US">
                <a:solidFill>
                  <a:srgbClr val="FFFF00"/>
                </a:solidFill>
                <a:effectLst/>
                <a:latin typeface="Arial Black" charset="0"/>
                <a:ea typeface="MS PGothic" charset="0"/>
              </a:rPr>
              <a:t>continued </a:t>
            </a:r>
            <a:r>
              <a:rPr lang="en-US">
                <a:effectLst/>
                <a:latin typeface="Arial Black" charset="0"/>
                <a:ea typeface="MS PGothic" charset="0"/>
              </a:rPr>
              <a:t>peace with God and man?</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830466" name="Picture 3" descr="Peace Foot.jpg"/>
          <p:cNvPicPr>
            <a:picLocks noChangeAspect="1"/>
          </p:cNvPicPr>
          <p:nvPr/>
        </p:nvPicPr>
        <p:blipFill>
          <a:blip r:embed="rId2">
            <a:extLst>
              <a:ext uri="{28A0092B-C50C-407E-A947-70E740481C1C}">
                <a14:useLocalDpi xmlns:a14="http://schemas.microsoft.com/office/drawing/2010/main" val="0"/>
              </a:ext>
            </a:extLst>
          </a:blip>
          <a:srcRect r="20389"/>
          <a:stretch>
            <a:fillRect/>
          </a:stretch>
        </p:blipFill>
        <p:spPr bwMode="auto">
          <a:xfrm>
            <a:off x="2895600" y="0"/>
            <a:ext cx="62484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0467" name="Title 1"/>
          <p:cNvSpPr>
            <a:spLocks noGrp="1"/>
          </p:cNvSpPr>
          <p:nvPr>
            <p:ph type="title"/>
          </p:nvPr>
        </p:nvSpPr>
        <p:spPr>
          <a:xfrm>
            <a:off x="0" y="44450"/>
            <a:ext cx="7315200" cy="1022350"/>
          </a:xfrm>
        </p:spPr>
        <p:txBody>
          <a:bodyPr/>
          <a:lstStyle/>
          <a:p>
            <a:pPr algn="l"/>
            <a:r>
              <a:rPr lang="en-US" sz="4800" u="sng">
                <a:solidFill>
                  <a:srgbClr val="000090"/>
                </a:solidFill>
                <a:effectLst/>
                <a:latin typeface="Arial Black" charset="0"/>
                <a:ea typeface="MS PGothic" charset="0"/>
              </a:rPr>
              <a:t>Philippians 4 Peace</a:t>
            </a:r>
          </a:p>
        </p:txBody>
      </p:sp>
      <p:sp>
        <p:nvSpPr>
          <p:cNvPr id="830468" name="Title 1"/>
          <p:cNvSpPr txBox="1">
            <a:spLocks/>
          </p:cNvSpPr>
          <p:nvPr/>
        </p:nvSpPr>
        <p:spPr bwMode="auto">
          <a:xfrm>
            <a:off x="76200" y="990600"/>
            <a:ext cx="83058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nchor="ctr"/>
          <a:lstStyle>
            <a:lvl1pPr marL="628650" indent="-628650"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buFont typeface="Arial" charset="0"/>
              <a:buChar char="•"/>
            </a:pPr>
            <a:r>
              <a:rPr lang="en-US" sz="4400">
                <a:solidFill>
                  <a:srgbClr val="000090"/>
                </a:solidFill>
                <a:latin typeface="Arial Black" charset="0"/>
              </a:rPr>
              <a:t>With People (1-3)</a:t>
            </a:r>
          </a:p>
          <a:p>
            <a:pPr>
              <a:buFont typeface="Arial" charset="0"/>
              <a:buChar char="•"/>
            </a:pPr>
            <a:r>
              <a:rPr lang="en-US" sz="4400">
                <a:solidFill>
                  <a:srgbClr val="000090"/>
                </a:solidFill>
                <a:latin typeface="Arial Black" charset="0"/>
              </a:rPr>
              <a:t>With God (4-9)</a:t>
            </a:r>
          </a:p>
          <a:p>
            <a:pPr>
              <a:buFont typeface="Arial" charset="0"/>
              <a:buChar char="•"/>
            </a:pPr>
            <a:r>
              <a:rPr lang="en-US" sz="4400">
                <a:solidFill>
                  <a:srgbClr val="000090"/>
                </a:solidFill>
                <a:latin typeface="Arial Black" charset="0"/>
              </a:rPr>
              <a:t>With All Situations (10-23)</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75138" name="Picture 1" descr="Thankful-.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450" y="0"/>
            <a:ext cx="92249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5810" name="Rectangle 2"/>
          <p:cNvSpPr>
            <a:spLocks noGrp="1" noChangeArrowheads="1"/>
          </p:cNvSpPr>
          <p:nvPr>
            <p:ph type="ctrTitle"/>
          </p:nvPr>
        </p:nvSpPr>
        <p:spPr>
          <a:xfrm>
            <a:off x="323528" y="-12841"/>
            <a:ext cx="8496945" cy="1015651"/>
          </a:xfrm>
          <a:ln>
            <a:miter lim="800000"/>
            <a:headEnd/>
            <a:tailEnd/>
          </a:ln>
          <a:extLst/>
        </p:spPr>
        <p:txBody>
          <a:bodyPr lIns="91354" tIns="45678" rIns="91354" bIns="45678" rtlCol="0">
            <a:spAutoFit/>
          </a:bodyPr>
          <a:lstStyle/>
          <a:p>
            <a:pPr eaLnBrk="1" fontAlgn="auto" hangingPunct="1">
              <a:spcAft>
                <a:spcPts val="0"/>
              </a:spcAft>
              <a:defRPr/>
            </a:pPr>
            <a:r>
              <a:rPr lang="en-US" sz="6000" dirty="0" err="1">
                <a:solidFill>
                  <a:srgbClr val="FFFFFF"/>
                </a:solidFill>
                <a:effectLst>
                  <a:glow rad="152400">
                    <a:schemeClr val="tx1"/>
                  </a:glow>
                </a:effectLst>
                <a:latin typeface="+mn-lt"/>
                <a:ea typeface="+mn-ea"/>
                <a:cs typeface="+mn-cs"/>
              </a:rPr>
              <a:t>Phao-lô</a:t>
            </a:r>
            <a:r>
              <a:rPr lang="en-US" sz="6000" dirty="0">
                <a:solidFill>
                  <a:srgbClr val="FFFFFF"/>
                </a:solidFill>
                <a:effectLst>
                  <a:glow rad="152400">
                    <a:schemeClr val="tx1"/>
                  </a:glow>
                </a:effectLst>
                <a:latin typeface="+mn-lt"/>
                <a:ea typeface="+mn-ea"/>
                <a:cs typeface="+mn-cs"/>
              </a:rPr>
              <a:t> </a:t>
            </a:r>
            <a:r>
              <a:rPr lang="en-US" sz="6000" dirty="0" err="1">
                <a:solidFill>
                  <a:srgbClr val="FFFFFF"/>
                </a:solidFill>
                <a:effectLst>
                  <a:glow rad="152400">
                    <a:schemeClr val="tx1"/>
                  </a:glow>
                </a:effectLst>
                <a:latin typeface="+mn-lt"/>
                <a:ea typeface="+mn-ea"/>
                <a:cs typeface="+mn-cs"/>
              </a:rPr>
              <a:t>tạ</a:t>
            </a:r>
            <a:r>
              <a:rPr lang="en-US" sz="6000" dirty="0">
                <a:solidFill>
                  <a:srgbClr val="FFFFFF"/>
                </a:solidFill>
                <a:effectLst>
                  <a:glow rad="152400">
                    <a:schemeClr val="tx1"/>
                  </a:glow>
                </a:effectLst>
                <a:latin typeface="+mn-lt"/>
                <a:ea typeface="+mn-ea"/>
                <a:cs typeface="+mn-cs"/>
              </a:rPr>
              <a:t> </a:t>
            </a:r>
            <a:r>
              <a:rPr lang="en-US" sz="6000" dirty="0" err="1">
                <a:solidFill>
                  <a:srgbClr val="FFFFFF"/>
                </a:solidFill>
                <a:effectLst>
                  <a:glow rad="152400">
                    <a:schemeClr val="tx1"/>
                  </a:glow>
                </a:effectLst>
                <a:latin typeface="+mn-lt"/>
                <a:ea typeface="+mn-ea"/>
                <a:cs typeface="+mn-cs"/>
              </a:rPr>
              <a:t>ơn</a:t>
            </a:r>
            <a:endParaRPr lang="en-US" sz="6000" dirty="0">
              <a:solidFill>
                <a:srgbClr val="FFFFFF"/>
              </a:solidFill>
              <a:effectLst>
                <a:glow rad="152400">
                  <a:schemeClr val="tx1"/>
                </a:glow>
              </a:effectLst>
              <a:latin typeface="+mn-lt"/>
              <a:ea typeface="+mn-ea"/>
              <a:cs typeface="+mn-cs"/>
            </a:endParaRPr>
          </a:p>
        </p:txBody>
      </p:sp>
      <p:sp>
        <p:nvSpPr>
          <p:cNvPr id="1015812" name="TextBox 4"/>
          <p:cNvSpPr txBox="1">
            <a:spLocks noChangeArrowheads="1"/>
          </p:cNvSpPr>
          <p:nvPr/>
        </p:nvSpPr>
        <p:spPr bwMode="auto">
          <a:xfrm>
            <a:off x="107504" y="1219203"/>
            <a:ext cx="8915400" cy="4031788"/>
          </a:xfrm>
          <a:prstGeom prst="rect">
            <a:avLst/>
          </a:prstGeom>
          <a:noFill/>
          <a:ln w="9525">
            <a:noFill/>
            <a:miter lim="800000"/>
            <a:headEnd/>
            <a:tailEnd/>
          </a:ln>
        </p:spPr>
        <p:txBody>
          <a:bodyPr lIns="91354" tIns="45678" rIns="91354" bIns="45678">
            <a:spAutoFit/>
          </a:bodyPr>
          <a:lstStyle>
            <a:defPPr>
              <a:defRPr lang="en-US"/>
            </a:defPPr>
            <a:lvl1pPr algn="r">
              <a:defRPr sz="3200">
                <a:solidFill>
                  <a:srgbClr val="FFFFFF"/>
                </a:solidFill>
                <a:effectLst>
                  <a:glow rad="152400">
                    <a:schemeClr val="tx1"/>
                  </a:glow>
                </a:effectLst>
              </a:defRPr>
            </a:lvl1pPr>
          </a:lstStyle>
          <a:p>
            <a:pPr fontAlgn="auto">
              <a:spcBef>
                <a:spcPts val="0"/>
              </a:spcBef>
              <a:spcAft>
                <a:spcPts val="0"/>
              </a:spcAft>
              <a:defRPr/>
            </a:pPr>
            <a:r>
              <a:rPr lang="vi-VN" dirty="0">
                <a:effectLst>
                  <a:glow rad="152400">
                    <a:prstClr val="black"/>
                  </a:glow>
                </a:effectLst>
                <a:latin typeface="Arial"/>
                <a:ea typeface="+mn-ea"/>
                <a:cs typeface="+mn-cs"/>
              </a:rPr>
              <a:t>Tôi nghĩ đến tất cả anh em như thế là phải, vì anh em ở trong lòng tôi. Dù khi bị xiềng xích, hoặc lúc bênh vực và biện minh cho Tin Lành, tất cả anh em đều dự phần ân điển đã ban cho tôi. </a:t>
            </a:r>
            <a:r>
              <a:rPr lang="vi-VN" baseline="30000" dirty="0" smtClean="0">
                <a:effectLst>
                  <a:glow rad="152400">
                    <a:prstClr val="black"/>
                  </a:glow>
                </a:effectLst>
                <a:latin typeface="Arial"/>
                <a:ea typeface="+mn-ea"/>
                <a:cs typeface="+mn-cs"/>
              </a:rPr>
              <a:t>8</a:t>
            </a:r>
            <a:r>
              <a:rPr lang="vi-VN" dirty="0" smtClean="0">
                <a:effectLst>
                  <a:glow rad="152400">
                    <a:prstClr val="black"/>
                  </a:glow>
                </a:effectLst>
                <a:latin typeface="Arial"/>
                <a:ea typeface="+mn-ea"/>
                <a:cs typeface="+mn-cs"/>
              </a:rPr>
              <a:t>Vì </a:t>
            </a:r>
            <a:r>
              <a:rPr lang="vi-VN" dirty="0">
                <a:effectLst>
                  <a:glow rad="152400">
                    <a:prstClr val="black"/>
                  </a:glow>
                </a:effectLst>
                <a:latin typeface="Arial"/>
                <a:ea typeface="+mn-ea"/>
                <a:cs typeface="+mn-cs"/>
              </a:rPr>
              <a:t>Đức Chúa Trời làm chứng cho tôi rằng, tôi thương mến tất cả anh em bằng tình yêu thương của Đấng Cơ Đốc Giê-xu</a:t>
            </a:r>
            <a:r>
              <a:rPr lang="en-US" dirty="0">
                <a:effectLst>
                  <a:glow rad="152400">
                    <a:prstClr val="black"/>
                  </a:glow>
                </a:effectLst>
                <a:latin typeface="Calibri"/>
                <a:ea typeface="+mn-ea"/>
                <a:cs typeface="+mn-cs"/>
              </a:rPr>
              <a:t/>
            </a:r>
            <a:br>
              <a:rPr lang="en-US" dirty="0">
                <a:effectLst>
                  <a:glow rad="152400">
                    <a:prstClr val="black"/>
                  </a:glow>
                </a:effectLst>
                <a:latin typeface="Calibri"/>
                <a:ea typeface="+mn-ea"/>
                <a:cs typeface="+mn-cs"/>
              </a:rPr>
            </a:br>
            <a:r>
              <a:rPr lang="en-US" dirty="0">
                <a:effectLst>
                  <a:glow rad="152400">
                    <a:prstClr val="black"/>
                  </a:glow>
                </a:effectLst>
                <a:latin typeface="Calibri"/>
                <a:ea typeface="+mn-ea"/>
                <a:cs typeface="+mn-cs"/>
              </a:rPr>
              <a:t>(Phi 1:7-8 )</a:t>
            </a:r>
          </a:p>
        </p:txBody>
      </p:sp>
    </p:spTree>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4050" name="Title 1"/>
          <p:cNvSpPr>
            <a:spLocks noGrp="1"/>
          </p:cNvSpPr>
          <p:nvPr>
            <p:ph type="title"/>
          </p:nvPr>
        </p:nvSpPr>
        <p:spPr>
          <a:xfrm>
            <a:off x="5029200" y="44450"/>
            <a:ext cx="4114800" cy="5060950"/>
          </a:xfrm>
        </p:spPr>
        <p:txBody>
          <a:bodyPr/>
          <a:lstStyle/>
          <a:p>
            <a:pPr>
              <a:defRPr/>
            </a:pPr>
            <a:r>
              <a:rPr lang="en-US">
                <a:effectLst>
                  <a:outerShdw blurRad="38100" dist="38100" dir="2700000" algn="tl">
                    <a:srgbClr val="FFFFFF"/>
                  </a:outerShdw>
                </a:effectLst>
                <a:latin typeface="Arial Black" charset="0"/>
                <a:ea typeface="MS PGothic" charset="0"/>
              </a:rPr>
              <a:t>I. Peace with </a:t>
            </a:r>
            <a:r>
              <a:rPr lang="en-US">
                <a:solidFill>
                  <a:srgbClr val="FFFF00"/>
                </a:solidFill>
                <a:effectLst>
                  <a:outerShdw blurRad="38100" dist="38100" dir="2700000" algn="tl">
                    <a:srgbClr val="FFFFFF"/>
                  </a:outerShdw>
                </a:effectLst>
                <a:latin typeface="Arial Black" charset="0"/>
                <a:ea typeface="MS PGothic" charset="0"/>
              </a:rPr>
              <a:t>people </a:t>
            </a:r>
            <a:r>
              <a:rPr lang="en-US">
                <a:effectLst>
                  <a:outerShdw blurRad="38100" dist="38100" dir="2700000" algn="tl">
                    <a:srgbClr val="FFFFFF"/>
                  </a:outerShdw>
                </a:effectLst>
                <a:latin typeface="Arial Black" charset="0"/>
                <a:ea typeface="MS PGothic" charset="0"/>
              </a:rPr>
              <a:t>sometimes requires a peacemaker (4:1-3).</a:t>
            </a:r>
          </a:p>
        </p:txBody>
      </p:sp>
      <p:pic>
        <p:nvPicPr>
          <p:cNvPr id="831490" name="Picture 4" descr="reconciliation_3rd part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8100"/>
            <a:ext cx="5029200" cy="681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4050" name="Title 1"/>
          <p:cNvSpPr>
            <a:spLocks noGrp="1"/>
          </p:cNvSpPr>
          <p:nvPr>
            <p:ph type="title"/>
          </p:nvPr>
        </p:nvSpPr>
        <p:spPr/>
        <p:txBody>
          <a:bodyPr/>
          <a:lstStyle/>
          <a:p>
            <a:pPr>
              <a:defRPr/>
            </a:pPr>
            <a:r>
              <a:rPr lang="en-US">
                <a:effectLst>
                  <a:outerShdw blurRad="38100" dist="38100" dir="2700000" algn="tl">
                    <a:srgbClr val="FFFFFF"/>
                  </a:outerShdw>
                </a:effectLst>
                <a:latin typeface="Arial Black" charset="0"/>
                <a:ea typeface="MS PGothic" charset="0"/>
              </a:rPr>
              <a:t>I. Peace with </a:t>
            </a:r>
            <a:r>
              <a:rPr lang="en-US">
                <a:solidFill>
                  <a:srgbClr val="FFFF00"/>
                </a:solidFill>
                <a:effectLst>
                  <a:outerShdw blurRad="38100" dist="38100" dir="2700000" algn="tl">
                    <a:srgbClr val="FFFFFF"/>
                  </a:outerShdw>
                </a:effectLst>
                <a:latin typeface="Arial Black" charset="0"/>
                <a:ea typeface="MS PGothic" charset="0"/>
              </a:rPr>
              <a:t>people </a:t>
            </a:r>
            <a:r>
              <a:rPr lang="en-US">
                <a:effectLst>
                  <a:outerShdw blurRad="38100" dist="38100" dir="2700000" algn="tl">
                    <a:srgbClr val="FFFFFF"/>
                  </a:outerShdw>
                </a:effectLst>
                <a:latin typeface="Arial Black" charset="0"/>
                <a:ea typeface="MS PGothic" charset="0"/>
              </a:rPr>
              <a:t>sometimes requires a peacemaker (4:1-3).</a:t>
            </a:r>
          </a:p>
        </p:txBody>
      </p:sp>
      <p:sp>
        <p:nvSpPr>
          <p:cNvPr id="4" name="Title 1"/>
          <p:cNvSpPr txBox="1">
            <a:spLocks/>
          </p:cNvSpPr>
          <p:nvPr/>
        </p:nvSpPr>
        <p:spPr bwMode="auto">
          <a:xfrm>
            <a:off x="4572000" y="1524000"/>
            <a:ext cx="4572000" cy="5105400"/>
          </a:xfrm>
          <a:prstGeom prst="rect">
            <a:avLst/>
          </a:prstGeom>
          <a:noFill/>
          <a:ln w="9525">
            <a:noFill/>
            <a:miter lim="800000"/>
            <a:headEnd/>
            <a:tailEnd/>
          </a:ln>
        </p:spPr>
        <p:txBody>
          <a:bodyPr lIns="91354" tIns="45678" rIns="91354" bIns="45678" anchor="ctr"/>
          <a:lstStyle/>
          <a:p>
            <a:pPr algn="ctr" eaLnBrk="0" hangingPunct="0">
              <a:defRPr/>
            </a:pPr>
            <a:r>
              <a:rPr lang="en-US" sz="2800" kern="0" dirty="0">
                <a:solidFill>
                  <a:srgbClr val="E3EBF1"/>
                </a:solidFill>
                <a:latin typeface="Arial Black"/>
                <a:ea typeface="ＭＳ Ｐゴシック" charset="-128"/>
                <a:cs typeface="ＭＳ Ｐゴシック" charset="-128"/>
              </a:rPr>
              <a:t>Therefore, my dear brothers and sisters, stay true to the Lord. I love you and long to see you, dear friends, for you are my joy and the crown I receive for my work. </a:t>
            </a:r>
          </a:p>
        </p:txBody>
      </p:sp>
      <p:pic>
        <p:nvPicPr>
          <p:cNvPr id="832515" name="Picture 4" descr="reconciliati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25750"/>
            <a:ext cx="457200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33537" name="Title 1"/>
          <p:cNvSpPr>
            <a:spLocks noGrp="1"/>
          </p:cNvSpPr>
          <p:nvPr>
            <p:ph type="title"/>
          </p:nvPr>
        </p:nvSpPr>
        <p:spPr>
          <a:xfrm>
            <a:off x="152400" y="5486400"/>
            <a:ext cx="3429000" cy="793750"/>
          </a:xfrm>
        </p:spPr>
        <p:txBody>
          <a:bodyPr/>
          <a:lstStyle/>
          <a:p>
            <a:r>
              <a:rPr lang="en-US">
                <a:effectLst/>
                <a:latin typeface="Arial Black" charset="0"/>
                <a:ea typeface="MS PGothic" charset="0"/>
              </a:rPr>
              <a:t>4:2-3 </a:t>
            </a:r>
            <a:r>
              <a:rPr lang="en-US" sz="3200">
                <a:effectLst/>
                <a:latin typeface="Arial Black" charset="0"/>
                <a:ea typeface="MS PGothic" charset="0"/>
              </a:rPr>
              <a:t>NLT</a:t>
            </a:r>
            <a:endParaRPr lang="en-US">
              <a:effectLst/>
              <a:latin typeface="Arial Black" charset="0"/>
              <a:ea typeface="MS PGothic" charset="0"/>
            </a:endParaRPr>
          </a:p>
        </p:txBody>
      </p:sp>
      <p:sp>
        <p:nvSpPr>
          <p:cNvPr id="4" name="Title 1"/>
          <p:cNvSpPr txBox="1">
            <a:spLocks/>
          </p:cNvSpPr>
          <p:nvPr/>
        </p:nvSpPr>
        <p:spPr bwMode="auto">
          <a:xfrm>
            <a:off x="4114800" y="1676400"/>
            <a:ext cx="5029200" cy="4953000"/>
          </a:xfrm>
          <a:prstGeom prst="rect">
            <a:avLst/>
          </a:prstGeom>
          <a:noFill/>
          <a:ln w="9525">
            <a:noFill/>
            <a:miter lim="800000"/>
            <a:headEnd/>
            <a:tailEnd/>
          </a:ln>
        </p:spPr>
        <p:txBody>
          <a:bodyPr lIns="91354" tIns="45678" rIns="91354" bIns="45678" anchor="ctr"/>
          <a:lstStyle/>
          <a:p>
            <a:pPr algn="ctr" eaLnBrk="0" hangingPunct="0">
              <a:defRPr/>
            </a:pPr>
            <a:r>
              <a:rPr lang="en-US" sz="2800" kern="0" baseline="30000" dirty="0">
                <a:solidFill>
                  <a:srgbClr val="E3EBF1"/>
                </a:solidFill>
                <a:latin typeface="Arial Black"/>
                <a:ea typeface="ＭＳ Ｐゴシック" charset="-128"/>
                <a:cs typeface="ＭＳ Ｐゴシック" charset="-128"/>
              </a:rPr>
              <a:t>3</a:t>
            </a:r>
            <a:r>
              <a:rPr lang="en-US" sz="2800" kern="0" dirty="0">
                <a:solidFill>
                  <a:srgbClr val="E3EBF1"/>
                </a:solidFill>
                <a:latin typeface="Arial Black"/>
                <a:ea typeface="ＭＳ Ｐゴシック" charset="-128"/>
                <a:cs typeface="ＭＳ Ｐゴシック" charset="-128"/>
              </a:rPr>
              <a:t>And I ask you, my true partner, to help these two women, for they worked hard with me in telling others the Good News. They worked along with Clement and the rest of my co-workers, whose names are written in the Book of Life.</a:t>
            </a:r>
          </a:p>
        </p:txBody>
      </p:sp>
      <p:sp>
        <p:nvSpPr>
          <p:cNvPr id="6" name="Title 1"/>
          <p:cNvSpPr txBox="1">
            <a:spLocks/>
          </p:cNvSpPr>
          <p:nvPr/>
        </p:nvSpPr>
        <p:spPr bwMode="auto">
          <a:xfrm>
            <a:off x="0" y="0"/>
            <a:ext cx="9144000" cy="1524000"/>
          </a:xfrm>
          <a:prstGeom prst="rect">
            <a:avLst/>
          </a:prstGeom>
          <a:noFill/>
          <a:ln w="9525">
            <a:noFill/>
            <a:miter lim="800000"/>
            <a:headEnd/>
            <a:tailEnd/>
          </a:ln>
        </p:spPr>
        <p:txBody>
          <a:bodyPr lIns="91354" tIns="45678" rIns="91354" bIns="45678" anchor="ctr"/>
          <a:lstStyle/>
          <a:p>
            <a:pPr algn="ctr" eaLnBrk="0" hangingPunct="0">
              <a:defRPr/>
            </a:pPr>
            <a:r>
              <a:rPr lang="en-US" sz="2800" kern="0" baseline="30000" dirty="0">
                <a:solidFill>
                  <a:srgbClr val="E3EBF1"/>
                </a:solidFill>
                <a:latin typeface="Arial Black"/>
                <a:ea typeface="ＭＳ Ｐゴシック" charset="-128"/>
                <a:cs typeface="ＭＳ Ｐゴシック" charset="-128"/>
              </a:rPr>
              <a:t>2</a:t>
            </a:r>
            <a:r>
              <a:rPr lang="en-US" sz="2800" kern="0" dirty="0">
                <a:solidFill>
                  <a:srgbClr val="E3EBF1"/>
                </a:solidFill>
                <a:latin typeface="Arial Black"/>
                <a:ea typeface="ＭＳ Ｐゴシック" charset="-128"/>
                <a:cs typeface="ＭＳ Ｐゴシック" charset="-128"/>
              </a:rPr>
              <a:t>Now I appeal to </a:t>
            </a:r>
            <a:r>
              <a:rPr lang="en-US" sz="2800" kern="0" dirty="0" err="1">
                <a:solidFill>
                  <a:srgbClr val="FFFF00"/>
                </a:solidFill>
                <a:latin typeface="Arial Black"/>
                <a:ea typeface="ＭＳ Ｐゴシック" charset="-128"/>
                <a:cs typeface="ＭＳ Ｐゴシック" charset="-128"/>
              </a:rPr>
              <a:t>Euodia</a:t>
            </a:r>
            <a:r>
              <a:rPr lang="en-US" sz="2800" kern="0" dirty="0">
                <a:solidFill>
                  <a:srgbClr val="FFFF00"/>
                </a:solidFill>
                <a:latin typeface="Arial Black"/>
                <a:ea typeface="ＭＳ Ｐゴシック" charset="-128"/>
                <a:cs typeface="ＭＳ Ｐゴシック" charset="-128"/>
              </a:rPr>
              <a:t> </a:t>
            </a:r>
            <a:r>
              <a:rPr lang="en-US" sz="2800" kern="0" dirty="0">
                <a:solidFill>
                  <a:srgbClr val="E3EBF1"/>
                </a:solidFill>
                <a:latin typeface="Arial Black"/>
                <a:ea typeface="ＭＳ Ｐゴシック" charset="-128"/>
                <a:cs typeface="ＭＳ Ｐゴシック" charset="-128"/>
              </a:rPr>
              <a:t>and </a:t>
            </a:r>
            <a:r>
              <a:rPr lang="en-US" sz="2800" kern="0" dirty="0" err="1">
                <a:solidFill>
                  <a:srgbClr val="FFFF00"/>
                </a:solidFill>
                <a:latin typeface="Arial Black"/>
                <a:ea typeface="ＭＳ Ｐゴシック" charset="-128"/>
                <a:cs typeface="ＭＳ Ｐゴシック" charset="-128"/>
              </a:rPr>
              <a:t>Syntyche</a:t>
            </a:r>
            <a:r>
              <a:rPr lang="en-US" sz="2800" kern="0" dirty="0">
                <a:solidFill>
                  <a:srgbClr val="E3EBF1"/>
                </a:solidFill>
                <a:latin typeface="Arial Black"/>
                <a:ea typeface="ＭＳ Ｐゴシック" charset="-128"/>
                <a:cs typeface="ＭＳ Ｐゴシック" charset="-128"/>
              </a:rPr>
              <a:t>. Please, because you belong to the Lord, settle your disagreement. </a:t>
            </a:r>
          </a:p>
        </p:txBody>
      </p:sp>
      <p:pic>
        <p:nvPicPr>
          <p:cNvPr id="833540" name="Picture 6" descr="women-fightin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743200"/>
            <a:ext cx="4064000" cy="271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34561" name="Picture 7" descr="reconciliation handshake.jpg"/>
          <p:cNvPicPr>
            <a:picLocks noChangeAspect="1"/>
          </p:cNvPicPr>
          <p:nvPr/>
        </p:nvPicPr>
        <p:blipFill>
          <a:blip r:embed="rId2">
            <a:lum bright="-36000"/>
            <a:extLst>
              <a:ext uri="{28A0092B-C50C-407E-A947-70E740481C1C}">
                <a14:useLocalDpi xmlns:a14="http://schemas.microsoft.com/office/drawing/2010/main" val="0"/>
              </a:ext>
            </a:extLst>
          </a:blip>
          <a:srcRect/>
          <a:stretch>
            <a:fillRect/>
          </a:stretch>
        </p:blipFill>
        <p:spPr bwMode="auto">
          <a:xfrm>
            <a:off x="457200" y="1066800"/>
            <a:ext cx="8077200" cy="541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4562" name="Title 1"/>
          <p:cNvSpPr>
            <a:spLocks noGrp="1"/>
          </p:cNvSpPr>
          <p:nvPr>
            <p:ph type="title"/>
          </p:nvPr>
        </p:nvSpPr>
        <p:spPr>
          <a:xfrm>
            <a:off x="0" y="0"/>
            <a:ext cx="9144000" cy="1022350"/>
          </a:xfrm>
        </p:spPr>
        <p:txBody>
          <a:bodyPr/>
          <a:lstStyle/>
          <a:p>
            <a:r>
              <a:rPr lang="en-US">
                <a:effectLst/>
                <a:latin typeface="Arial Black" charset="0"/>
                <a:ea typeface="MS PGothic" charset="0"/>
              </a:rPr>
              <a:t>What</a:t>
            </a:r>
            <a:r>
              <a:rPr lang="fr-FR" altLang="ja-JP">
                <a:effectLst/>
                <a:latin typeface="Arial Black" charset="0"/>
                <a:ea typeface="MS PGothic" charset="0"/>
              </a:rPr>
              <a:t>'</a:t>
            </a:r>
            <a:r>
              <a:rPr lang="en-US">
                <a:effectLst/>
                <a:latin typeface="Arial Black" charset="0"/>
                <a:ea typeface="MS PGothic" charset="0"/>
              </a:rPr>
              <a:t>s in a Name?</a:t>
            </a:r>
          </a:p>
        </p:txBody>
      </p:sp>
      <p:sp>
        <p:nvSpPr>
          <p:cNvPr id="6" name="Title 1"/>
          <p:cNvSpPr txBox="1">
            <a:spLocks/>
          </p:cNvSpPr>
          <p:nvPr/>
        </p:nvSpPr>
        <p:spPr bwMode="auto">
          <a:xfrm>
            <a:off x="1333500" y="1143000"/>
            <a:ext cx="2209800" cy="838200"/>
          </a:xfrm>
          <a:prstGeom prst="rect">
            <a:avLst/>
          </a:prstGeom>
          <a:noFill/>
          <a:ln w="9525">
            <a:noFill/>
            <a:miter lim="800000"/>
            <a:headEnd/>
            <a:tailEnd/>
          </a:ln>
        </p:spPr>
        <p:txBody>
          <a:bodyPr lIns="91354" tIns="45678" rIns="91354" bIns="45678" anchor="ctr"/>
          <a:lstStyle/>
          <a:p>
            <a:pPr algn="ctr" eaLnBrk="0" hangingPunct="0">
              <a:defRPr/>
            </a:pPr>
            <a:r>
              <a:rPr lang="en-US" sz="2800" kern="0" dirty="0" err="1">
                <a:solidFill>
                  <a:srgbClr val="E3EBF1"/>
                </a:solidFill>
                <a:latin typeface="Arial Black"/>
                <a:ea typeface="ＭＳ Ｐゴシック" charset="-128"/>
                <a:cs typeface="ＭＳ Ｐゴシック" charset="-128"/>
              </a:rPr>
              <a:t>Euodia</a:t>
            </a:r>
            <a:endParaRPr lang="en-US" sz="2800" kern="0" dirty="0">
              <a:solidFill>
                <a:srgbClr val="E3EBF1"/>
              </a:solidFill>
              <a:latin typeface="Arial Black"/>
              <a:ea typeface="ＭＳ Ｐゴシック" charset="-128"/>
              <a:cs typeface="ＭＳ Ｐゴシック" charset="-128"/>
            </a:endParaRPr>
          </a:p>
        </p:txBody>
      </p:sp>
      <p:sp>
        <p:nvSpPr>
          <p:cNvPr id="7" name="Title 1"/>
          <p:cNvSpPr txBox="1">
            <a:spLocks/>
          </p:cNvSpPr>
          <p:nvPr/>
        </p:nvSpPr>
        <p:spPr bwMode="auto">
          <a:xfrm>
            <a:off x="5448300" y="1143000"/>
            <a:ext cx="2209800" cy="838200"/>
          </a:xfrm>
          <a:prstGeom prst="rect">
            <a:avLst/>
          </a:prstGeom>
          <a:noFill/>
          <a:ln w="9525">
            <a:noFill/>
            <a:miter lim="800000"/>
            <a:headEnd/>
            <a:tailEnd/>
          </a:ln>
        </p:spPr>
        <p:txBody>
          <a:bodyPr lIns="91354" tIns="45678" rIns="91354" bIns="45678" anchor="ctr"/>
          <a:lstStyle/>
          <a:p>
            <a:pPr algn="ctr" eaLnBrk="0" hangingPunct="0">
              <a:defRPr/>
            </a:pPr>
            <a:r>
              <a:rPr lang="en-US" sz="2800" kern="0" dirty="0" err="1">
                <a:solidFill>
                  <a:srgbClr val="E3EBF1"/>
                </a:solidFill>
                <a:latin typeface="Arial Black"/>
                <a:ea typeface="ＭＳ Ｐゴシック" charset="-128"/>
                <a:cs typeface="ＭＳ Ｐゴシック" charset="-128"/>
              </a:rPr>
              <a:t>Syntyche</a:t>
            </a:r>
            <a:endParaRPr lang="en-US" sz="2800" kern="0" dirty="0">
              <a:solidFill>
                <a:srgbClr val="E3EBF1"/>
              </a:solidFill>
              <a:latin typeface="Arial Black"/>
              <a:ea typeface="ＭＳ Ｐゴシック" charset="-128"/>
              <a:cs typeface="ＭＳ Ｐゴシック" charset="-128"/>
            </a:endParaRPr>
          </a:p>
        </p:txBody>
      </p:sp>
      <p:sp>
        <p:nvSpPr>
          <p:cNvPr id="834565" name="Title 1"/>
          <p:cNvSpPr txBox="1">
            <a:spLocks/>
          </p:cNvSpPr>
          <p:nvPr/>
        </p:nvSpPr>
        <p:spPr bwMode="auto">
          <a:xfrm>
            <a:off x="762000" y="2209800"/>
            <a:ext cx="3352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en-US" altLang="ja-JP" sz="2800">
                <a:solidFill>
                  <a:srgbClr val="E3EBF1"/>
                </a:solidFill>
                <a:latin typeface="Arial Black" charset="0"/>
              </a:rPr>
              <a:t>"</a:t>
            </a:r>
            <a:r>
              <a:rPr lang="en-US" sz="2800">
                <a:solidFill>
                  <a:srgbClr val="E3EBF1"/>
                </a:solidFill>
                <a:latin typeface="Arial Black" charset="0"/>
              </a:rPr>
              <a:t>prosperous journey</a:t>
            </a:r>
            <a:r>
              <a:rPr lang="en-US" altLang="ja-JP" sz="2800">
                <a:solidFill>
                  <a:srgbClr val="E3EBF1"/>
                </a:solidFill>
                <a:latin typeface="Arial Black" charset="0"/>
              </a:rPr>
              <a:t>"</a:t>
            </a:r>
            <a:endParaRPr lang="en-US" sz="2800">
              <a:solidFill>
                <a:srgbClr val="E3EBF1"/>
              </a:solidFill>
              <a:latin typeface="Arial Black" charset="0"/>
            </a:endParaRPr>
          </a:p>
        </p:txBody>
      </p:sp>
      <p:sp>
        <p:nvSpPr>
          <p:cNvPr id="834566" name="Title 1"/>
          <p:cNvSpPr txBox="1">
            <a:spLocks/>
          </p:cNvSpPr>
          <p:nvPr/>
        </p:nvSpPr>
        <p:spPr bwMode="auto">
          <a:xfrm>
            <a:off x="4876800" y="2209800"/>
            <a:ext cx="3352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en-US" altLang="ja-JP" sz="2800">
                <a:solidFill>
                  <a:srgbClr val="E3EBF1"/>
                </a:solidFill>
                <a:latin typeface="Arial Black" charset="0"/>
              </a:rPr>
              <a:t>"</a:t>
            </a:r>
            <a:r>
              <a:rPr lang="en-US" sz="2800">
                <a:solidFill>
                  <a:srgbClr val="E3EBF1"/>
                </a:solidFill>
                <a:latin typeface="Arial Black" charset="0"/>
              </a:rPr>
              <a:t>pleasant acquaintance</a:t>
            </a:r>
            <a:r>
              <a:rPr lang="en-US" altLang="ja-JP" sz="2800">
                <a:solidFill>
                  <a:srgbClr val="E3EBF1"/>
                </a:solidFill>
                <a:latin typeface="Arial Black" charset="0"/>
              </a:rPr>
              <a:t>"</a:t>
            </a:r>
            <a:endParaRPr lang="en-US" sz="2800">
              <a:solidFill>
                <a:srgbClr val="E3EBF1"/>
              </a:solidFill>
              <a:latin typeface="Arial Black"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35585" name="Picture 4" descr="Reconciliation hu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438400"/>
            <a:ext cx="3810000" cy="356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4050" name="Title 1"/>
          <p:cNvSpPr>
            <a:spLocks noGrp="1"/>
          </p:cNvSpPr>
          <p:nvPr>
            <p:ph type="title"/>
          </p:nvPr>
        </p:nvSpPr>
        <p:spPr>
          <a:xfrm>
            <a:off x="152400" y="5835650"/>
            <a:ext cx="3429000" cy="1022350"/>
          </a:xfrm>
        </p:spPr>
        <p:txBody>
          <a:bodyPr/>
          <a:lstStyle/>
          <a:p>
            <a:pPr>
              <a:defRPr/>
            </a:pPr>
            <a:r>
              <a:rPr lang="en-US">
                <a:effectLst>
                  <a:outerShdw blurRad="38100" dist="38100" dir="2700000" algn="tl">
                    <a:srgbClr val="FFFFFF"/>
                  </a:outerShdw>
                </a:effectLst>
                <a:ea typeface="ＭＳ Ｐゴシック" charset="0"/>
                <a:cs typeface="ＭＳ Ｐゴシック" charset="0"/>
              </a:rPr>
              <a:t>4:2-3 </a:t>
            </a:r>
            <a:r>
              <a:rPr lang="en-US" sz="3200">
                <a:effectLst>
                  <a:outerShdw blurRad="38100" dist="38100" dir="2700000" algn="tl">
                    <a:srgbClr val="FFFFFF"/>
                  </a:outerShdw>
                </a:effectLst>
                <a:ea typeface="ＭＳ Ｐゴシック" charset="0"/>
                <a:cs typeface="ＭＳ Ｐゴシック" charset="0"/>
              </a:rPr>
              <a:t>NLT</a:t>
            </a:r>
            <a:endParaRPr lang="en-US">
              <a:effectLst/>
              <a:ea typeface="ＭＳ Ｐゴシック" charset="0"/>
              <a:cs typeface="ＭＳ Ｐゴシック" charset="0"/>
            </a:endParaRPr>
          </a:p>
        </p:txBody>
      </p:sp>
      <p:sp>
        <p:nvSpPr>
          <p:cNvPr id="4" name="Title 1"/>
          <p:cNvSpPr txBox="1">
            <a:spLocks/>
          </p:cNvSpPr>
          <p:nvPr/>
        </p:nvSpPr>
        <p:spPr bwMode="auto">
          <a:xfrm>
            <a:off x="3429000" y="1981200"/>
            <a:ext cx="5715000" cy="4419600"/>
          </a:xfrm>
          <a:prstGeom prst="rect">
            <a:avLst/>
          </a:prstGeom>
          <a:noFill/>
          <a:ln w="9525">
            <a:noFill/>
            <a:miter lim="800000"/>
            <a:headEnd/>
            <a:tailEnd/>
          </a:ln>
        </p:spPr>
        <p:txBody>
          <a:bodyPr lIns="91354" tIns="45678" rIns="91354" bIns="45678" anchor="ctr"/>
          <a:lstStyle/>
          <a:p>
            <a:pPr algn="ctr" eaLnBrk="0" hangingPunct="0">
              <a:defRPr/>
            </a:pPr>
            <a:r>
              <a:rPr lang="en-US" sz="2800" kern="0" baseline="30000" dirty="0">
                <a:solidFill>
                  <a:srgbClr val="E3EBF1"/>
                </a:solidFill>
                <a:latin typeface="Arial Black"/>
                <a:ea typeface="ＭＳ Ｐゴシック" charset="-128"/>
                <a:cs typeface="ＭＳ Ｐゴシック" charset="-128"/>
              </a:rPr>
              <a:t>3</a:t>
            </a:r>
            <a:r>
              <a:rPr lang="en-US" sz="2800" kern="0" dirty="0">
                <a:solidFill>
                  <a:srgbClr val="E3EBF1"/>
                </a:solidFill>
                <a:latin typeface="Arial Black"/>
                <a:ea typeface="ＭＳ Ｐゴシック" charset="-128"/>
                <a:cs typeface="ＭＳ Ｐゴシック" charset="-128"/>
              </a:rPr>
              <a:t>And I ask you, my true partner, to </a:t>
            </a:r>
            <a:r>
              <a:rPr lang="en-US" sz="2800" kern="0" dirty="0">
                <a:solidFill>
                  <a:srgbClr val="FFFF00"/>
                </a:solidFill>
                <a:latin typeface="Arial Black"/>
                <a:ea typeface="ＭＳ Ｐゴシック" charset="-128"/>
                <a:cs typeface="ＭＳ Ｐゴシック" charset="-128"/>
              </a:rPr>
              <a:t>help these two women</a:t>
            </a:r>
            <a:r>
              <a:rPr lang="en-US" sz="2800" kern="0" dirty="0">
                <a:solidFill>
                  <a:srgbClr val="E3EBF1"/>
                </a:solidFill>
                <a:latin typeface="Arial Black"/>
                <a:ea typeface="ＭＳ Ｐゴシック" charset="-128"/>
                <a:cs typeface="ＭＳ Ｐゴシック" charset="-128"/>
              </a:rPr>
              <a:t>, for they worked hard with me in telling others the Good News. They worked along with Clement and the rest of my co-workers, whose names are written in the Book of Life.</a:t>
            </a:r>
          </a:p>
        </p:txBody>
      </p:sp>
      <p:sp>
        <p:nvSpPr>
          <p:cNvPr id="6" name="Title 1"/>
          <p:cNvSpPr txBox="1">
            <a:spLocks/>
          </p:cNvSpPr>
          <p:nvPr/>
        </p:nvSpPr>
        <p:spPr bwMode="auto">
          <a:xfrm>
            <a:off x="0" y="304800"/>
            <a:ext cx="9144000" cy="1524000"/>
          </a:xfrm>
          <a:prstGeom prst="rect">
            <a:avLst/>
          </a:prstGeom>
          <a:noFill/>
          <a:ln w="9525">
            <a:noFill/>
            <a:miter lim="800000"/>
            <a:headEnd/>
            <a:tailEnd/>
          </a:ln>
        </p:spPr>
        <p:txBody>
          <a:bodyPr lIns="91354" tIns="45678" rIns="91354" bIns="45678" anchor="ctr"/>
          <a:lstStyle/>
          <a:p>
            <a:pPr algn="ctr" eaLnBrk="0" hangingPunct="0">
              <a:defRPr/>
            </a:pPr>
            <a:r>
              <a:rPr lang="en-US" sz="2800" kern="0" baseline="30000" dirty="0">
                <a:solidFill>
                  <a:srgbClr val="E3EBF1"/>
                </a:solidFill>
                <a:latin typeface="Arial Black"/>
                <a:ea typeface="ＭＳ Ｐゴシック" charset="-128"/>
                <a:cs typeface="ＭＳ Ｐゴシック" charset="-128"/>
              </a:rPr>
              <a:t>2</a:t>
            </a:r>
            <a:r>
              <a:rPr lang="en-US" sz="2800" kern="0" dirty="0">
                <a:solidFill>
                  <a:srgbClr val="E3EBF1"/>
                </a:solidFill>
                <a:latin typeface="Arial Black"/>
                <a:ea typeface="ＭＳ Ｐゴシック" charset="-128"/>
                <a:cs typeface="ＭＳ Ｐゴシック" charset="-128"/>
              </a:rPr>
              <a:t>Now I appeal to </a:t>
            </a:r>
            <a:r>
              <a:rPr lang="en-US" sz="2800" kern="0" dirty="0" err="1">
                <a:solidFill>
                  <a:srgbClr val="E3EBF1"/>
                </a:solidFill>
                <a:latin typeface="Arial Black"/>
                <a:ea typeface="ＭＳ Ｐゴシック" charset="-128"/>
                <a:cs typeface="ＭＳ Ｐゴシック" charset="-128"/>
              </a:rPr>
              <a:t>Euodia</a:t>
            </a:r>
            <a:r>
              <a:rPr lang="en-US" sz="2800" kern="0" dirty="0">
                <a:solidFill>
                  <a:srgbClr val="E3EBF1"/>
                </a:solidFill>
                <a:latin typeface="Arial Black"/>
                <a:ea typeface="ＭＳ Ｐゴシック" charset="-128"/>
                <a:cs typeface="ＭＳ Ｐゴシック" charset="-128"/>
              </a:rPr>
              <a:t> and </a:t>
            </a:r>
            <a:r>
              <a:rPr lang="en-US" sz="2800" kern="0" dirty="0" err="1">
                <a:solidFill>
                  <a:srgbClr val="E3EBF1"/>
                </a:solidFill>
                <a:latin typeface="Arial Black"/>
                <a:ea typeface="ＭＳ Ｐゴシック" charset="-128"/>
                <a:cs typeface="ＭＳ Ｐゴシック" charset="-128"/>
              </a:rPr>
              <a:t>Syntyche</a:t>
            </a:r>
            <a:r>
              <a:rPr lang="en-US" sz="2800" kern="0" dirty="0">
                <a:solidFill>
                  <a:srgbClr val="E3EBF1"/>
                </a:solidFill>
                <a:latin typeface="Arial Black"/>
                <a:ea typeface="ＭＳ Ｐゴシック" charset="-128"/>
                <a:cs typeface="ＭＳ Ｐゴシック" charset="-128"/>
              </a:rPr>
              <a:t>. Please, because you belong to the Lord, settle your disagreement.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36609" name="Title 1"/>
          <p:cNvSpPr>
            <a:spLocks noGrp="1"/>
          </p:cNvSpPr>
          <p:nvPr>
            <p:ph type="title"/>
          </p:nvPr>
        </p:nvSpPr>
        <p:spPr/>
        <p:txBody>
          <a:bodyPr/>
          <a:lstStyle/>
          <a:p>
            <a:r>
              <a:rPr lang="en-US">
                <a:effectLst/>
                <a:latin typeface="Arial Black" charset="0"/>
                <a:ea typeface="MS PGothic" charset="0"/>
              </a:rPr>
              <a:t>Human Struggles are Spiritual Battles at Their Core</a:t>
            </a:r>
          </a:p>
        </p:txBody>
      </p:sp>
      <p:pic>
        <p:nvPicPr>
          <p:cNvPr id="836610" name="Picture 2" descr="Jesus arm wrestles Sata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71600"/>
            <a:ext cx="9144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37633" name="Picture 3" descr="church unity.jpg"/>
          <p:cNvPicPr>
            <a:picLocks noChangeAspect="1"/>
          </p:cNvPicPr>
          <p:nvPr/>
        </p:nvPicPr>
        <p:blipFill>
          <a:blip r:embed="rId2">
            <a:lum bright="-20000"/>
            <a:extLst>
              <a:ext uri="{28A0092B-C50C-407E-A947-70E740481C1C}">
                <a14:useLocalDpi xmlns:a14="http://schemas.microsoft.com/office/drawing/2010/main" val="0"/>
              </a:ext>
            </a:extLst>
          </a:blip>
          <a:srcRect/>
          <a:stretch>
            <a:fillRect/>
          </a:stretch>
        </p:blipFill>
        <p:spPr bwMode="auto">
          <a:xfrm>
            <a:off x="0" y="228600"/>
            <a:ext cx="9144000" cy="646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7634" name="Title 1"/>
          <p:cNvSpPr>
            <a:spLocks noGrp="1"/>
          </p:cNvSpPr>
          <p:nvPr>
            <p:ph type="title"/>
          </p:nvPr>
        </p:nvSpPr>
        <p:spPr>
          <a:xfrm>
            <a:off x="228600" y="1905000"/>
            <a:ext cx="6705600" cy="2438400"/>
          </a:xfrm>
        </p:spPr>
        <p:txBody>
          <a:bodyPr/>
          <a:lstStyle/>
          <a:p>
            <a:r>
              <a:rPr lang="en-US">
                <a:effectLst/>
                <a:latin typeface="Arial Black" charset="0"/>
                <a:ea typeface="MS PGothic" charset="0"/>
              </a:rPr>
              <a:t>Sometimes God may call on us to lead other believers to </a:t>
            </a:r>
            <a:r>
              <a:rPr lang="en-US">
                <a:solidFill>
                  <a:srgbClr val="FFFF00"/>
                </a:solidFill>
                <a:effectLst/>
                <a:latin typeface="Arial Black" charset="0"/>
                <a:ea typeface="MS PGothic" charset="0"/>
              </a:rPr>
              <a:t>unity</a:t>
            </a:r>
            <a:r>
              <a:rPr lang="en-US">
                <a:effectLst/>
                <a:latin typeface="Arial Black" charset="0"/>
                <a:ea typeface="MS PGothic" charset="0"/>
              </a:rPr>
              <a:t>.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38657" name="Title 1"/>
          <p:cNvSpPr>
            <a:spLocks noGrp="1"/>
          </p:cNvSpPr>
          <p:nvPr>
            <p:ph type="title"/>
          </p:nvPr>
        </p:nvSpPr>
        <p:spPr>
          <a:xfrm>
            <a:off x="5029200" y="44450"/>
            <a:ext cx="3962400" cy="6813550"/>
          </a:xfrm>
        </p:spPr>
        <p:txBody>
          <a:bodyPr/>
          <a:lstStyle/>
          <a:p>
            <a:r>
              <a:rPr lang="en-US">
                <a:effectLst/>
                <a:latin typeface="Arial Black" charset="0"/>
                <a:ea typeface="MS PGothic" charset="0"/>
              </a:rPr>
              <a:t>II.  Peace with </a:t>
            </a:r>
            <a:r>
              <a:rPr lang="en-US">
                <a:solidFill>
                  <a:srgbClr val="FFFF00"/>
                </a:solidFill>
                <a:effectLst/>
                <a:latin typeface="Arial Black" charset="0"/>
                <a:ea typeface="MS PGothic" charset="0"/>
              </a:rPr>
              <a:t>God </a:t>
            </a:r>
            <a:r>
              <a:rPr lang="en-US">
                <a:effectLst/>
                <a:latin typeface="Arial Black" charset="0"/>
                <a:ea typeface="MS PGothic" charset="0"/>
              </a:rPr>
              <a:t>comes from mimicking Christ</a:t>
            </a:r>
            <a:r>
              <a:rPr lang="fr-FR" altLang="ja-JP">
                <a:effectLst/>
                <a:latin typeface="Arial Black" charset="0"/>
                <a:ea typeface="MS PGothic" charset="0"/>
              </a:rPr>
              <a:t>'</a:t>
            </a:r>
            <a:r>
              <a:rPr lang="en-US">
                <a:effectLst/>
                <a:latin typeface="Arial Black" charset="0"/>
                <a:ea typeface="MS PGothic" charset="0"/>
              </a:rPr>
              <a:t>s attitude in 4 ways (4:4-9).</a:t>
            </a:r>
            <a:endParaRPr lang="en-US">
              <a:solidFill>
                <a:srgbClr val="FFFF00"/>
              </a:solidFill>
              <a:effectLst/>
              <a:latin typeface="Arial Black" charset="0"/>
              <a:ea typeface="MS PGothic" charset="0"/>
            </a:endParaRPr>
          </a:p>
        </p:txBody>
      </p:sp>
      <p:grpSp>
        <p:nvGrpSpPr>
          <p:cNvPr id="838658" name="Group 3"/>
          <p:cNvGrpSpPr>
            <a:grpSpLocks/>
          </p:cNvGrpSpPr>
          <p:nvPr/>
        </p:nvGrpSpPr>
        <p:grpSpPr bwMode="auto">
          <a:xfrm>
            <a:off x="0" y="0"/>
            <a:ext cx="4876800" cy="6827838"/>
            <a:chOff x="0" y="0"/>
            <a:chExt cx="4876800" cy="6827838"/>
          </a:xfrm>
        </p:grpSpPr>
        <p:pic>
          <p:nvPicPr>
            <p:cNvPr id="838660" name="Picture 2" descr="Christians in Fish Formati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76800" cy="682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8661" name="Oval Callout 5"/>
            <p:cNvSpPr>
              <a:spLocks noChangeArrowheads="1"/>
            </p:cNvSpPr>
            <p:nvPr/>
          </p:nvSpPr>
          <p:spPr bwMode="auto">
            <a:xfrm>
              <a:off x="2771800" y="1988840"/>
              <a:ext cx="1800200" cy="1152128"/>
            </a:xfrm>
            <a:prstGeom prst="wedgeEllipseCallout">
              <a:avLst>
                <a:gd name="adj1" fmla="val -78380"/>
                <a:gd name="adj2" fmla="val -8574"/>
              </a:avLst>
            </a:prstGeom>
            <a:solidFill>
              <a:schemeClr val="tx1"/>
            </a:solidFill>
            <a:ln w="9525">
              <a:solidFill>
                <a:schemeClr val="bg1"/>
              </a:solidFill>
              <a:round/>
              <a:headEnd/>
              <a:tailEnd/>
            </a:ln>
          </p:spPr>
          <p:txBody>
            <a:bodyPr/>
            <a:lstStyle/>
            <a:p>
              <a:pPr eaLnBrk="0" hangingPunct="0"/>
              <a:endParaRPr lang="en-US">
                <a:latin typeface="BONES" charset="0"/>
              </a:endParaRPr>
            </a:p>
          </p:txBody>
        </p:sp>
      </p:grpSp>
      <p:sp>
        <p:nvSpPr>
          <p:cNvPr id="838659" name="Title 1"/>
          <p:cNvSpPr txBox="1">
            <a:spLocks/>
          </p:cNvSpPr>
          <p:nvPr/>
        </p:nvSpPr>
        <p:spPr bwMode="auto">
          <a:xfrm>
            <a:off x="2555875" y="2060575"/>
            <a:ext cx="22320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en-US" altLang="zh-CN" b="1">
                <a:solidFill>
                  <a:schemeClr val="bg1"/>
                </a:solidFill>
                <a:latin typeface="Arial" charset="0"/>
                <a:cs typeface="Arial" charset="0"/>
              </a:rPr>
              <a:t>Christians.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4050" name="Title 1"/>
          <p:cNvSpPr>
            <a:spLocks noGrp="1"/>
          </p:cNvSpPr>
          <p:nvPr>
            <p:ph type="title"/>
          </p:nvPr>
        </p:nvSpPr>
        <p:spPr>
          <a:xfrm>
            <a:off x="0" y="5638800"/>
            <a:ext cx="9144000" cy="1022350"/>
          </a:xfrm>
          <a:solidFill>
            <a:srgbClr val="000090"/>
          </a:solidFill>
        </p:spPr>
        <p:txBody>
          <a:bodyPr/>
          <a:lstStyle/>
          <a:p>
            <a:pPr>
              <a:defRPr/>
            </a:pPr>
            <a:r>
              <a:rPr lang="en-US">
                <a:effectLst>
                  <a:outerShdw blurRad="38100" dist="38100" dir="2700000" algn="tl">
                    <a:srgbClr val="000000"/>
                  </a:outerShdw>
                </a:effectLst>
                <a:ea typeface="ＭＳ Ｐゴシック" charset="0"/>
                <a:cs typeface="ＭＳ Ｐゴシック" charset="0"/>
              </a:rPr>
              <a:t>Philippians 4:4-7 </a:t>
            </a:r>
            <a:r>
              <a:rPr lang="en-US" sz="3200">
                <a:effectLst>
                  <a:outerShdw blurRad="38100" dist="38100" dir="2700000" algn="tl">
                    <a:srgbClr val="000000"/>
                  </a:outerShdw>
                </a:effectLst>
                <a:ea typeface="ＭＳ Ｐゴシック" charset="0"/>
                <a:cs typeface="ＭＳ Ｐゴシック" charset="0"/>
              </a:rPr>
              <a:t>NLT</a:t>
            </a:r>
            <a:endParaRPr lang="en-US">
              <a:effectLst/>
              <a:ea typeface="ＭＳ Ｐゴシック" charset="0"/>
              <a:cs typeface="ＭＳ Ｐゴシック" charset="0"/>
            </a:endParaRPr>
          </a:p>
        </p:txBody>
      </p:sp>
      <p:sp>
        <p:nvSpPr>
          <p:cNvPr id="839682" name="Title 1"/>
          <p:cNvSpPr txBox="1">
            <a:spLocks/>
          </p:cNvSpPr>
          <p:nvPr/>
        </p:nvSpPr>
        <p:spPr bwMode="auto">
          <a:xfrm>
            <a:off x="0" y="0"/>
            <a:ext cx="91440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en-US" sz="2800" baseline="30000">
                <a:solidFill>
                  <a:srgbClr val="E3EBF1"/>
                </a:solidFill>
                <a:latin typeface="Arial Black" charset="0"/>
              </a:rPr>
              <a:t>4</a:t>
            </a:r>
            <a:r>
              <a:rPr lang="en-US" sz="2800">
                <a:solidFill>
                  <a:srgbClr val="E3EBF1"/>
                </a:solidFill>
                <a:latin typeface="Arial Black" charset="0"/>
              </a:rPr>
              <a:t>Always be full of joy in the Lord. I say it again—rejoice! </a:t>
            </a:r>
            <a:r>
              <a:rPr lang="en-US" sz="2800" baseline="30000">
                <a:solidFill>
                  <a:srgbClr val="E3EBF1"/>
                </a:solidFill>
                <a:latin typeface="Arial Black" charset="0"/>
              </a:rPr>
              <a:t>5</a:t>
            </a:r>
            <a:r>
              <a:rPr lang="en-US" sz="2800">
                <a:solidFill>
                  <a:srgbClr val="E3EBF1"/>
                </a:solidFill>
                <a:latin typeface="Arial Black" charset="0"/>
              </a:rPr>
              <a:t>Let everyone see that you are considerate in all you do. Remember, the Lord is coming soon.</a:t>
            </a:r>
          </a:p>
          <a:p>
            <a:pPr algn="ctr"/>
            <a:r>
              <a:rPr lang="en-US" sz="2800" baseline="30000">
                <a:solidFill>
                  <a:srgbClr val="E3EBF1"/>
                </a:solidFill>
                <a:latin typeface="Arial Black" charset="0"/>
              </a:rPr>
              <a:t>6</a:t>
            </a:r>
            <a:r>
              <a:rPr lang="en-US" sz="2800">
                <a:solidFill>
                  <a:srgbClr val="E3EBF1"/>
                </a:solidFill>
                <a:latin typeface="Arial Black" charset="0"/>
              </a:rPr>
              <a:t>Don</a:t>
            </a:r>
            <a:r>
              <a:rPr lang="fr-FR" sz="2800">
                <a:solidFill>
                  <a:srgbClr val="E3EBF1"/>
                </a:solidFill>
                <a:latin typeface="Arial Black" charset="0"/>
              </a:rPr>
              <a:t>'</a:t>
            </a:r>
            <a:r>
              <a:rPr lang="en-US" sz="2800">
                <a:solidFill>
                  <a:srgbClr val="E3EBF1"/>
                </a:solidFill>
                <a:latin typeface="Arial Black" charset="0"/>
              </a:rPr>
              <a:t>t worry about anything; instead, pray about everything. Tell God what you need, and thank him for all he has done. </a:t>
            </a:r>
            <a:r>
              <a:rPr lang="en-US" sz="2800" baseline="30000">
                <a:solidFill>
                  <a:srgbClr val="E3EBF1"/>
                </a:solidFill>
                <a:latin typeface="Arial Black" charset="0"/>
              </a:rPr>
              <a:t>7</a:t>
            </a:r>
            <a:r>
              <a:rPr lang="en-US" sz="2800">
                <a:solidFill>
                  <a:srgbClr val="E3EBF1"/>
                </a:solidFill>
                <a:latin typeface="Arial Black" charset="0"/>
              </a:rPr>
              <a:t>Then you will experience </a:t>
            </a:r>
            <a:r>
              <a:rPr lang="en-US" sz="2800">
                <a:solidFill>
                  <a:srgbClr val="FFFF00"/>
                </a:solidFill>
                <a:latin typeface="Arial Black" charset="0"/>
              </a:rPr>
              <a:t>God</a:t>
            </a:r>
            <a:r>
              <a:rPr lang="fr-FR" sz="2800">
                <a:solidFill>
                  <a:srgbClr val="FFFF00"/>
                </a:solidFill>
                <a:latin typeface="Arial Black" charset="0"/>
              </a:rPr>
              <a:t>'</a:t>
            </a:r>
            <a:r>
              <a:rPr lang="en-US" sz="2800">
                <a:solidFill>
                  <a:srgbClr val="FFFF00"/>
                </a:solidFill>
                <a:latin typeface="Arial Black" charset="0"/>
              </a:rPr>
              <a:t>s peace</a:t>
            </a:r>
            <a:r>
              <a:rPr lang="en-US" sz="2800">
                <a:solidFill>
                  <a:srgbClr val="E3EBF1"/>
                </a:solidFill>
                <a:latin typeface="Arial Black" charset="0"/>
              </a:rPr>
              <a:t>, which exceeds anything we can understand. His </a:t>
            </a:r>
            <a:r>
              <a:rPr lang="en-US" sz="2800">
                <a:solidFill>
                  <a:srgbClr val="FFFFFF"/>
                </a:solidFill>
                <a:latin typeface="Arial Black" charset="0"/>
              </a:rPr>
              <a:t>peace </a:t>
            </a:r>
            <a:r>
              <a:rPr lang="en-US" sz="2800">
                <a:solidFill>
                  <a:srgbClr val="E3EBF1"/>
                </a:solidFill>
                <a:latin typeface="Arial Black" charset="0"/>
              </a:rPr>
              <a:t>will guard your hearts and minds as you live in Christ Jesus.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4050" name="Title 1"/>
          <p:cNvSpPr>
            <a:spLocks noGrp="1"/>
          </p:cNvSpPr>
          <p:nvPr>
            <p:ph type="title"/>
          </p:nvPr>
        </p:nvSpPr>
        <p:spPr>
          <a:xfrm>
            <a:off x="4572000" y="5638800"/>
            <a:ext cx="3429000" cy="1022350"/>
          </a:xfrm>
        </p:spPr>
        <p:txBody>
          <a:bodyPr/>
          <a:lstStyle/>
          <a:p>
            <a:pPr>
              <a:defRPr/>
            </a:pPr>
            <a:r>
              <a:rPr lang="en-US">
                <a:effectLst>
                  <a:outerShdw blurRad="38100" dist="38100" dir="2700000" algn="tl">
                    <a:srgbClr val="FFFFFF"/>
                  </a:outerShdw>
                </a:effectLst>
                <a:ea typeface="ＭＳ Ｐゴシック" charset="0"/>
                <a:cs typeface="ＭＳ Ｐゴシック" charset="0"/>
              </a:rPr>
              <a:t>4:9 </a:t>
            </a:r>
            <a:r>
              <a:rPr lang="en-US" sz="3200">
                <a:effectLst>
                  <a:outerShdw blurRad="38100" dist="38100" dir="2700000" algn="tl">
                    <a:srgbClr val="FFFFFF"/>
                  </a:outerShdw>
                </a:effectLst>
                <a:ea typeface="ＭＳ Ｐゴシック" charset="0"/>
                <a:cs typeface="ＭＳ Ｐゴシック" charset="0"/>
              </a:rPr>
              <a:t>NLT</a:t>
            </a:r>
            <a:endParaRPr lang="en-US">
              <a:effectLst/>
              <a:ea typeface="ＭＳ Ｐゴシック" charset="0"/>
              <a:cs typeface="ＭＳ Ｐゴシック" charset="0"/>
            </a:endParaRPr>
          </a:p>
        </p:txBody>
      </p:sp>
      <p:pic>
        <p:nvPicPr>
          <p:cNvPr id="840706" name="Picture 3" descr="hands in pray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581400"/>
            <a:ext cx="4600575"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0707" name="Title 1"/>
          <p:cNvSpPr txBox="1">
            <a:spLocks/>
          </p:cNvSpPr>
          <p:nvPr/>
        </p:nvSpPr>
        <p:spPr bwMode="auto">
          <a:xfrm>
            <a:off x="0" y="304800"/>
            <a:ext cx="9144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en-US" sz="2800" baseline="30000">
                <a:solidFill>
                  <a:srgbClr val="E3EBF1"/>
                </a:solidFill>
                <a:latin typeface="Arial Black" charset="0"/>
              </a:rPr>
              <a:t>9</a:t>
            </a:r>
            <a:r>
              <a:rPr lang="en-US" sz="2800">
                <a:solidFill>
                  <a:srgbClr val="E3EBF1"/>
                </a:solidFill>
                <a:latin typeface="Arial Black" charset="0"/>
              </a:rPr>
              <a:t>Keep putting into practice all you learned and received from me—everything you heard from me and saw me doing. Then the </a:t>
            </a:r>
            <a:r>
              <a:rPr lang="en-US" sz="2800">
                <a:solidFill>
                  <a:srgbClr val="FFFF00"/>
                </a:solidFill>
                <a:latin typeface="Arial Black" charset="0"/>
              </a:rPr>
              <a:t>God of peace </a:t>
            </a:r>
            <a:r>
              <a:rPr lang="en-US" sz="2800">
                <a:solidFill>
                  <a:srgbClr val="E3EBF1"/>
                </a:solidFill>
                <a:latin typeface="Arial Black" charset="0"/>
              </a:rPr>
              <a:t>will be with you.</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7185" name="Picture 1" descr="man-praying-on-one-knee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5810" name="Rectangle 2"/>
          <p:cNvSpPr>
            <a:spLocks noGrp="1" noChangeArrowheads="1"/>
          </p:cNvSpPr>
          <p:nvPr>
            <p:ph type="ctrTitle"/>
          </p:nvPr>
        </p:nvSpPr>
        <p:spPr>
          <a:xfrm>
            <a:off x="323528" y="-12841"/>
            <a:ext cx="8496945" cy="1015651"/>
          </a:xfrm>
          <a:ln>
            <a:miter lim="800000"/>
            <a:headEnd/>
            <a:tailEnd/>
          </a:ln>
          <a:extLst/>
        </p:spPr>
        <p:txBody>
          <a:bodyPr lIns="91354" tIns="45678" rIns="91354" bIns="45678" rtlCol="0">
            <a:spAutoFit/>
          </a:bodyPr>
          <a:lstStyle/>
          <a:p>
            <a:pPr eaLnBrk="1" fontAlgn="auto" hangingPunct="1">
              <a:spcAft>
                <a:spcPts val="0"/>
              </a:spcAft>
              <a:defRPr/>
            </a:pPr>
            <a:r>
              <a:rPr lang="en-US" sz="6000" dirty="0" err="1">
                <a:solidFill>
                  <a:srgbClr val="FFFFFF"/>
                </a:solidFill>
                <a:effectLst>
                  <a:glow rad="152400">
                    <a:schemeClr val="tx1"/>
                  </a:glow>
                </a:effectLst>
                <a:latin typeface="+mn-lt"/>
                <a:ea typeface="+mn-ea"/>
                <a:cs typeface="+mn-cs"/>
              </a:rPr>
              <a:t>Phao-lô</a:t>
            </a:r>
            <a:r>
              <a:rPr lang="en-US" sz="6000" dirty="0">
                <a:solidFill>
                  <a:srgbClr val="FFFFFF"/>
                </a:solidFill>
                <a:effectLst>
                  <a:glow rad="152400">
                    <a:schemeClr val="tx1"/>
                  </a:glow>
                </a:effectLst>
                <a:latin typeface="+mn-lt"/>
                <a:ea typeface="+mn-ea"/>
                <a:cs typeface="+mn-cs"/>
              </a:rPr>
              <a:t> </a:t>
            </a:r>
            <a:r>
              <a:rPr lang="en-US" sz="6000" dirty="0" err="1">
                <a:solidFill>
                  <a:srgbClr val="FFFFFF"/>
                </a:solidFill>
                <a:effectLst>
                  <a:glow rad="152400">
                    <a:schemeClr val="tx1"/>
                  </a:glow>
                </a:effectLst>
                <a:latin typeface="+mn-lt"/>
                <a:ea typeface="+mn-ea"/>
                <a:cs typeface="+mn-cs"/>
              </a:rPr>
              <a:t>cầu</a:t>
            </a:r>
            <a:r>
              <a:rPr lang="en-US" sz="6000" dirty="0">
                <a:solidFill>
                  <a:srgbClr val="FFFFFF"/>
                </a:solidFill>
                <a:effectLst>
                  <a:glow rad="152400">
                    <a:schemeClr val="tx1"/>
                  </a:glow>
                </a:effectLst>
                <a:latin typeface="+mn-lt"/>
                <a:ea typeface="+mn-ea"/>
                <a:cs typeface="+mn-cs"/>
              </a:rPr>
              <a:t> </a:t>
            </a:r>
            <a:r>
              <a:rPr lang="en-US" sz="6000" dirty="0" err="1">
                <a:solidFill>
                  <a:srgbClr val="FFFFFF"/>
                </a:solidFill>
                <a:effectLst>
                  <a:glow rad="152400">
                    <a:schemeClr val="tx1"/>
                  </a:glow>
                </a:effectLst>
                <a:latin typeface="+mn-lt"/>
                <a:ea typeface="+mn-ea"/>
                <a:cs typeface="+mn-cs"/>
              </a:rPr>
              <a:t>nguyện</a:t>
            </a:r>
            <a:endParaRPr lang="en-US" sz="6000" dirty="0">
              <a:solidFill>
                <a:srgbClr val="FFFFFF"/>
              </a:solidFill>
              <a:effectLst>
                <a:glow rad="152400">
                  <a:schemeClr val="tx1"/>
                </a:glow>
              </a:effectLst>
              <a:latin typeface="+mn-lt"/>
              <a:ea typeface="+mn-ea"/>
              <a:cs typeface="+mn-cs"/>
            </a:endParaRPr>
          </a:p>
        </p:txBody>
      </p:sp>
      <p:sp>
        <p:nvSpPr>
          <p:cNvPr id="1015812" name="TextBox 4"/>
          <p:cNvSpPr txBox="1">
            <a:spLocks noChangeArrowheads="1"/>
          </p:cNvSpPr>
          <p:nvPr/>
        </p:nvSpPr>
        <p:spPr bwMode="auto">
          <a:xfrm>
            <a:off x="211334" y="1196756"/>
            <a:ext cx="8915400" cy="4524230"/>
          </a:xfrm>
          <a:prstGeom prst="rect">
            <a:avLst/>
          </a:prstGeom>
          <a:noFill/>
          <a:ln w="9525">
            <a:noFill/>
            <a:miter lim="800000"/>
            <a:headEnd/>
            <a:tailEnd/>
          </a:ln>
        </p:spPr>
        <p:txBody>
          <a:bodyPr lIns="91354" tIns="45678" rIns="91354" bIns="45678">
            <a:spAutoFit/>
          </a:bodyPr>
          <a:lstStyle>
            <a:defPPr>
              <a:defRPr lang="en-US"/>
            </a:defPPr>
            <a:lvl1pPr algn="r">
              <a:defRPr sz="3200">
                <a:solidFill>
                  <a:srgbClr val="FFFFFF"/>
                </a:solidFill>
                <a:effectLst>
                  <a:glow rad="152400">
                    <a:schemeClr val="tx1"/>
                  </a:glow>
                </a:effectLst>
              </a:defRPr>
            </a:lvl1pPr>
          </a:lstStyle>
          <a:p>
            <a:pPr fontAlgn="auto">
              <a:spcBef>
                <a:spcPts val="0"/>
              </a:spcBef>
              <a:spcAft>
                <a:spcPts val="0"/>
              </a:spcAft>
              <a:defRPr/>
            </a:pPr>
            <a:r>
              <a:rPr lang="vi-VN" dirty="0">
                <a:effectLst>
                  <a:glow rad="152400">
                    <a:prstClr val="black"/>
                  </a:glow>
                </a:effectLst>
                <a:latin typeface="Arial"/>
                <a:ea typeface="+mn-ea"/>
                <a:cs typeface="+mn-cs"/>
              </a:rPr>
              <a:t>Điều tôi cầu xin, ấy là tình yêu thương của anh em ngày càng gia tăng, cùng với sự hiểu biết và mọi nhận thức sâu sắc, </a:t>
            </a:r>
            <a:r>
              <a:rPr lang="vi-VN" baseline="30000" dirty="0" smtClean="0">
                <a:effectLst>
                  <a:glow rad="152400">
                    <a:prstClr val="black"/>
                  </a:glow>
                </a:effectLst>
                <a:latin typeface="Arial"/>
                <a:ea typeface="+mn-ea"/>
                <a:cs typeface="+mn-cs"/>
              </a:rPr>
              <a:t>10</a:t>
            </a:r>
            <a:r>
              <a:rPr lang="vi-VN" dirty="0" smtClean="0">
                <a:effectLst>
                  <a:glow rad="152400">
                    <a:prstClr val="black"/>
                  </a:glow>
                </a:effectLst>
                <a:latin typeface="Arial"/>
                <a:ea typeface="+mn-ea"/>
                <a:cs typeface="+mn-cs"/>
              </a:rPr>
              <a:t>giúp </a:t>
            </a:r>
            <a:r>
              <a:rPr lang="vi-VN" dirty="0">
                <a:effectLst>
                  <a:glow rad="152400">
                    <a:prstClr val="black"/>
                  </a:glow>
                </a:effectLst>
                <a:latin typeface="Arial"/>
                <a:ea typeface="+mn-ea"/>
                <a:cs typeface="+mn-cs"/>
              </a:rPr>
              <a:t>anh em phân biệt điều gì là tốt nhất, để trong ngày của Đấng Cơ Đốc anh em được tinh sạch, không chỗ chê trách, </a:t>
            </a:r>
            <a:r>
              <a:rPr lang="vi-VN" baseline="30000" dirty="0" smtClean="0">
                <a:effectLst>
                  <a:glow rad="152400">
                    <a:prstClr val="black"/>
                  </a:glow>
                </a:effectLst>
                <a:latin typeface="Arial"/>
                <a:ea typeface="+mn-ea"/>
                <a:cs typeface="+mn-cs"/>
              </a:rPr>
              <a:t>11</a:t>
            </a:r>
            <a:r>
              <a:rPr lang="vi-VN" dirty="0" smtClean="0">
                <a:effectLst>
                  <a:glow rad="152400">
                    <a:prstClr val="black"/>
                  </a:glow>
                </a:effectLst>
                <a:latin typeface="Arial"/>
                <a:ea typeface="+mn-ea"/>
                <a:cs typeface="+mn-cs"/>
              </a:rPr>
              <a:t>được </a:t>
            </a:r>
            <a:r>
              <a:rPr lang="vi-VN" dirty="0">
                <a:effectLst>
                  <a:glow rad="152400">
                    <a:prstClr val="black"/>
                  </a:glow>
                </a:effectLst>
                <a:latin typeface="Arial"/>
                <a:ea typeface="+mn-ea"/>
                <a:cs typeface="+mn-cs"/>
              </a:rPr>
              <a:t>đầy trái công chính bởi Đức Chúa Giê-xu Cơ Đốc, để tôn vinh và ca ngợi Đức Chúa Trời</a:t>
            </a:r>
            <a:r>
              <a:rPr lang="en-US" dirty="0">
                <a:effectLst>
                  <a:glow rad="152400">
                    <a:prstClr val="black"/>
                  </a:glow>
                </a:effectLst>
                <a:latin typeface="Calibri"/>
                <a:ea typeface="+mn-ea"/>
                <a:cs typeface="+mn-cs"/>
              </a:rPr>
              <a:t/>
            </a:r>
            <a:br>
              <a:rPr lang="en-US" dirty="0">
                <a:effectLst>
                  <a:glow rad="152400">
                    <a:prstClr val="black"/>
                  </a:glow>
                </a:effectLst>
                <a:latin typeface="Calibri"/>
                <a:ea typeface="+mn-ea"/>
                <a:cs typeface="+mn-cs"/>
              </a:rPr>
            </a:br>
            <a:r>
              <a:rPr lang="en-US" dirty="0">
                <a:effectLst>
                  <a:glow rad="152400">
                    <a:prstClr val="black"/>
                  </a:glow>
                </a:effectLst>
                <a:latin typeface="Calibri"/>
                <a:ea typeface="+mn-ea"/>
                <a:cs typeface="+mn-cs"/>
              </a:rPr>
              <a:t>(Phi 1:9-11)</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41729" name="Picture 2" descr="Rejoice with skate boar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 y="0"/>
            <a:ext cx="8572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1730" name="Title 1"/>
          <p:cNvSpPr>
            <a:spLocks noGrp="1"/>
          </p:cNvSpPr>
          <p:nvPr>
            <p:ph type="title"/>
          </p:nvPr>
        </p:nvSpPr>
        <p:spPr>
          <a:xfrm>
            <a:off x="-34925" y="4508500"/>
            <a:ext cx="9144000" cy="1143000"/>
          </a:xfrm>
          <a:solidFill>
            <a:schemeClr val="bg1"/>
          </a:solidFill>
        </p:spPr>
        <p:txBody>
          <a:bodyPr/>
          <a:lstStyle/>
          <a:p>
            <a:r>
              <a:rPr lang="en-US" sz="6000">
                <a:effectLst/>
                <a:latin typeface="Arial Black" charset="0"/>
                <a:ea typeface="MS PGothic" charset="0"/>
              </a:rPr>
              <a:t>Rejoice!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42753" name="Title 1"/>
          <p:cNvSpPr>
            <a:spLocks noGrp="1"/>
          </p:cNvSpPr>
          <p:nvPr>
            <p:ph type="title"/>
          </p:nvPr>
        </p:nvSpPr>
        <p:spPr>
          <a:solidFill>
            <a:srgbClr val="800000"/>
          </a:solidFill>
        </p:spPr>
        <p:txBody>
          <a:bodyPr/>
          <a:lstStyle/>
          <a:p>
            <a:r>
              <a:rPr lang="en-US">
                <a:effectLst/>
                <a:latin typeface="Arial Black" charset="0"/>
                <a:ea typeface="MS PGothic" charset="0"/>
              </a:rPr>
              <a:t>Problems at Philippi</a:t>
            </a:r>
          </a:p>
        </p:txBody>
      </p:sp>
      <p:sp>
        <p:nvSpPr>
          <p:cNvPr id="3" name="Title 1"/>
          <p:cNvSpPr txBox="1">
            <a:spLocks/>
          </p:cNvSpPr>
          <p:nvPr/>
        </p:nvSpPr>
        <p:spPr bwMode="auto">
          <a:xfrm>
            <a:off x="0" y="1447800"/>
            <a:ext cx="9144000" cy="4724400"/>
          </a:xfrm>
          <a:prstGeom prst="rect">
            <a:avLst/>
          </a:prstGeom>
          <a:noFill/>
          <a:ln w="9525">
            <a:noFill/>
            <a:miter lim="800000"/>
            <a:headEnd/>
            <a:tailEnd/>
          </a:ln>
        </p:spPr>
        <p:txBody>
          <a:bodyPr lIns="91354" tIns="45678" rIns="91354" bIns="45678" anchor="ctr"/>
          <a:lstStyle/>
          <a:p>
            <a:pPr algn="ctr" eaLnBrk="0" hangingPunct="0">
              <a:defRPr/>
            </a:pPr>
            <a:r>
              <a:rPr lang="en-US" sz="2800" kern="0" dirty="0">
                <a:solidFill>
                  <a:srgbClr val="E3EBF1"/>
                </a:solidFill>
                <a:latin typeface="Arial Black"/>
                <a:ea typeface="ＭＳ Ｐゴシック" charset="-128"/>
                <a:cs typeface="ＭＳ Ｐゴシック" charset="-128"/>
              </a:rPr>
              <a:t>Worry whether Paul was alive or dead (1:15f.)</a:t>
            </a:r>
          </a:p>
          <a:p>
            <a:pPr algn="ctr" eaLnBrk="0" hangingPunct="0">
              <a:defRPr/>
            </a:pPr>
            <a:r>
              <a:rPr lang="en-US" sz="2800" kern="0" dirty="0">
                <a:solidFill>
                  <a:srgbClr val="E3EBF1"/>
                </a:solidFill>
                <a:latin typeface="Arial Black"/>
                <a:ea typeface="ＭＳ Ｐゴシック" charset="-128"/>
                <a:cs typeface="ＭＳ Ｐゴシック" charset="-128"/>
              </a:rPr>
              <a:t>People opposing them (1:28)</a:t>
            </a:r>
          </a:p>
          <a:p>
            <a:pPr algn="ctr" eaLnBrk="0" hangingPunct="0">
              <a:defRPr/>
            </a:pPr>
            <a:r>
              <a:rPr lang="en-US" sz="2800" kern="0" dirty="0">
                <a:solidFill>
                  <a:srgbClr val="E3EBF1"/>
                </a:solidFill>
                <a:latin typeface="Arial Black"/>
                <a:ea typeface="ＭＳ Ｐゴシック" charset="-128"/>
                <a:cs typeface="ＭＳ Ｐゴシック" charset="-128"/>
              </a:rPr>
              <a:t>Disunity and selfishness in the body (2:1-4)</a:t>
            </a:r>
          </a:p>
          <a:p>
            <a:pPr algn="ctr" eaLnBrk="0" hangingPunct="0">
              <a:defRPr/>
            </a:pPr>
            <a:r>
              <a:rPr lang="en-US" sz="2800" kern="0" dirty="0">
                <a:solidFill>
                  <a:srgbClr val="E3EBF1"/>
                </a:solidFill>
                <a:latin typeface="Arial Black"/>
                <a:ea typeface="ＭＳ Ｐゴシック" charset="-128"/>
                <a:cs typeface="ＭＳ Ｐゴシック" charset="-128"/>
              </a:rPr>
              <a:t>Concern for </a:t>
            </a:r>
            <a:r>
              <a:rPr lang="en-US" sz="2800" kern="0" dirty="0" err="1">
                <a:solidFill>
                  <a:srgbClr val="E3EBF1"/>
                </a:solidFill>
                <a:latin typeface="Arial Black"/>
                <a:ea typeface="ＭＳ Ｐゴシック" charset="-128"/>
                <a:cs typeface="ＭＳ Ｐゴシック" charset="-128"/>
              </a:rPr>
              <a:t>Epaphroditus</a:t>
            </a:r>
            <a:r>
              <a:rPr lang="fr-FR" sz="2800" kern="0" dirty="0">
                <a:solidFill>
                  <a:srgbClr val="E3EBF1"/>
                </a:solidFill>
                <a:latin typeface="Arial Black"/>
                <a:ea typeface="ＭＳ Ｐゴシック" charset="-128"/>
                <a:cs typeface="ＭＳ Ｐゴシック" charset="-128"/>
              </a:rPr>
              <a:t>'</a:t>
            </a:r>
            <a:r>
              <a:rPr lang="en-US" sz="2800" kern="0" dirty="0">
                <a:solidFill>
                  <a:srgbClr val="E3EBF1"/>
                </a:solidFill>
                <a:latin typeface="Arial Black"/>
                <a:ea typeface="ＭＳ Ｐゴシック" charset="-128"/>
                <a:cs typeface="ＭＳ Ｐゴシック" charset="-128"/>
              </a:rPr>
              <a:t> health (2:25-30)</a:t>
            </a:r>
          </a:p>
          <a:p>
            <a:pPr algn="ctr" eaLnBrk="0" hangingPunct="0">
              <a:defRPr/>
            </a:pPr>
            <a:r>
              <a:rPr lang="en-US" sz="2800" kern="0" dirty="0">
                <a:solidFill>
                  <a:srgbClr val="E3EBF1"/>
                </a:solidFill>
                <a:latin typeface="Arial Black"/>
                <a:ea typeface="ＭＳ Ｐゴシック" charset="-128"/>
                <a:cs typeface="ＭＳ Ｐゴシック" charset="-128"/>
              </a:rPr>
              <a:t>Legalists biting at them like dogs (3:2)</a:t>
            </a:r>
          </a:p>
          <a:p>
            <a:pPr algn="ctr" eaLnBrk="0" hangingPunct="0">
              <a:defRPr/>
            </a:pPr>
            <a:r>
              <a:rPr lang="en-US" sz="2800" kern="0" dirty="0">
                <a:solidFill>
                  <a:srgbClr val="E3EBF1"/>
                </a:solidFill>
                <a:latin typeface="Arial Black"/>
                <a:ea typeface="ＭＳ Ｐゴシック" charset="-128"/>
                <a:cs typeface="ＭＳ Ｐゴシック" charset="-128"/>
              </a:rPr>
              <a:t>Libertines indulging their flesh (3:18)</a:t>
            </a:r>
          </a:p>
          <a:p>
            <a:pPr algn="ctr" eaLnBrk="0" hangingPunct="0">
              <a:defRPr/>
            </a:pPr>
            <a:r>
              <a:rPr lang="en-US" sz="2800" kern="0" dirty="0">
                <a:solidFill>
                  <a:srgbClr val="E3EBF1"/>
                </a:solidFill>
                <a:latin typeface="Arial Black"/>
                <a:ea typeface="ＭＳ Ｐゴシック" charset="-128"/>
                <a:cs typeface="ＭＳ Ｐゴシック" charset="-128"/>
              </a:rPr>
              <a:t>People arguing in their church (4:2)</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43777" name="Picture 2" descr="apollo-11-liftoff.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54102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3778" name="Title 1"/>
          <p:cNvSpPr>
            <a:spLocks noGrp="1"/>
          </p:cNvSpPr>
          <p:nvPr>
            <p:ph type="title"/>
          </p:nvPr>
        </p:nvSpPr>
        <p:spPr/>
        <p:txBody>
          <a:bodyPr/>
          <a:lstStyle/>
          <a:p>
            <a:r>
              <a:rPr lang="en-US">
                <a:effectLst/>
                <a:latin typeface="Arial Black" charset="0"/>
                <a:ea typeface="MS PGothic" charset="0"/>
              </a:rPr>
              <a:t>Apollo Astronauts</a:t>
            </a:r>
          </a:p>
        </p:txBody>
      </p:sp>
      <p:pic>
        <p:nvPicPr>
          <p:cNvPr id="843779" name="Picture 3" descr="STS-107_Cockpit_Video_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89400" y="1524000"/>
            <a:ext cx="5054600" cy="344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45825" name="Picture 2" descr="open hand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5826" name="Title 1"/>
          <p:cNvSpPr>
            <a:spLocks noGrp="1"/>
          </p:cNvSpPr>
          <p:nvPr>
            <p:ph type="title"/>
          </p:nvPr>
        </p:nvSpPr>
        <p:spPr/>
        <p:txBody>
          <a:bodyPr/>
          <a:lstStyle/>
          <a:p>
            <a:pPr algn="r"/>
            <a:r>
              <a:rPr lang="en-US">
                <a:solidFill>
                  <a:schemeClr val="bg1"/>
                </a:solidFill>
                <a:effectLst/>
                <a:latin typeface="Arial Black" charset="0"/>
                <a:ea typeface="MS PGothic" charset="0"/>
              </a:rPr>
              <a:t>Open Hands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47873" name="Picture 3" descr="hurricane HIL-06.JPG"/>
          <p:cNvPicPr>
            <a:picLocks noChangeAspect="1"/>
          </p:cNvPicPr>
          <p:nvPr/>
        </p:nvPicPr>
        <p:blipFill>
          <a:blip r:embed="rId3">
            <a:extLst>
              <a:ext uri="{28A0092B-C50C-407E-A947-70E740481C1C}">
                <a14:useLocalDpi xmlns:a14="http://schemas.microsoft.com/office/drawing/2010/main" val="0"/>
              </a:ext>
            </a:extLst>
          </a:blip>
          <a:srcRect r="13669" b="610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4050" name="Title 1"/>
          <p:cNvSpPr>
            <a:spLocks noGrp="1"/>
          </p:cNvSpPr>
          <p:nvPr>
            <p:ph type="title"/>
          </p:nvPr>
        </p:nvSpPr>
        <p:spPr/>
        <p:txBody>
          <a:bodyPr/>
          <a:lstStyle/>
          <a:p>
            <a:r>
              <a:rPr lang="en-US" sz="3200" i="1">
                <a:solidFill>
                  <a:srgbClr val="FFFFFF"/>
                </a:solidFill>
                <a:effectLst/>
                <a:latin typeface="Arial Black" charset="0"/>
                <a:ea typeface="MS PGothic" charset="0"/>
              </a:rPr>
              <a:t>When there is depth, there is peace.</a:t>
            </a:r>
          </a:p>
        </p:txBody>
      </p:sp>
      <p:pic>
        <p:nvPicPr>
          <p:cNvPr id="5" name="Picture 4" descr="fish 2575sh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 y="3581400"/>
            <a:ext cx="4064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0"/>
                                        <p:tgtEl>
                                          <p:spTgt spid="5"/>
                                        </p:tgtEl>
                                      </p:cBhvr>
                                    </p:animEffect>
                                  </p:childTnLst>
                                </p:cTn>
                              </p:par>
                            </p:childTnLst>
                          </p:cTn>
                        </p:par>
                        <p:par>
                          <p:cTn id="8" fill="hold" nodeType="afterGroup">
                            <p:stCondLst>
                              <p:cond delay="5000"/>
                            </p:stCondLst>
                            <p:childTnLst>
                              <p:par>
                                <p:cTn id="9" presetID="10" presetClass="entr" presetSubtype="0" fill="hold" grpId="0" nodeType="afterEffect">
                                  <p:stCondLst>
                                    <p:cond delay="0"/>
                                  </p:stCondLst>
                                  <p:childTnLst>
                                    <p:set>
                                      <p:cBhvr>
                                        <p:cTn id="10" dur="1" fill="hold">
                                          <p:stCondLst>
                                            <p:cond delay="0"/>
                                          </p:stCondLst>
                                        </p:cTn>
                                        <p:tgtEl>
                                          <p:spTgt spid="514050"/>
                                        </p:tgtEl>
                                        <p:attrNameLst>
                                          <p:attrName>style.visibility</p:attrName>
                                        </p:attrNameLst>
                                      </p:cBhvr>
                                      <p:to>
                                        <p:strVal val="visible"/>
                                      </p:to>
                                    </p:set>
                                    <p:animEffect transition="in" filter="fade">
                                      <p:cBhvr>
                                        <p:cTn id="11" dur="5000"/>
                                        <p:tgtEl>
                                          <p:spTgt spid="514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050" grpId="0"/>
    </p:bldLst>
  </p:timing>
</p:sld>
</file>

<file path=ppt/slides/slide3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49921" name="Picture 2" descr="total-surrender-photographic-print-c12269788jpeg.jpg"/>
          <p:cNvPicPr>
            <a:picLocks noChangeAspect="1"/>
          </p:cNvPicPr>
          <p:nvPr/>
        </p:nvPicPr>
        <p:blipFill>
          <a:blip r:embed="rId2">
            <a:extLst>
              <a:ext uri="{28A0092B-C50C-407E-A947-70E740481C1C}">
                <a14:useLocalDpi xmlns:a14="http://schemas.microsoft.com/office/drawing/2010/main" val="0"/>
              </a:ext>
            </a:extLst>
          </a:blip>
          <a:srcRect l="8850" t="5531" r="8850" b="5972"/>
          <a:stretch>
            <a:fillRect/>
          </a:stretch>
        </p:blipFill>
        <p:spPr bwMode="auto">
          <a:xfrm>
            <a:off x="0" y="0"/>
            <a:ext cx="9144000"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22" name="Title 1"/>
          <p:cNvSpPr>
            <a:spLocks noGrp="1"/>
          </p:cNvSpPr>
          <p:nvPr>
            <p:ph type="title"/>
          </p:nvPr>
        </p:nvSpPr>
        <p:spPr>
          <a:xfrm>
            <a:off x="2438400" y="304800"/>
            <a:ext cx="3810000" cy="1752600"/>
          </a:xfrm>
        </p:spPr>
        <p:txBody>
          <a:bodyPr/>
          <a:lstStyle/>
          <a:p>
            <a:r>
              <a:rPr lang="en-US">
                <a:solidFill>
                  <a:srgbClr val="000000"/>
                </a:solidFill>
                <a:effectLst/>
                <a:latin typeface="Arial Black" charset="0"/>
                <a:ea typeface="MS PGothic" charset="0"/>
              </a:rPr>
              <a:t>Be Like Christ</a:t>
            </a:r>
          </a:p>
        </p:txBody>
      </p:sp>
      <p:sp>
        <p:nvSpPr>
          <p:cNvPr id="4" name="Title 1"/>
          <p:cNvSpPr txBox="1">
            <a:spLocks/>
          </p:cNvSpPr>
          <p:nvPr/>
        </p:nvSpPr>
        <p:spPr bwMode="auto">
          <a:xfrm>
            <a:off x="0" y="3200400"/>
            <a:ext cx="3810000" cy="1143000"/>
          </a:xfrm>
          <a:prstGeom prst="rect">
            <a:avLst/>
          </a:prstGeom>
          <a:noFill/>
          <a:ln w="9525">
            <a:noFill/>
            <a:miter lim="800000"/>
            <a:headEnd/>
            <a:tailEnd/>
          </a:ln>
        </p:spPr>
        <p:txBody>
          <a:bodyPr lIns="91354" tIns="45678" rIns="91354" bIns="45678" anchor="ctr"/>
          <a:lstStyle/>
          <a:p>
            <a:pPr marL="360068" indent="-360068" algn="ctr" eaLnBrk="0" hangingPunct="0">
              <a:buFont typeface="Arial"/>
              <a:buChar char="•"/>
              <a:defRPr/>
            </a:pPr>
            <a:r>
              <a:rPr lang="en-US" sz="4000" kern="0" dirty="0">
                <a:solidFill>
                  <a:srgbClr val="000000"/>
                </a:solidFill>
                <a:latin typeface="Arial Black"/>
                <a:ea typeface="ＭＳ Ｐゴシック" charset="-128"/>
                <a:cs typeface="ＭＳ Ｐゴシック" charset="-128"/>
              </a:rPr>
              <a:t>As patient</a:t>
            </a:r>
          </a:p>
        </p:txBody>
      </p:sp>
      <p:sp>
        <p:nvSpPr>
          <p:cNvPr id="5" name="Title 1"/>
          <p:cNvSpPr txBox="1">
            <a:spLocks/>
          </p:cNvSpPr>
          <p:nvPr/>
        </p:nvSpPr>
        <p:spPr bwMode="auto">
          <a:xfrm>
            <a:off x="0" y="4343400"/>
            <a:ext cx="3810000" cy="1143000"/>
          </a:xfrm>
          <a:prstGeom prst="rect">
            <a:avLst/>
          </a:prstGeom>
          <a:noFill/>
          <a:ln w="9525">
            <a:noFill/>
            <a:miter lim="800000"/>
            <a:headEnd/>
            <a:tailEnd/>
          </a:ln>
        </p:spPr>
        <p:txBody>
          <a:bodyPr lIns="91354" tIns="45678" rIns="91354" bIns="45678" anchor="ctr"/>
          <a:lstStyle/>
          <a:p>
            <a:pPr marL="360068" indent="-360068" algn="ctr" eaLnBrk="0" hangingPunct="0">
              <a:buFont typeface="Arial"/>
              <a:buChar char="•"/>
              <a:defRPr/>
            </a:pPr>
            <a:r>
              <a:rPr lang="en-US" sz="4000" kern="0" dirty="0">
                <a:solidFill>
                  <a:srgbClr val="000000"/>
                </a:solidFill>
                <a:latin typeface="Arial Black"/>
                <a:ea typeface="ＭＳ Ｐゴシック" charset="-128"/>
                <a:cs typeface="ＭＳ Ｐゴシック" charset="-128"/>
              </a:rPr>
              <a:t>As loving</a:t>
            </a:r>
          </a:p>
        </p:txBody>
      </p:sp>
      <p:sp>
        <p:nvSpPr>
          <p:cNvPr id="6" name="Title 1"/>
          <p:cNvSpPr txBox="1">
            <a:spLocks/>
          </p:cNvSpPr>
          <p:nvPr/>
        </p:nvSpPr>
        <p:spPr bwMode="auto">
          <a:xfrm>
            <a:off x="5029200" y="3733800"/>
            <a:ext cx="3810000" cy="1143000"/>
          </a:xfrm>
          <a:prstGeom prst="rect">
            <a:avLst/>
          </a:prstGeom>
          <a:noFill/>
          <a:ln w="9525">
            <a:noFill/>
            <a:miter lim="800000"/>
            <a:headEnd/>
            <a:tailEnd/>
          </a:ln>
        </p:spPr>
        <p:txBody>
          <a:bodyPr lIns="91354" tIns="45678" rIns="91354" bIns="45678" anchor="ctr"/>
          <a:lstStyle/>
          <a:p>
            <a:pPr marL="360068" indent="-360068" algn="ctr" eaLnBrk="0" hangingPunct="0">
              <a:buFont typeface="Arial"/>
              <a:buChar char="•"/>
              <a:defRPr/>
            </a:pPr>
            <a:r>
              <a:rPr lang="en-US" sz="4000" kern="0" dirty="0">
                <a:solidFill>
                  <a:srgbClr val="000000"/>
                </a:solidFill>
                <a:latin typeface="Arial Black"/>
                <a:ea typeface="ＭＳ Ｐゴシック" charset="-128"/>
                <a:cs typeface="ＭＳ Ｐゴシック" charset="-128"/>
              </a:rPr>
              <a:t>As fair</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50945" name="Picture 2" descr="pobdd050_titus_monk_habit_166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638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946" name="Title 1"/>
          <p:cNvSpPr>
            <a:spLocks noGrp="1"/>
          </p:cNvSpPr>
          <p:nvPr>
            <p:ph type="title"/>
          </p:nvPr>
        </p:nvSpPr>
        <p:spPr/>
        <p:txBody>
          <a:bodyPr/>
          <a:lstStyle/>
          <a:p>
            <a:r>
              <a:rPr lang="en-US">
                <a:effectLst/>
                <a:latin typeface="Arial Black" charset="0"/>
                <a:ea typeface="MS PGothic" charset="0"/>
              </a:rPr>
              <a:t>Be Gentle</a:t>
            </a:r>
          </a:p>
        </p:txBody>
      </p:sp>
      <p:sp>
        <p:nvSpPr>
          <p:cNvPr id="850947" name="Title 1"/>
          <p:cNvSpPr txBox="1">
            <a:spLocks/>
          </p:cNvSpPr>
          <p:nvPr/>
        </p:nvSpPr>
        <p:spPr bwMode="auto">
          <a:xfrm>
            <a:off x="685800" y="5562600"/>
            <a:ext cx="4191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en-US" sz="4800" b="1">
                <a:solidFill>
                  <a:srgbClr val="FFFFFF"/>
                </a:solidFill>
              </a:rPr>
              <a:t>Telemachus </a:t>
            </a:r>
            <a:endParaRPr lang="en-US" sz="4800" b="1">
              <a:solidFill>
                <a:srgbClr val="E3EBF1"/>
              </a:solidFill>
              <a:latin typeface="Arial Black" charset="0"/>
            </a:endParaRPr>
          </a:p>
        </p:txBody>
      </p:sp>
      <p:pic>
        <p:nvPicPr>
          <p:cNvPr id="850948" name="Picture 4" descr="coliseum.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90950" y="1447800"/>
            <a:ext cx="5353050" cy="362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52993" name="Title 1"/>
          <p:cNvSpPr>
            <a:spLocks noGrp="1"/>
          </p:cNvSpPr>
          <p:nvPr>
            <p:ph type="title"/>
          </p:nvPr>
        </p:nvSpPr>
        <p:spPr/>
        <p:txBody>
          <a:bodyPr/>
          <a:lstStyle/>
          <a:p>
            <a:r>
              <a:rPr lang="en-US">
                <a:effectLst/>
                <a:latin typeface="Arial Black" charset="0"/>
                <a:ea typeface="MS PGothic" charset="0"/>
              </a:rPr>
              <a:t>Speed Limits</a:t>
            </a:r>
          </a:p>
        </p:txBody>
      </p:sp>
      <p:pic>
        <p:nvPicPr>
          <p:cNvPr id="852994" name="Picture 2" descr="speed limit 5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838" y="0"/>
            <a:ext cx="9240838"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55041" name="Picture 3" descr="philippians4_6-7pln_op_640x48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2286000"/>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5042" name="Title 1"/>
          <p:cNvSpPr>
            <a:spLocks noGrp="1"/>
          </p:cNvSpPr>
          <p:nvPr>
            <p:ph type="title"/>
          </p:nvPr>
        </p:nvSpPr>
        <p:spPr>
          <a:xfrm>
            <a:off x="0" y="103188"/>
            <a:ext cx="9144000" cy="1022350"/>
          </a:xfrm>
        </p:spPr>
        <p:txBody>
          <a:bodyPr/>
          <a:lstStyle/>
          <a:p>
            <a:r>
              <a:rPr lang="en-US">
                <a:effectLst/>
                <a:latin typeface="Arial Black" charset="0"/>
                <a:ea typeface="MS PGothic" charset="0"/>
              </a:rPr>
              <a:t>Pray in all circumstances </a:t>
            </a:r>
            <a:br>
              <a:rPr lang="en-US">
                <a:effectLst/>
                <a:latin typeface="Arial Black" charset="0"/>
                <a:ea typeface="MS PGothic" charset="0"/>
              </a:rPr>
            </a:br>
            <a:r>
              <a:rPr lang="en-US">
                <a:effectLst/>
                <a:latin typeface="Arial Black" charset="0"/>
                <a:ea typeface="MS PGothic" charset="0"/>
              </a:rPr>
              <a:t>(4:6-7 </a:t>
            </a:r>
            <a:r>
              <a:rPr lang="en-US" sz="3200">
                <a:effectLst/>
                <a:latin typeface="Arial Black" charset="0"/>
                <a:ea typeface="MS PGothic" charset="0"/>
              </a:rPr>
              <a:t>NLT)</a:t>
            </a:r>
            <a:endParaRPr lang="en-US">
              <a:effectLst/>
              <a:latin typeface="Arial Black" charset="0"/>
              <a:ea typeface="MS PGothic" charset="0"/>
            </a:endParaRPr>
          </a:p>
        </p:txBody>
      </p:sp>
      <p:sp>
        <p:nvSpPr>
          <p:cNvPr id="6" name="Title 1"/>
          <p:cNvSpPr txBox="1">
            <a:spLocks/>
          </p:cNvSpPr>
          <p:nvPr/>
        </p:nvSpPr>
        <p:spPr bwMode="auto">
          <a:xfrm>
            <a:off x="0" y="1066800"/>
            <a:ext cx="5029200" cy="5638800"/>
          </a:xfrm>
          <a:prstGeom prst="rect">
            <a:avLst/>
          </a:prstGeom>
          <a:noFill/>
          <a:ln w="9525">
            <a:noFill/>
            <a:miter lim="800000"/>
            <a:headEnd/>
            <a:tailEnd/>
          </a:ln>
        </p:spPr>
        <p:txBody>
          <a:bodyPr lIns="91354" tIns="45678" rIns="91354" bIns="45678" anchor="ctr"/>
          <a:lstStyle/>
          <a:p>
            <a:pPr algn="ctr" eaLnBrk="0" hangingPunct="0">
              <a:defRPr/>
            </a:pPr>
            <a:r>
              <a:rPr lang="en-US" sz="2800" kern="0" baseline="30000" dirty="0">
                <a:solidFill>
                  <a:srgbClr val="E3EBF1"/>
                </a:solidFill>
                <a:latin typeface="Arial Black"/>
                <a:ea typeface="ＭＳ Ｐゴシック" charset="-128"/>
                <a:cs typeface="ＭＳ Ｐゴシック" charset="-128"/>
              </a:rPr>
              <a:t>6</a:t>
            </a:r>
            <a:r>
              <a:rPr lang="en-US" sz="2800" kern="0" dirty="0">
                <a:solidFill>
                  <a:srgbClr val="E3EBF1"/>
                </a:solidFill>
                <a:latin typeface="Arial Black"/>
                <a:ea typeface="ＭＳ Ｐゴシック" charset="-128"/>
                <a:cs typeface="ＭＳ Ｐゴシック" charset="-128"/>
              </a:rPr>
              <a:t>Don</a:t>
            </a:r>
            <a:r>
              <a:rPr lang="fr-FR" sz="2800" kern="0" dirty="0">
                <a:solidFill>
                  <a:srgbClr val="E3EBF1"/>
                </a:solidFill>
                <a:latin typeface="Arial Black"/>
                <a:ea typeface="ＭＳ Ｐゴシック" charset="-128"/>
                <a:cs typeface="ＭＳ Ｐゴシック" charset="-128"/>
              </a:rPr>
              <a:t>'</a:t>
            </a:r>
            <a:r>
              <a:rPr lang="en-US" sz="2800" kern="0" dirty="0">
                <a:solidFill>
                  <a:srgbClr val="E3EBF1"/>
                </a:solidFill>
                <a:latin typeface="Arial Black"/>
                <a:ea typeface="ＭＳ Ｐゴシック" charset="-128"/>
                <a:cs typeface="ＭＳ Ｐゴシック" charset="-128"/>
              </a:rPr>
              <a:t>t worry about anything; instead, pray about everything. Tell God what you need, and thank him for all he has done. </a:t>
            </a:r>
            <a:r>
              <a:rPr lang="en-US" sz="2800" kern="0" baseline="30000" dirty="0">
                <a:solidFill>
                  <a:srgbClr val="E3EBF1"/>
                </a:solidFill>
                <a:latin typeface="Arial Black"/>
                <a:ea typeface="ＭＳ Ｐゴシック" charset="-128"/>
                <a:cs typeface="ＭＳ Ｐゴシック" charset="-128"/>
              </a:rPr>
              <a:t>7</a:t>
            </a:r>
            <a:r>
              <a:rPr lang="en-US" sz="2800" kern="0" dirty="0">
                <a:solidFill>
                  <a:srgbClr val="E3EBF1"/>
                </a:solidFill>
                <a:latin typeface="Arial Black"/>
                <a:ea typeface="ＭＳ Ｐゴシック" charset="-128"/>
                <a:cs typeface="ＭＳ Ｐゴシック" charset="-128"/>
              </a:rPr>
              <a:t>Then you will experience God</a:t>
            </a:r>
            <a:r>
              <a:rPr lang="fr-FR" sz="2800" kern="0" dirty="0">
                <a:solidFill>
                  <a:srgbClr val="E3EBF1"/>
                </a:solidFill>
                <a:latin typeface="Arial Black"/>
                <a:ea typeface="ＭＳ Ｐゴシック" charset="-128"/>
                <a:cs typeface="ＭＳ Ｐゴシック" charset="-128"/>
              </a:rPr>
              <a:t>'</a:t>
            </a:r>
            <a:r>
              <a:rPr lang="en-US" sz="2800" kern="0" dirty="0">
                <a:solidFill>
                  <a:srgbClr val="E3EBF1"/>
                </a:solidFill>
                <a:latin typeface="Arial Black"/>
                <a:ea typeface="ＭＳ Ｐゴシック" charset="-128"/>
                <a:cs typeface="ＭＳ Ｐゴシック" charset="-128"/>
              </a:rPr>
              <a:t>s peace, which exceeds anything we can understand. His </a:t>
            </a:r>
            <a:r>
              <a:rPr lang="en-US" sz="2800" kern="0" dirty="0">
                <a:solidFill>
                  <a:srgbClr val="FFFF00"/>
                </a:solidFill>
                <a:latin typeface="Arial Black"/>
                <a:ea typeface="ＭＳ Ｐゴシック" charset="-128"/>
                <a:cs typeface="ＭＳ Ｐゴシック" charset="-128"/>
              </a:rPr>
              <a:t>peace </a:t>
            </a:r>
            <a:r>
              <a:rPr lang="en-US" sz="2800" kern="0" dirty="0">
                <a:solidFill>
                  <a:srgbClr val="E3EBF1"/>
                </a:solidFill>
                <a:latin typeface="Arial Black"/>
                <a:ea typeface="ＭＳ Ｐゴシック" charset="-128"/>
                <a:cs typeface="ＭＳ Ｐゴシック" charset="-128"/>
              </a:rPr>
              <a:t>will guard your hearts and minds as you live in Christ Jesus.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56065" name="Picture 3" descr="memori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1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6066" name="Title 1"/>
          <p:cNvSpPr>
            <a:spLocks noGrp="1"/>
          </p:cNvSpPr>
          <p:nvPr>
            <p:ph type="title"/>
          </p:nvPr>
        </p:nvSpPr>
        <p:spPr>
          <a:xfrm>
            <a:off x="-76200" y="5638800"/>
            <a:ext cx="9296400" cy="1022350"/>
          </a:xfrm>
        </p:spPr>
        <p:txBody>
          <a:bodyPr/>
          <a:lstStyle/>
          <a:p>
            <a:r>
              <a:rPr lang="en-US">
                <a:effectLst/>
                <a:latin typeface="Arial Black" charset="0"/>
                <a:ea typeface="MS PGothic" charset="0"/>
              </a:rPr>
              <a:t>Wholesome Thoughts (4:8-9 </a:t>
            </a:r>
            <a:r>
              <a:rPr lang="en-US" sz="3200">
                <a:effectLst/>
                <a:latin typeface="Arial Black" charset="0"/>
                <a:ea typeface="MS PGothic" charset="0"/>
              </a:rPr>
              <a:t>NLT</a:t>
            </a:r>
            <a:r>
              <a:rPr lang="en-US">
                <a:effectLst/>
                <a:latin typeface="Arial Black" charset="0"/>
                <a:ea typeface="MS PGothic" charset="0"/>
              </a:rPr>
              <a:t>)</a:t>
            </a:r>
          </a:p>
        </p:txBody>
      </p:sp>
      <p:sp>
        <p:nvSpPr>
          <p:cNvPr id="6" name="Title 1"/>
          <p:cNvSpPr txBox="1">
            <a:spLocks/>
          </p:cNvSpPr>
          <p:nvPr/>
        </p:nvSpPr>
        <p:spPr bwMode="auto">
          <a:xfrm>
            <a:off x="0" y="304800"/>
            <a:ext cx="9144000" cy="3429000"/>
          </a:xfrm>
          <a:prstGeom prst="rect">
            <a:avLst/>
          </a:prstGeom>
          <a:noFill/>
          <a:ln w="9525">
            <a:noFill/>
            <a:miter lim="800000"/>
            <a:headEnd/>
            <a:tailEnd/>
          </a:ln>
        </p:spPr>
        <p:txBody>
          <a:bodyPr lIns="91354" tIns="45678" rIns="91354" bIns="45678" anchor="ctr"/>
          <a:lstStyle/>
          <a:p>
            <a:pPr algn="ctr" eaLnBrk="0" hangingPunct="0">
              <a:defRPr/>
            </a:pPr>
            <a:r>
              <a:rPr lang="en-US" sz="3200" kern="0" baseline="30000" dirty="0">
                <a:solidFill>
                  <a:srgbClr val="000000"/>
                </a:solidFill>
                <a:effectLst>
                  <a:glow rad="101600">
                    <a:srgbClr val="FFFFFF">
                      <a:alpha val="75000"/>
                    </a:srgbClr>
                  </a:glow>
                </a:effectLst>
                <a:latin typeface="Arial Black"/>
                <a:ea typeface="ＭＳ Ｐゴシック" charset="-128"/>
                <a:cs typeface="ＭＳ Ｐゴシック" charset="-128"/>
              </a:rPr>
              <a:t>8</a:t>
            </a:r>
            <a:r>
              <a:rPr lang="en-US" sz="3200" kern="0" dirty="0">
                <a:solidFill>
                  <a:srgbClr val="000000"/>
                </a:solidFill>
                <a:effectLst>
                  <a:glow rad="101600">
                    <a:srgbClr val="FFFFFF">
                      <a:alpha val="75000"/>
                    </a:srgbClr>
                  </a:glow>
                </a:effectLst>
                <a:latin typeface="Arial Black"/>
                <a:ea typeface="ＭＳ Ｐゴシック" charset="-128"/>
                <a:cs typeface="ＭＳ Ｐゴシック" charset="-128"/>
              </a:rPr>
              <a:t>And now, dear brothers and sisters, one final thing. Fix your thoughts on what is true, and honorable, and right, and pure, and lovely, and admirable. Think about things that are excellent and worthy of praise.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79234" name="Picture 1" descr="Thankful-.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450" y="0"/>
            <a:ext cx="92249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5810" name="Rectangle 2"/>
          <p:cNvSpPr>
            <a:spLocks noGrp="1" noChangeArrowheads="1"/>
          </p:cNvSpPr>
          <p:nvPr>
            <p:ph type="ctrTitle"/>
          </p:nvPr>
        </p:nvSpPr>
        <p:spPr>
          <a:xfrm>
            <a:off x="323528" y="-12841"/>
            <a:ext cx="8496945" cy="1015651"/>
          </a:xfrm>
          <a:ln>
            <a:miter lim="800000"/>
            <a:headEnd/>
            <a:tailEnd/>
          </a:ln>
          <a:extLst/>
        </p:spPr>
        <p:txBody>
          <a:bodyPr lIns="91354" tIns="45678" rIns="91354" bIns="45678" rtlCol="0">
            <a:spAutoFit/>
          </a:bodyPr>
          <a:lstStyle/>
          <a:p>
            <a:pPr eaLnBrk="1" fontAlgn="auto" hangingPunct="1">
              <a:spcAft>
                <a:spcPts val="0"/>
              </a:spcAft>
              <a:defRPr/>
            </a:pPr>
            <a:r>
              <a:rPr lang="en-US" sz="6000" dirty="0" err="1">
                <a:solidFill>
                  <a:srgbClr val="FFFFFF"/>
                </a:solidFill>
                <a:effectLst>
                  <a:glow rad="152400">
                    <a:schemeClr val="tx1"/>
                  </a:glow>
                </a:effectLst>
                <a:latin typeface="+mn-lt"/>
                <a:ea typeface="+mn-ea"/>
                <a:cs typeface="+mn-cs"/>
              </a:rPr>
              <a:t>Phao-lô</a:t>
            </a:r>
            <a:r>
              <a:rPr lang="en-US" sz="6000" dirty="0">
                <a:solidFill>
                  <a:srgbClr val="FFFFFF"/>
                </a:solidFill>
                <a:effectLst>
                  <a:glow rad="152400">
                    <a:schemeClr val="tx1"/>
                  </a:glow>
                </a:effectLst>
                <a:latin typeface="+mn-lt"/>
                <a:ea typeface="+mn-ea"/>
                <a:cs typeface="+mn-cs"/>
              </a:rPr>
              <a:t> </a:t>
            </a:r>
            <a:r>
              <a:rPr lang="en-US" sz="6000" dirty="0" err="1">
                <a:solidFill>
                  <a:srgbClr val="FFFFFF"/>
                </a:solidFill>
                <a:effectLst>
                  <a:glow rad="152400">
                    <a:schemeClr val="tx1"/>
                  </a:glow>
                </a:effectLst>
                <a:latin typeface="+mn-lt"/>
                <a:ea typeface="+mn-ea"/>
                <a:cs typeface="+mn-cs"/>
              </a:rPr>
              <a:t>tạ</a:t>
            </a:r>
            <a:r>
              <a:rPr lang="en-US" sz="6000" dirty="0">
                <a:solidFill>
                  <a:srgbClr val="FFFFFF"/>
                </a:solidFill>
                <a:effectLst>
                  <a:glow rad="152400">
                    <a:schemeClr val="tx1"/>
                  </a:glow>
                </a:effectLst>
                <a:latin typeface="+mn-lt"/>
                <a:ea typeface="+mn-ea"/>
                <a:cs typeface="+mn-cs"/>
              </a:rPr>
              <a:t> </a:t>
            </a:r>
            <a:r>
              <a:rPr lang="en-US" sz="6000" dirty="0" err="1">
                <a:solidFill>
                  <a:srgbClr val="FFFFFF"/>
                </a:solidFill>
                <a:effectLst>
                  <a:glow rad="152400">
                    <a:schemeClr val="tx1"/>
                  </a:glow>
                </a:effectLst>
                <a:latin typeface="+mn-lt"/>
                <a:ea typeface="+mn-ea"/>
                <a:cs typeface="+mn-cs"/>
              </a:rPr>
              <a:t>ơn</a:t>
            </a:r>
            <a:endParaRPr lang="en-US" sz="6000" dirty="0">
              <a:solidFill>
                <a:srgbClr val="FFFFFF"/>
              </a:solidFill>
              <a:effectLst>
                <a:glow rad="152400">
                  <a:schemeClr val="tx1"/>
                </a:glow>
              </a:effectLst>
              <a:latin typeface="+mn-lt"/>
              <a:ea typeface="+mn-ea"/>
              <a:cs typeface="+mn-cs"/>
            </a:endParaRPr>
          </a:p>
        </p:txBody>
      </p:sp>
      <p:sp>
        <p:nvSpPr>
          <p:cNvPr id="1015812" name="TextBox 4"/>
          <p:cNvSpPr txBox="1">
            <a:spLocks noChangeArrowheads="1"/>
          </p:cNvSpPr>
          <p:nvPr/>
        </p:nvSpPr>
        <p:spPr bwMode="auto">
          <a:xfrm>
            <a:off x="107504" y="1219203"/>
            <a:ext cx="8915400" cy="4031788"/>
          </a:xfrm>
          <a:prstGeom prst="rect">
            <a:avLst/>
          </a:prstGeom>
          <a:noFill/>
          <a:ln w="9525">
            <a:noFill/>
            <a:miter lim="800000"/>
            <a:headEnd/>
            <a:tailEnd/>
          </a:ln>
        </p:spPr>
        <p:txBody>
          <a:bodyPr lIns="91354" tIns="45678" rIns="91354" bIns="45678">
            <a:spAutoFit/>
          </a:bodyPr>
          <a:lstStyle>
            <a:defPPr>
              <a:defRPr lang="en-US"/>
            </a:defPPr>
            <a:lvl1pPr algn="r">
              <a:defRPr sz="3200">
                <a:solidFill>
                  <a:srgbClr val="FFFFFF"/>
                </a:solidFill>
                <a:effectLst>
                  <a:glow rad="152400">
                    <a:schemeClr val="tx1"/>
                  </a:glow>
                </a:effectLst>
              </a:defRPr>
            </a:lvl1pPr>
          </a:lstStyle>
          <a:p>
            <a:pPr fontAlgn="auto">
              <a:spcBef>
                <a:spcPts val="0"/>
              </a:spcBef>
              <a:spcAft>
                <a:spcPts val="0"/>
              </a:spcAft>
              <a:defRPr/>
            </a:pPr>
            <a:r>
              <a:rPr lang="vi-VN" dirty="0">
                <a:effectLst>
                  <a:glow rad="152400">
                    <a:prstClr val="black"/>
                  </a:glow>
                </a:effectLst>
                <a:latin typeface="Arial"/>
                <a:ea typeface="+mn-ea"/>
                <a:cs typeface="+mn-cs"/>
              </a:rPr>
              <a:t>Tôi nghĩ đến tất cả anh em như thế là phải, vì anh em ở trong lòng tôi. Dù khi bị xiềng xích, hoặc lúc bênh vực và biện minh cho Tin Lành, tất cả anh em đều dự phần ân điển đã ban cho tôi. </a:t>
            </a:r>
            <a:r>
              <a:rPr lang="vi-VN" baseline="30000" dirty="0" smtClean="0">
                <a:effectLst>
                  <a:glow rad="152400">
                    <a:prstClr val="black"/>
                  </a:glow>
                </a:effectLst>
                <a:latin typeface="Arial"/>
                <a:ea typeface="+mn-ea"/>
                <a:cs typeface="+mn-cs"/>
              </a:rPr>
              <a:t>8</a:t>
            </a:r>
            <a:r>
              <a:rPr lang="vi-VN" dirty="0" smtClean="0">
                <a:effectLst>
                  <a:glow rad="152400">
                    <a:prstClr val="black"/>
                  </a:glow>
                </a:effectLst>
                <a:latin typeface="Arial"/>
                <a:ea typeface="+mn-ea"/>
                <a:cs typeface="+mn-cs"/>
              </a:rPr>
              <a:t>Vì </a:t>
            </a:r>
            <a:r>
              <a:rPr lang="vi-VN" dirty="0">
                <a:effectLst>
                  <a:glow rad="152400">
                    <a:prstClr val="black"/>
                  </a:glow>
                </a:effectLst>
                <a:latin typeface="Arial"/>
                <a:ea typeface="+mn-ea"/>
                <a:cs typeface="+mn-cs"/>
              </a:rPr>
              <a:t>Đức Chúa Trời làm chứng cho tôi rằng, tôi thương mến tất cả anh em bằng tình yêu thương của Đấng Cơ Đốc Giê-xu</a:t>
            </a:r>
            <a:r>
              <a:rPr lang="en-US" dirty="0">
                <a:effectLst>
                  <a:glow rad="152400">
                    <a:prstClr val="black"/>
                  </a:glow>
                </a:effectLst>
                <a:latin typeface="Calibri"/>
                <a:ea typeface="+mn-ea"/>
                <a:cs typeface="+mn-cs"/>
              </a:rPr>
              <a:t/>
            </a:r>
            <a:br>
              <a:rPr lang="en-US" dirty="0">
                <a:effectLst>
                  <a:glow rad="152400">
                    <a:prstClr val="black"/>
                  </a:glow>
                </a:effectLst>
                <a:latin typeface="Calibri"/>
                <a:ea typeface="+mn-ea"/>
                <a:cs typeface="+mn-cs"/>
              </a:rPr>
            </a:br>
            <a:r>
              <a:rPr lang="en-US" dirty="0">
                <a:effectLst>
                  <a:glow rad="152400">
                    <a:prstClr val="black"/>
                  </a:glow>
                </a:effectLst>
                <a:latin typeface="Calibri"/>
                <a:ea typeface="+mn-ea"/>
                <a:cs typeface="+mn-cs"/>
              </a:rPr>
              <a:t>(Phi 1:7-8 )</a:t>
            </a:r>
          </a:p>
        </p:txBody>
      </p:sp>
    </p:spTree>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4050" name="Title 1"/>
          <p:cNvSpPr>
            <a:spLocks noGrp="1"/>
          </p:cNvSpPr>
          <p:nvPr>
            <p:ph type="title"/>
          </p:nvPr>
        </p:nvSpPr>
        <p:spPr>
          <a:xfrm>
            <a:off x="4572000" y="5638800"/>
            <a:ext cx="3429000" cy="1022350"/>
          </a:xfrm>
        </p:spPr>
        <p:txBody>
          <a:bodyPr/>
          <a:lstStyle/>
          <a:p>
            <a:pPr>
              <a:defRPr/>
            </a:pPr>
            <a:r>
              <a:rPr lang="en-US">
                <a:effectLst>
                  <a:outerShdw blurRad="38100" dist="38100" dir="2700000" algn="tl">
                    <a:srgbClr val="FFFFFF"/>
                  </a:outerShdw>
                </a:effectLst>
                <a:ea typeface="ＭＳ Ｐゴシック" charset="0"/>
                <a:cs typeface="ＭＳ Ｐゴシック" charset="0"/>
              </a:rPr>
              <a:t>4:9 </a:t>
            </a:r>
            <a:r>
              <a:rPr lang="en-US" sz="3200">
                <a:effectLst>
                  <a:outerShdw blurRad="38100" dist="38100" dir="2700000" algn="tl">
                    <a:srgbClr val="FFFFFF"/>
                  </a:outerShdw>
                </a:effectLst>
                <a:ea typeface="ＭＳ Ｐゴシック" charset="0"/>
                <a:cs typeface="ＭＳ Ｐゴシック" charset="0"/>
              </a:rPr>
              <a:t>NLT</a:t>
            </a:r>
            <a:endParaRPr lang="en-US">
              <a:effectLst/>
              <a:ea typeface="ＭＳ Ｐゴシック" charset="0"/>
              <a:cs typeface="ＭＳ Ｐゴシック" charset="0"/>
            </a:endParaRPr>
          </a:p>
        </p:txBody>
      </p:sp>
      <p:pic>
        <p:nvPicPr>
          <p:cNvPr id="857090" name="Picture 3" descr="hands in pray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581400"/>
            <a:ext cx="4600575"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7091" name="Title 1"/>
          <p:cNvSpPr txBox="1">
            <a:spLocks/>
          </p:cNvSpPr>
          <p:nvPr/>
        </p:nvSpPr>
        <p:spPr bwMode="auto">
          <a:xfrm>
            <a:off x="0" y="304800"/>
            <a:ext cx="9144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en-US" sz="2800" baseline="30000">
                <a:solidFill>
                  <a:srgbClr val="E3EBF1"/>
                </a:solidFill>
                <a:latin typeface="Arial Black" charset="0"/>
              </a:rPr>
              <a:t>9</a:t>
            </a:r>
            <a:r>
              <a:rPr lang="en-US" sz="2800">
                <a:solidFill>
                  <a:srgbClr val="E3EBF1"/>
                </a:solidFill>
                <a:latin typeface="Arial Black" charset="0"/>
              </a:rPr>
              <a:t>Keep putting into practice all you learned and received from me—everything you heard from me and saw me doing. Then the God of </a:t>
            </a:r>
            <a:r>
              <a:rPr lang="en-US" sz="2800">
                <a:solidFill>
                  <a:srgbClr val="FFFF00"/>
                </a:solidFill>
                <a:latin typeface="Arial Black" charset="0"/>
              </a:rPr>
              <a:t>peace </a:t>
            </a:r>
            <a:r>
              <a:rPr lang="en-US" sz="2800">
                <a:solidFill>
                  <a:srgbClr val="E3EBF1"/>
                </a:solidFill>
                <a:latin typeface="Arial Black" charset="0"/>
              </a:rPr>
              <a:t>will be with you.</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58113" name="Picture 4" descr="3d-television-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television-460_1116703c.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3327400"/>
            <a:ext cx="5638800"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4050" name="Title 1"/>
          <p:cNvSpPr>
            <a:spLocks noGrp="1"/>
          </p:cNvSpPr>
          <p:nvPr>
            <p:ph type="title"/>
          </p:nvPr>
        </p:nvSpPr>
        <p:spPr>
          <a:xfrm>
            <a:off x="304800" y="5638800"/>
            <a:ext cx="8458200" cy="1022350"/>
          </a:xfrm>
        </p:spPr>
        <p:txBody>
          <a:bodyPr/>
          <a:lstStyle/>
          <a:p>
            <a:pPr>
              <a:defRPr/>
            </a:pPr>
            <a:r>
              <a:rPr lang="en-US" dirty="0" smtClean="0">
                <a:solidFill>
                  <a:srgbClr val="FFFF00"/>
                </a:solidFill>
                <a:effectLst>
                  <a:glow rad="101600">
                    <a:schemeClr val="bg1">
                      <a:alpha val="75000"/>
                    </a:schemeClr>
                  </a:glow>
                </a:effectLst>
                <a:ea typeface="ＭＳ Ｐゴシック" charset="-128"/>
                <a:cs typeface="ＭＳ Ｐゴシック" charset="-128"/>
              </a:rPr>
              <a:t>How many TV shows and movies fit this criteria?</a:t>
            </a:r>
            <a:endParaRPr lang="en-US" dirty="0">
              <a:solidFill>
                <a:srgbClr val="FFFF00"/>
              </a:solidFill>
              <a:effectLst>
                <a:glow rad="101600">
                  <a:schemeClr val="bg1">
                    <a:alpha val="75000"/>
                  </a:schemeClr>
                </a:glow>
              </a:effectLst>
              <a:ea typeface="ＭＳ Ｐゴシック" charset="-128"/>
              <a:cs typeface="ＭＳ Ｐゴシック" charset="-128"/>
            </a:endParaRPr>
          </a:p>
        </p:txBody>
      </p:sp>
      <p:sp>
        <p:nvSpPr>
          <p:cNvPr id="6" name="Title 1"/>
          <p:cNvSpPr txBox="1">
            <a:spLocks/>
          </p:cNvSpPr>
          <p:nvPr/>
        </p:nvSpPr>
        <p:spPr bwMode="auto">
          <a:xfrm>
            <a:off x="0" y="0"/>
            <a:ext cx="9144000" cy="3429000"/>
          </a:xfrm>
          <a:prstGeom prst="rect">
            <a:avLst/>
          </a:prstGeom>
          <a:noFill/>
          <a:ln w="9525">
            <a:noFill/>
            <a:miter lim="800000"/>
            <a:headEnd/>
            <a:tailEnd/>
          </a:ln>
        </p:spPr>
        <p:txBody>
          <a:bodyPr lIns="91354" tIns="45678" rIns="91354" bIns="45678" anchor="ctr"/>
          <a:lstStyle/>
          <a:p>
            <a:pPr algn="ctr" eaLnBrk="0" hangingPunct="0">
              <a:defRPr/>
            </a:pPr>
            <a:r>
              <a:rPr lang="en-US" sz="3200" kern="0" baseline="30000" dirty="0">
                <a:solidFill>
                  <a:srgbClr val="000000"/>
                </a:solidFill>
                <a:effectLst>
                  <a:glow rad="101600">
                    <a:srgbClr val="FFFFFF">
                      <a:alpha val="75000"/>
                    </a:srgbClr>
                  </a:glow>
                </a:effectLst>
                <a:latin typeface="Arial Black"/>
                <a:ea typeface="ＭＳ Ｐゴシック" charset="-128"/>
                <a:cs typeface="ＭＳ Ｐゴシック" charset="-128"/>
              </a:rPr>
              <a:t>8</a:t>
            </a:r>
            <a:r>
              <a:rPr lang="en-US" sz="3200" kern="0" dirty="0">
                <a:solidFill>
                  <a:srgbClr val="000000"/>
                </a:solidFill>
                <a:effectLst>
                  <a:glow rad="101600">
                    <a:srgbClr val="FFFFFF">
                      <a:alpha val="75000"/>
                    </a:srgbClr>
                  </a:glow>
                </a:effectLst>
                <a:latin typeface="Arial Black"/>
                <a:ea typeface="ＭＳ Ｐゴシック" charset="-128"/>
                <a:cs typeface="ＭＳ Ｐゴシック" charset="-128"/>
              </a:rPr>
              <a:t>And now, dear brothers and sisters, one final thing. Fix your thoughts on what is </a:t>
            </a:r>
            <a:r>
              <a:rPr lang="en-US" sz="3200" kern="0" dirty="0">
                <a:solidFill>
                  <a:srgbClr val="FFFF00"/>
                </a:solidFill>
                <a:effectLst>
                  <a:glow rad="101600">
                    <a:srgbClr val="000000">
                      <a:alpha val="75000"/>
                    </a:srgbClr>
                  </a:glow>
                </a:effectLst>
                <a:latin typeface="Arial Black"/>
                <a:ea typeface="ＭＳ Ｐゴシック" charset="-128"/>
                <a:cs typeface="ＭＳ Ｐゴシック" charset="-128"/>
              </a:rPr>
              <a:t>true</a:t>
            </a:r>
            <a:r>
              <a:rPr lang="en-US" sz="3200" kern="0" dirty="0">
                <a:solidFill>
                  <a:srgbClr val="000000"/>
                </a:solidFill>
                <a:effectLst>
                  <a:glow rad="101600">
                    <a:srgbClr val="FFFFFF">
                      <a:alpha val="75000"/>
                    </a:srgbClr>
                  </a:glow>
                </a:effectLst>
                <a:latin typeface="Arial Black"/>
                <a:ea typeface="ＭＳ Ｐゴシック" charset="-128"/>
                <a:cs typeface="ＭＳ Ｐゴシック" charset="-128"/>
              </a:rPr>
              <a:t>, and </a:t>
            </a:r>
            <a:r>
              <a:rPr lang="en-US" sz="3200" kern="0" dirty="0">
                <a:solidFill>
                  <a:srgbClr val="FFFF00"/>
                </a:solidFill>
                <a:effectLst>
                  <a:glow rad="101600">
                    <a:srgbClr val="000000">
                      <a:alpha val="75000"/>
                    </a:srgbClr>
                  </a:glow>
                </a:effectLst>
                <a:latin typeface="Arial Black"/>
                <a:ea typeface="ＭＳ Ｐゴシック" charset="-128"/>
                <a:cs typeface="ＭＳ Ｐゴシック" charset="-128"/>
              </a:rPr>
              <a:t>honorable</a:t>
            </a:r>
            <a:r>
              <a:rPr lang="en-US" sz="3200" kern="0" dirty="0">
                <a:solidFill>
                  <a:srgbClr val="000000"/>
                </a:solidFill>
                <a:effectLst>
                  <a:glow rad="101600">
                    <a:srgbClr val="FFFFFF">
                      <a:alpha val="75000"/>
                    </a:srgbClr>
                  </a:glow>
                </a:effectLst>
                <a:latin typeface="Arial Black"/>
                <a:ea typeface="ＭＳ Ｐゴシック" charset="-128"/>
                <a:cs typeface="ＭＳ Ｐゴシック" charset="-128"/>
              </a:rPr>
              <a:t>, and </a:t>
            </a:r>
            <a:r>
              <a:rPr lang="en-US" sz="3200" kern="0" dirty="0">
                <a:solidFill>
                  <a:srgbClr val="FFFF00"/>
                </a:solidFill>
                <a:effectLst>
                  <a:glow rad="101600">
                    <a:srgbClr val="000000">
                      <a:alpha val="75000"/>
                    </a:srgbClr>
                  </a:glow>
                </a:effectLst>
                <a:latin typeface="Arial Black"/>
                <a:ea typeface="ＭＳ Ｐゴシック" charset="-128"/>
                <a:cs typeface="ＭＳ Ｐゴシック" charset="-128"/>
              </a:rPr>
              <a:t>right</a:t>
            </a:r>
            <a:r>
              <a:rPr lang="en-US" sz="3200" kern="0" dirty="0">
                <a:solidFill>
                  <a:srgbClr val="000000"/>
                </a:solidFill>
                <a:effectLst>
                  <a:glow rad="101600">
                    <a:srgbClr val="FFFFFF">
                      <a:alpha val="75000"/>
                    </a:srgbClr>
                  </a:glow>
                </a:effectLst>
                <a:latin typeface="Arial Black"/>
                <a:ea typeface="ＭＳ Ｐゴシック" charset="-128"/>
                <a:cs typeface="ＭＳ Ｐゴシック" charset="-128"/>
              </a:rPr>
              <a:t>, and </a:t>
            </a:r>
            <a:r>
              <a:rPr lang="en-US" sz="3200" kern="0" dirty="0">
                <a:solidFill>
                  <a:srgbClr val="FFFF00"/>
                </a:solidFill>
                <a:effectLst>
                  <a:glow rad="101600">
                    <a:srgbClr val="000000">
                      <a:alpha val="75000"/>
                    </a:srgbClr>
                  </a:glow>
                </a:effectLst>
                <a:latin typeface="Arial Black"/>
                <a:ea typeface="ＭＳ Ｐゴシック" charset="-128"/>
                <a:cs typeface="ＭＳ Ｐゴシック" charset="-128"/>
              </a:rPr>
              <a:t>pure</a:t>
            </a:r>
            <a:r>
              <a:rPr lang="en-US" sz="3200" kern="0" dirty="0">
                <a:solidFill>
                  <a:srgbClr val="000000"/>
                </a:solidFill>
                <a:effectLst>
                  <a:glow rad="101600">
                    <a:srgbClr val="FFFFFF">
                      <a:alpha val="75000"/>
                    </a:srgbClr>
                  </a:glow>
                </a:effectLst>
                <a:latin typeface="Arial Black"/>
                <a:ea typeface="ＭＳ Ｐゴシック" charset="-128"/>
                <a:cs typeface="ＭＳ Ｐゴシック" charset="-128"/>
              </a:rPr>
              <a:t>, and </a:t>
            </a:r>
            <a:r>
              <a:rPr lang="en-US" sz="3200" kern="0" dirty="0">
                <a:solidFill>
                  <a:srgbClr val="FFFF00"/>
                </a:solidFill>
                <a:effectLst>
                  <a:glow rad="101600">
                    <a:srgbClr val="000000">
                      <a:alpha val="75000"/>
                    </a:srgbClr>
                  </a:glow>
                </a:effectLst>
                <a:latin typeface="Arial Black"/>
                <a:ea typeface="ＭＳ Ｐゴシック" charset="-128"/>
                <a:cs typeface="ＭＳ Ｐゴシック" charset="-128"/>
              </a:rPr>
              <a:t>lovely</a:t>
            </a:r>
            <a:r>
              <a:rPr lang="en-US" sz="3200" kern="0" dirty="0">
                <a:solidFill>
                  <a:srgbClr val="000000"/>
                </a:solidFill>
                <a:effectLst>
                  <a:glow rad="101600">
                    <a:srgbClr val="FFFFFF">
                      <a:alpha val="75000"/>
                    </a:srgbClr>
                  </a:glow>
                </a:effectLst>
                <a:latin typeface="Arial Black"/>
                <a:ea typeface="ＭＳ Ｐゴシック" charset="-128"/>
                <a:cs typeface="ＭＳ Ｐゴシック" charset="-128"/>
              </a:rPr>
              <a:t>, and </a:t>
            </a:r>
            <a:r>
              <a:rPr lang="en-US" sz="3200" kern="0" dirty="0">
                <a:solidFill>
                  <a:srgbClr val="FFFF00"/>
                </a:solidFill>
                <a:effectLst>
                  <a:glow rad="101600">
                    <a:srgbClr val="000000">
                      <a:alpha val="75000"/>
                    </a:srgbClr>
                  </a:glow>
                </a:effectLst>
                <a:latin typeface="Arial Black"/>
                <a:ea typeface="ＭＳ Ｐゴシック" charset="-128"/>
                <a:cs typeface="ＭＳ Ｐゴシック" charset="-128"/>
              </a:rPr>
              <a:t>admirable</a:t>
            </a:r>
            <a:r>
              <a:rPr lang="en-US" sz="3200" kern="0" dirty="0">
                <a:solidFill>
                  <a:srgbClr val="000000"/>
                </a:solidFill>
                <a:effectLst>
                  <a:glow rad="101600">
                    <a:srgbClr val="FFFFFF">
                      <a:alpha val="75000"/>
                    </a:srgbClr>
                  </a:glow>
                </a:effectLst>
                <a:latin typeface="Arial Black"/>
                <a:ea typeface="ＭＳ Ｐゴシック" charset="-128"/>
                <a:cs typeface="ＭＳ Ｐゴシック" charset="-128"/>
              </a:rPr>
              <a:t>. Think about things that are </a:t>
            </a:r>
            <a:r>
              <a:rPr lang="en-US" sz="3200" kern="0" dirty="0">
                <a:solidFill>
                  <a:srgbClr val="FFFF00"/>
                </a:solidFill>
                <a:effectLst>
                  <a:glow rad="101600">
                    <a:srgbClr val="000000">
                      <a:alpha val="75000"/>
                    </a:srgbClr>
                  </a:glow>
                </a:effectLst>
                <a:latin typeface="Arial Black"/>
                <a:ea typeface="ＭＳ Ｐゴシック" charset="-128"/>
                <a:cs typeface="ＭＳ Ｐゴシック" charset="-128"/>
              </a:rPr>
              <a:t>excellent</a:t>
            </a:r>
            <a:r>
              <a:rPr lang="en-US" sz="3200" kern="0" dirty="0">
                <a:solidFill>
                  <a:srgbClr val="FF0000"/>
                </a:solidFill>
                <a:effectLst>
                  <a:glow rad="101600">
                    <a:srgbClr val="FFFFFF">
                      <a:alpha val="75000"/>
                    </a:srgbClr>
                  </a:glow>
                </a:effectLst>
                <a:latin typeface="Arial Black"/>
                <a:ea typeface="ＭＳ Ｐゴシック" charset="-128"/>
                <a:cs typeface="ＭＳ Ｐゴシック" charset="-128"/>
              </a:rPr>
              <a:t> </a:t>
            </a:r>
            <a:r>
              <a:rPr lang="en-US" sz="3200" kern="0" dirty="0">
                <a:solidFill>
                  <a:srgbClr val="000000"/>
                </a:solidFill>
                <a:effectLst>
                  <a:glow rad="101600">
                    <a:srgbClr val="FFFFFF">
                      <a:alpha val="75000"/>
                    </a:srgbClr>
                  </a:glow>
                </a:effectLst>
                <a:latin typeface="Arial Black"/>
                <a:ea typeface="ＭＳ Ｐゴシック" charset="-128"/>
                <a:cs typeface="ＭＳ Ｐゴシック" charset="-128"/>
              </a:rPr>
              <a:t>and </a:t>
            </a:r>
            <a:r>
              <a:rPr lang="en-US" sz="3200" kern="0" dirty="0">
                <a:solidFill>
                  <a:srgbClr val="FFFF00"/>
                </a:solidFill>
                <a:effectLst>
                  <a:glow rad="101600">
                    <a:srgbClr val="000000">
                      <a:alpha val="75000"/>
                    </a:srgbClr>
                  </a:glow>
                </a:effectLst>
                <a:latin typeface="Arial Black"/>
                <a:ea typeface="ＭＳ Ｐゴシック" charset="-128"/>
                <a:cs typeface="ＭＳ Ｐゴシック" charset="-128"/>
              </a:rPr>
              <a:t>worthy of praise</a:t>
            </a:r>
            <a:r>
              <a:rPr lang="en-US" sz="3200" kern="0" dirty="0">
                <a:solidFill>
                  <a:srgbClr val="000000"/>
                </a:solidFill>
                <a:effectLst>
                  <a:glow rad="101600">
                    <a:srgbClr val="FFFFFF">
                      <a:alpha val="75000"/>
                    </a:srgbClr>
                  </a:glow>
                </a:effectLst>
                <a:latin typeface="Arial Black"/>
                <a:ea typeface="ＭＳ Ｐゴシック" charset="-128"/>
                <a:cs typeface="ＭＳ Ｐゴシック" charset="-128"/>
              </a:rPr>
              <a:t>.</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859137" name="Group 2"/>
          <p:cNvGrpSpPr>
            <a:grpSpLocks/>
          </p:cNvGrpSpPr>
          <p:nvPr/>
        </p:nvGrpSpPr>
        <p:grpSpPr bwMode="auto">
          <a:xfrm>
            <a:off x="-14288" y="0"/>
            <a:ext cx="9177338" cy="5821363"/>
            <a:chOff x="-15006" y="0"/>
            <a:chExt cx="9178448" cy="5821363"/>
          </a:xfrm>
        </p:grpSpPr>
        <p:pic>
          <p:nvPicPr>
            <p:cNvPr id="859150" name="Picture 2" descr="TV-640wi.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82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9151" name="Rectangle 1"/>
            <p:cNvSpPr>
              <a:spLocks noChangeArrowheads="1"/>
            </p:cNvSpPr>
            <p:nvPr/>
          </p:nvSpPr>
          <p:spPr bwMode="auto">
            <a:xfrm rot="-255215">
              <a:off x="-15006" y="94077"/>
              <a:ext cx="9144000" cy="1179526"/>
            </a:xfrm>
            <a:prstGeom prst="rect">
              <a:avLst/>
            </a:prstGeom>
            <a:solidFill>
              <a:schemeClr val="tx1"/>
            </a:solidFill>
            <a:ln w="9525">
              <a:solidFill>
                <a:schemeClr val="tx1"/>
              </a:solidFill>
              <a:round/>
              <a:headEnd/>
              <a:tailEnd/>
            </a:ln>
          </p:spPr>
          <p:txBody>
            <a:bodyPr/>
            <a:lstStyle/>
            <a:p>
              <a:pPr eaLnBrk="0" hangingPunct="0"/>
              <a:endParaRPr lang="en-US">
                <a:latin typeface="BONES" charset="0"/>
              </a:endParaRPr>
            </a:p>
          </p:txBody>
        </p:sp>
        <p:sp>
          <p:nvSpPr>
            <p:cNvPr id="859152" name="Rectangle 10"/>
            <p:cNvSpPr>
              <a:spLocks noChangeArrowheads="1"/>
            </p:cNvSpPr>
            <p:nvPr/>
          </p:nvSpPr>
          <p:spPr bwMode="auto">
            <a:xfrm>
              <a:off x="19442" y="449274"/>
              <a:ext cx="9144000" cy="1179526"/>
            </a:xfrm>
            <a:prstGeom prst="rect">
              <a:avLst/>
            </a:prstGeom>
            <a:solidFill>
              <a:schemeClr val="tx1"/>
            </a:solidFill>
            <a:ln w="9525">
              <a:solidFill>
                <a:schemeClr val="tx1"/>
              </a:solidFill>
              <a:round/>
              <a:headEnd/>
              <a:tailEnd/>
            </a:ln>
          </p:spPr>
          <p:txBody>
            <a:bodyPr/>
            <a:lstStyle/>
            <a:p>
              <a:pPr eaLnBrk="0" hangingPunct="0"/>
              <a:endParaRPr lang="en-US">
                <a:latin typeface="BONES" charset="0"/>
              </a:endParaRPr>
            </a:p>
          </p:txBody>
        </p:sp>
        <p:sp>
          <p:nvSpPr>
            <p:cNvPr id="859153" name="Rectangle 11"/>
            <p:cNvSpPr>
              <a:spLocks noChangeArrowheads="1"/>
            </p:cNvSpPr>
            <p:nvPr/>
          </p:nvSpPr>
          <p:spPr bwMode="auto">
            <a:xfrm>
              <a:off x="1907704" y="3140968"/>
              <a:ext cx="1872208" cy="1179526"/>
            </a:xfrm>
            <a:prstGeom prst="rect">
              <a:avLst/>
            </a:prstGeom>
            <a:solidFill>
              <a:schemeClr val="tx1"/>
            </a:solidFill>
            <a:ln w="9525">
              <a:solidFill>
                <a:schemeClr val="tx1"/>
              </a:solidFill>
              <a:round/>
              <a:headEnd/>
              <a:tailEnd/>
            </a:ln>
          </p:spPr>
          <p:txBody>
            <a:bodyPr/>
            <a:lstStyle/>
            <a:p>
              <a:pPr eaLnBrk="0" hangingPunct="0"/>
              <a:endParaRPr lang="en-US">
                <a:latin typeface="BONES" charset="0"/>
              </a:endParaRPr>
            </a:p>
          </p:txBody>
        </p:sp>
      </p:grpSp>
      <p:sp>
        <p:nvSpPr>
          <p:cNvPr id="859138" name="Title 1"/>
          <p:cNvSpPr>
            <a:spLocks noGrp="1"/>
          </p:cNvSpPr>
          <p:nvPr>
            <p:ph type="title"/>
          </p:nvPr>
        </p:nvSpPr>
        <p:spPr>
          <a:xfrm>
            <a:off x="-28575" y="-892175"/>
            <a:ext cx="9144000" cy="1143000"/>
          </a:xfrm>
        </p:spPr>
        <p:txBody>
          <a:bodyPr/>
          <a:lstStyle/>
          <a:p>
            <a:r>
              <a:rPr lang="en-US">
                <a:effectLst/>
                <a:latin typeface="Arial Black" charset="0"/>
                <a:ea typeface="MS PGothic" charset="0"/>
              </a:rPr>
              <a:t>TV</a:t>
            </a:r>
          </a:p>
        </p:txBody>
      </p:sp>
      <p:sp>
        <p:nvSpPr>
          <p:cNvPr id="859139" name="Oval Callout 9"/>
          <p:cNvSpPr>
            <a:spLocks noChangeArrowheads="1"/>
          </p:cNvSpPr>
          <p:nvPr/>
        </p:nvSpPr>
        <p:spPr bwMode="auto">
          <a:xfrm>
            <a:off x="1042988" y="333375"/>
            <a:ext cx="1873250" cy="1150938"/>
          </a:xfrm>
          <a:prstGeom prst="wedgeEllipseCallout">
            <a:avLst>
              <a:gd name="adj1" fmla="val -30644"/>
              <a:gd name="adj2" fmla="val 70296"/>
            </a:avLst>
          </a:prstGeom>
          <a:solidFill>
            <a:srgbClr val="FFFFFF"/>
          </a:solidFill>
          <a:ln w="38100">
            <a:solidFill>
              <a:schemeClr val="bg1"/>
            </a:solidFill>
            <a:round/>
            <a:headEnd/>
            <a:tailEnd/>
          </a:ln>
        </p:spPr>
        <p:txBody>
          <a:bodyPr lIns="91365" tIns="45683" rIns="91365" bIns="45683"/>
          <a:lstStyle/>
          <a:p>
            <a:pPr eaLnBrk="0" hangingPunct="0"/>
            <a:endParaRPr lang="en-US">
              <a:latin typeface="BONES" charset="0"/>
            </a:endParaRPr>
          </a:p>
        </p:txBody>
      </p:sp>
      <p:sp>
        <p:nvSpPr>
          <p:cNvPr id="859140" name="Oval Callout 14"/>
          <p:cNvSpPr>
            <a:spLocks noChangeArrowheads="1"/>
          </p:cNvSpPr>
          <p:nvPr/>
        </p:nvSpPr>
        <p:spPr bwMode="auto">
          <a:xfrm>
            <a:off x="2916238" y="0"/>
            <a:ext cx="3455987" cy="1557338"/>
          </a:xfrm>
          <a:prstGeom prst="wedgeEllipseCallout">
            <a:avLst>
              <a:gd name="adj1" fmla="val -17421"/>
              <a:gd name="adj2" fmla="val 65611"/>
            </a:avLst>
          </a:prstGeom>
          <a:solidFill>
            <a:srgbClr val="FFFFFF"/>
          </a:solidFill>
          <a:ln w="38100">
            <a:solidFill>
              <a:schemeClr val="bg1"/>
            </a:solidFill>
            <a:round/>
            <a:headEnd/>
            <a:tailEnd/>
          </a:ln>
        </p:spPr>
        <p:txBody>
          <a:bodyPr lIns="91365" tIns="45683" rIns="91365" bIns="45683"/>
          <a:lstStyle/>
          <a:p>
            <a:pPr eaLnBrk="0" hangingPunct="0"/>
            <a:endParaRPr lang="en-US">
              <a:latin typeface="BONES" charset="0"/>
            </a:endParaRPr>
          </a:p>
        </p:txBody>
      </p:sp>
      <p:sp>
        <p:nvSpPr>
          <p:cNvPr id="859141" name="Oval Callout 15"/>
          <p:cNvSpPr>
            <a:spLocks noChangeArrowheads="1"/>
          </p:cNvSpPr>
          <p:nvPr/>
        </p:nvSpPr>
        <p:spPr bwMode="auto">
          <a:xfrm>
            <a:off x="6227763" y="0"/>
            <a:ext cx="2376487" cy="1412875"/>
          </a:xfrm>
          <a:prstGeom prst="wedgeEllipseCallout">
            <a:avLst>
              <a:gd name="adj1" fmla="val -30644"/>
              <a:gd name="adj2" fmla="val 70296"/>
            </a:avLst>
          </a:prstGeom>
          <a:solidFill>
            <a:srgbClr val="FFFFFF"/>
          </a:solidFill>
          <a:ln w="38100">
            <a:solidFill>
              <a:schemeClr val="bg1"/>
            </a:solidFill>
            <a:round/>
            <a:headEnd/>
            <a:tailEnd/>
          </a:ln>
        </p:spPr>
        <p:txBody>
          <a:bodyPr lIns="91365" tIns="45683" rIns="91365" bIns="45683"/>
          <a:lstStyle/>
          <a:p>
            <a:pPr eaLnBrk="0" hangingPunct="0"/>
            <a:endParaRPr lang="en-US">
              <a:latin typeface="BONES" charset="0"/>
            </a:endParaRPr>
          </a:p>
        </p:txBody>
      </p:sp>
      <p:sp>
        <p:nvSpPr>
          <p:cNvPr id="859142" name="Oval Callout 16"/>
          <p:cNvSpPr>
            <a:spLocks noChangeArrowheads="1"/>
          </p:cNvSpPr>
          <p:nvPr/>
        </p:nvSpPr>
        <p:spPr bwMode="auto">
          <a:xfrm>
            <a:off x="8101013" y="1125538"/>
            <a:ext cx="1042987" cy="719137"/>
          </a:xfrm>
          <a:prstGeom prst="wedgeEllipseCallout">
            <a:avLst>
              <a:gd name="adj1" fmla="val -30644"/>
              <a:gd name="adj2" fmla="val 70296"/>
            </a:avLst>
          </a:prstGeom>
          <a:solidFill>
            <a:srgbClr val="FFFFFF"/>
          </a:solidFill>
          <a:ln w="38100">
            <a:solidFill>
              <a:schemeClr val="bg1"/>
            </a:solidFill>
            <a:round/>
            <a:headEnd/>
            <a:tailEnd/>
          </a:ln>
        </p:spPr>
        <p:txBody>
          <a:bodyPr lIns="91365" tIns="45683" rIns="91365" bIns="45683"/>
          <a:lstStyle/>
          <a:p>
            <a:pPr eaLnBrk="0" hangingPunct="0"/>
            <a:endParaRPr lang="en-US">
              <a:latin typeface="BONES" charset="0"/>
            </a:endParaRPr>
          </a:p>
        </p:txBody>
      </p:sp>
      <p:sp>
        <p:nvSpPr>
          <p:cNvPr id="859143" name="Oval Callout 17"/>
          <p:cNvSpPr>
            <a:spLocks noChangeArrowheads="1"/>
          </p:cNvSpPr>
          <p:nvPr/>
        </p:nvSpPr>
        <p:spPr bwMode="auto">
          <a:xfrm>
            <a:off x="1763713" y="3141663"/>
            <a:ext cx="1728787" cy="935037"/>
          </a:xfrm>
          <a:prstGeom prst="wedgeEllipseCallout">
            <a:avLst>
              <a:gd name="adj1" fmla="val -30644"/>
              <a:gd name="adj2" fmla="val 70296"/>
            </a:avLst>
          </a:prstGeom>
          <a:solidFill>
            <a:srgbClr val="FFFFFF"/>
          </a:solidFill>
          <a:ln w="38100">
            <a:solidFill>
              <a:schemeClr val="bg1"/>
            </a:solidFill>
            <a:round/>
            <a:headEnd/>
            <a:tailEnd/>
          </a:ln>
        </p:spPr>
        <p:txBody>
          <a:bodyPr lIns="91365" tIns="45683" rIns="91365" bIns="45683"/>
          <a:lstStyle/>
          <a:p>
            <a:pPr eaLnBrk="0" hangingPunct="0"/>
            <a:endParaRPr lang="en-US">
              <a:latin typeface="BONES" charset="0"/>
            </a:endParaRPr>
          </a:p>
        </p:txBody>
      </p:sp>
      <p:sp>
        <p:nvSpPr>
          <p:cNvPr id="859144" name="TextBox 11"/>
          <p:cNvSpPr txBox="1">
            <a:spLocks noChangeArrowheads="1"/>
          </p:cNvSpPr>
          <p:nvPr/>
        </p:nvSpPr>
        <p:spPr bwMode="auto">
          <a:xfrm>
            <a:off x="1838325" y="3379788"/>
            <a:ext cx="165417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5" tIns="45683" rIns="91365" bIns="45683">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en-US" altLang="zh-CN" sz="3000" b="1">
                <a:solidFill>
                  <a:srgbClr val="000000"/>
                </a:solidFill>
                <a:latin typeface="Arial" charset="0"/>
                <a:cs typeface="Arial" charset="0"/>
              </a:rPr>
              <a:t>HEY!</a:t>
            </a:r>
            <a:endParaRPr lang="zh-CN" altLang="en-US" sz="3000" b="1">
              <a:solidFill>
                <a:srgbClr val="000000"/>
              </a:solidFill>
              <a:latin typeface="Arial" charset="0"/>
              <a:ea typeface="SimSun" charset="0"/>
              <a:cs typeface="SimSun" charset="0"/>
            </a:endParaRPr>
          </a:p>
        </p:txBody>
      </p:sp>
      <p:sp>
        <p:nvSpPr>
          <p:cNvPr id="859145" name="TextBox 2"/>
          <p:cNvSpPr txBox="1">
            <a:spLocks noChangeArrowheads="1"/>
          </p:cNvSpPr>
          <p:nvPr/>
        </p:nvSpPr>
        <p:spPr bwMode="auto">
          <a:xfrm>
            <a:off x="1116013" y="576263"/>
            <a:ext cx="1727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5" tIns="45683" rIns="91365" bIns="45683">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en-US" altLang="zh-CN" sz="1800" b="1">
                <a:solidFill>
                  <a:srgbClr val="000000"/>
                </a:solidFill>
                <a:latin typeface="Arial" charset="0"/>
                <a:cs typeface="Arial" charset="0"/>
              </a:rPr>
              <a:t>JUST SO YOU KNOW…</a:t>
            </a:r>
            <a:endParaRPr lang="zh-CN" altLang="en-US" sz="1800" b="1">
              <a:solidFill>
                <a:srgbClr val="000000"/>
              </a:solidFill>
              <a:latin typeface="Arial" charset="0"/>
              <a:ea typeface="SimSun" charset="0"/>
              <a:cs typeface="SimSun" charset="0"/>
            </a:endParaRPr>
          </a:p>
        </p:txBody>
      </p:sp>
      <p:sp>
        <p:nvSpPr>
          <p:cNvPr id="859146" name="TextBox 6"/>
          <p:cNvSpPr txBox="1">
            <a:spLocks noChangeArrowheads="1"/>
          </p:cNvSpPr>
          <p:nvPr/>
        </p:nvSpPr>
        <p:spPr bwMode="auto">
          <a:xfrm>
            <a:off x="3132138" y="368300"/>
            <a:ext cx="30956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5" tIns="45683" rIns="91365" bIns="45683">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en-US" altLang="zh-CN" sz="1800" b="1">
                <a:solidFill>
                  <a:srgbClr val="000000"/>
                </a:solidFill>
                <a:latin typeface="Arial" charset="0"/>
                <a:cs typeface="Arial" charset="0"/>
              </a:rPr>
              <a:t>I NEVER WANT TO LIVE IN A VEGETATIVE STATE, DEPENDENT ON SOME MACHINE.</a:t>
            </a:r>
            <a:endParaRPr lang="zh-CN" altLang="en-US" sz="1800" b="1">
              <a:solidFill>
                <a:srgbClr val="000000"/>
              </a:solidFill>
              <a:latin typeface="Arial" charset="0"/>
              <a:ea typeface="SimSun" charset="0"/>
              <a:cs typeface="SimSun" charset="0"/>
            </a:endParaRPr>
          </a:p>
        </p:txBody>
      </p:sp>
      <p:sp>
        <p:nvSpPr>
          <p:cNvPr id="859147" name="TextBox 7"/>
          <p:cNvSpPr txBox="1">
            <a:spLocks noChangeArrowheads="1"/>
          </p:cNvSpPr>
          <p:nvPr/>
        </p:nvSpPr>
        <p:spPr bwMode="auto">
          <a:xfrm>
            <a:off x="6372225" y="201613"/>
            <a:ext cx="2159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5" tIns="45683" rIns="91365" bIns="45683">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en-US" altLang="zh-CN" sz="1800" b="1">
                <a:solidFill>
                  <a:srgbClr val="000000"/>
                </a:solidFill>
                <a:latin typeface="Arial" charset="0"/>
                <a:cs typeface="Arial" charset="0"/>
              </a:rPr>
              <a:t>IF THAT EVER HAPPENS, JUST UNPLUG ME, OK?</a:t>
            </a:r>
            <a:endParaRPr lang="zh-CN" altLang="en-US" sz="1800" b="1">
              <a:solidFill>
                <a:srgbClr val="000000"/>
              </a:solidFill>
              <a:latin typeface="Arial" charset="0"/>
              <a:ea typeface="SimSun" charset="0"/>
              <a:cs typeface="SimSun" charset="0"/>
            </a:endParaRPr>
          </a:p>
        </p:txBody>
      </p:sp>
      <p:sp>
        <p:nvSpPr>
          <p:cNvPr id="859148" name="TextBox 8"/>
          <p:cNvSpPr txBox="1">
            <a:spLocks noChangeArrowheads="1"/>
          </p:cNvSpPr>
          <p:nvPr/>
        </p:nvSpPr>
        <p:spPr bwMode="auto">
          <a:xfrm>
            <a:off x="8316913" y="1303338"/>
            <a:ext cx="1000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5" tIns="45683" rIns="91365" bIns="45683">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en-US" altLang="zh-CN" sz="1800" b="1">
                <a:solidFill>
                  <a:srgbClr val="000000"/>
                </a:solidFill>
                <a:latin typeface="Arial" charset="0"/>
                <a:cs typeface="Arial" charset="0"/>
              </a:rPr>
              <a:t>OK.</a:t>
            </a:r>
            <a:endParaRPr lang="zh-CN" altLang="en-US" sz="1800" b="1">
              <a:solidFill>
                <a:srgbClr val="000000"/>
              </a:solidFill>
              <a:latin typeface="Arial" charset="0"/>
              <a:ea typeface="SimSun" charset="0"/>
              <a:cs typeface="SimSun" charset="0"/>
            </a:endParaRPr>
          </a:p>
        </p:txBody>
      </p:sp>
      <p:sp>
        <p:nvSpPr>
          <p:cNvPr id="4" name="Rectangle 3"/>
          <p:cNvSpPr>
            <a:spLocks noChangeArrowheads="1"/>
          </p:cNvSpPr>
          <p:nvPr/>
        </p:nvSpPr>
        <p:spPr bwMode="auto">
          <a:xfrm>
            <a:off x="-11113" y="2852738"/>
            <a:ext cx="9372601" cy="33528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365" tIns="45683" rIns="91365" bIns="45683"/>
          <a:lstStyle/>
          <a:p>
            <a:pPr eaLnBrk="0" hangingPunct="0"/>
            <a:endParaRPr lang="en-US">
              <a:solidFill>
                <a:srgbClr val="FFFFFF"/>
              </a:solidFill>
              <a:latin typeface="BONES"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3.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860162" name="Picture 4" descr="MomKidsPurit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762000"/>
            <a:ext cx="8305800" cy="610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63" name="Title 1"/>
          <p:cNvSpPr>
            <a:spLocks noGrp="1"/>
          </p:cNvSpPr>
          <p:nvPr>
            <p:ph type="title"/>
          </p:nvPr>
        </p:nvSpPr>
        <p:spPr>
          <a:xfrm>
            <a:off x="0" y="5715000"/>
            <a:ext cx="9296400" cy="1143000"/>
          </a:xfrm>
          <a:solidFill>
            <a:srgbClr val="000000"/>
          </a:solidFill>
        </p:spPr>
        <p:txBody>
          <a:bodyPr/>
          <a:lstStyle/>
          <a:p>
            <a:r>
              <a:rPr lang="en-US" sz="3600">
                <a:effectLst/>
                <a:latin typeface="Arial Black" charset="0"/>
                <a:ea typeface="MS PGothic" charset="0"/>
              </a:rPr>
              <a:t>Wholesome Thoughts</a:t>
            </a:r>
            <a:br>
              <a:rPr lang="en-US" sz="3600">
                <a:effectLst/>
                <a:latin typeface="Arial Black" charset="0"/>
                <a:ea typeface="MS PGothic" charset="0"/>
              </a:rPr>
            </a:br>
            <a:r>
              <a:rPr lang="en-US" sz="3600">
                <a:effectLst/>
                <a:latin typeface="Arial Black" charset="0"/>
                <a:ea typeface="MS PGothic" charset="0"/>
              </a:rPr>
              <a:t>(Psalm 101:2b-3a </a:t>
            </a:r>
            <a:r>
              <a:rPr lang="en-US" sz="2800">
                <a:effectLst/>
                <a:latin typeface="Arial Black" charset="0"/>
                <a:ea typeface="MS PGothic" charset="0"/>
              </a:rPr>
              <a:t>NLT</a:t>
            </a:r>
            <a:r>
              <a:rPr lang="en-US" sz="3600">
                <a:effectLst/>
                <a:latin typeface="Arial Black" charset="0"/>
                <a:ea typeface="MS PGothic" charset="0"/>
              </a:rPr>
              <a:t>)</a:t>
            </a:r>
          </a:p>
        </p:txBody>
      </p:sp>
      <p:sp>
        <p:nvSpPr>
          <p:cNvPr id="6" name="Title 1"/>
          <p:cNvSpPr txBox="1">
            <a:spLocks/>
          </p:cNvSpPr>
          <p:nvPr/>
        </p:nvSpPr>
        <p:spPr bwMode="auto">
          <a:xfrm>
            <a:off x="0" y="-76200"/>
            <a:ext cx="9144000" cy="2286000"/>
          </a:xfrm>
          <a:prstGeom prst="rect">
            <a:avLst/>
          </a:prstGeom>
          <a:noFill/>
          <a:ln w="9525">
            <a:noFill/>
            <a:miter lim="800000"/>
            <a:headEnd/>
            <a:tailEnd/>
          </a:ln>
        </p:spPr>
        <p:txBody>
          <a:bodyPr lIns="91354" tIns="45678" rIns="91354" bIns="45678" anchor="ctr"/>
          <a:lstStyle/>
          <a:p>
            <a:pPr algn="ctr" eaLnBrk="0" hangingPunct="0">
              <a:defRPr/>
            </a:pPr>
            <a:r>
              <a:rPr lang="en-US" sz="2800" kern="0" baseline="30000" dirty="0">
                <a:solidFill>
                  <a:srgbClr val="000000"/>
                </a:solidFill>
                <a:effectLst>
                  <a:glow rad="190500">
                    <a:srgbClr val="FFFFFF">
                      <a:alpha val="75000"/>
                    </a:srgbClr>
                  </a:glow>
                </a:effectLst>
                <a:latin typeface="Arial Black"/>
                <a:ea typeface="ＭＳ Ｐゴシック" charset="-128"/>
                <a:cs typeface="ＭＳ Ｐゴシック" charset="-128"/>
              </a:rPr>
              <a:t>2</a:t>
            </a:r>
            <a:r>
              <a:rPr lang="en-US" sz="2800" kern="0" dirty="0">
                <a:solidFill>
                  <a:srgbClr val="000000"/>
                </a:solidFill>
                <a:effectLst>
                  <a:glow rad="190500">
                    <a:srgbClr val="FFFFFF">
                      <a:alpha val="75000"/>
                    </a:srgbClr>
                  </a:glow>
                </a:effectLst>
                <a:latin typeface="Arial Black"/>
                <a:ea typeface="ＭＳ Ｐゴシック" charset="-128"/>
                <a:cs typeface="ＭＳ Ｐゴシック" charset="-128"/>
              </a:rPr>
              <a:t>...I will lead a life of integrity</a:t>
            </a:r>
          </a:p>
          <a:p>
            <a:pPr algn="ctr" eaLnBrk="0" hangingPunct="0">
              <a:defRPr/>
            </a:pPr>
            <a:r>
              <a:rPr lang="en-US" sz="2800" kern="0" dirty="0">
                <a:solidFill>
                  <a:srgbClr val="000000"/>
                </a:solidFill>
                <a:effectLst>
                  <a:glow rad="190500">
                    <a:srgbClr val="FFFFFF">
                      <a:alpha val="75000"/>
                    </a:srgbClr>
                  </a:glow>
                </a:effectLst>
                <a:latin typeface="Arial Black"/>
                <a:ea typeface="ＭＳ Ｐゴシック" charset="-128"/>
                <a:cs typeface="ＭＳ Ｐゴシック" charset="-128"/>
              </a:rPr>
              <a:t>in my own home.</a:t>
            </a:r>
          </a:p>
          <a:p>
            <a:pPr algn="ctr" eaLnBrk="0" hangingPunct="0">
              <a:defRPr/>
            </a:pPr>
            <a:r>
              <a:rPr lang="en-US" sz="2800" kern="0" baseline="30000" dirty="0">
                <a:solidFill>
                  <a:srgbClr val="000000"/>
                </a:solidFill>
                <a:effectLst>
                  <a:glow rad="190500">
                    <a:srgbClr val="FFFFFF">
                      <a:alpha val="75000"/>
                    </a:srgbClr>
                  </a:glow>
                </a:effectLst>
                <a:latin typeface="Arial Black"/>
                <a:ea typeface="ＭＳ Ｐゴシック" charset="-128"/>
                <a:cs typeface="ＭＳ Ｐゴシック" charset="-128"/>
              </a:rPr>
              <a:t>3</a:t>
            </a:r>
            <a:r>
              <a:rPr lang="en-US" sz="2800" kern="0" dirty="0">
                <a:solidFill>
                  <a:srgbClr val="000000"/>
                </a:solidFill>
                <a:effectLst>
                  <a:glow rad="190500">
                    <a:srgbClr val="FFFFFF">
                      <a:alpha val="75000"/>
                    </a:srgbClr>
                  </a:glow>
                </a:effectLst>
                <a:latin typeface="Arial Black"/>
                <a:ea typeface="ＭＳ Ｐゴシック" charset="-128"/>
                <a:cs typeface="ＭＳ Ｐゴシック" charset="-128"/>
              </a:rPr>
              <a:t>I will refuse to look at</a:t>
            </a:r>
          </a:p>
          <a:p>
            <a:pPr algn="ctr" eaLnBrk="0" hangingPunct="0">
              <a:defRPr/>
            </a:pPr>
            <a:r>
              <a:rPr lang="en-US" sz="2800" kern="0" dirty="0">
                <a:solidFill>
                  <a:srgbClr val="000000"/>
                </a:solidFill>
                <a:effectLst>
                  <a:glow rad="190500">
                    <a:srgbClr val="FFFFFF">
                      <a:alpha val="75000"/>
                    </a:srgbClr>
                  </a:glow>
                </a:effectLst>
                <a:latin typeface="Arial Black"/>
                <a:ea typeface="ＭＳ Ｐゴシック" charset="-128"/>
                <a:cs typeface="ＭＳ Ｐゴシック" charset="-128"/>
              </a:rPr>
              <a:t>anything vile and vulgar...</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61185" name="Picture 3" descr="peace sunset chil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1186" name="Title 1"/>
          <p:cNvSpPr>
            <a:spLocks noGrp="1"/>
          </p:cNvSpPr>
          <p:nvPr>
            <p:ph type="title"/>
          </p:nvPr>
        </p:nvSpPr>
        <p:spPr>
          <a:xfrm>
            <a:off x="0" y="0"/>
            <a:ext cx="9144000" cy="869950"/>
          </a:xfrm>
          <a:solidFill>
            <a:srgbClr val="000000"/>
          </a:solidFill>
        </p:spPr>
        <p:txBody>
          <a:bodyPr/>
          <a:lstStyle/>
          <a:p>
            <a:r>
              <a:rPr lang="en-US">
                <a:effectLst/>
                <a:latin typeface="Arial Black" charset="0"/>
                <a:ea typeface="MS PGothic" charset="0"/>
              </a:rPr>
              <a:t>Main Idea</a:t>
            </a:r>
          </a:p>
        </p:txBody>
      </p:sp>
      <p:sp>
        <p:nvSpPr>
          <p:cNvPr id="3" name="Title 1"/>
          <p:cNvSpPr txBox="1">
            <a:spLocks/>
          </p:cNvSpPr>
          <p:nvPr/>
        </p:nvSpPr>
        <p:spPr bwMode="auto">
          <a:xfrm>
            <a:off x="152400" y="1066800"/>
            <a:ext cx="5257800" cy="4114800"/>
          </a:xfrm>
          <a:prstGeom prst="rect">
            <a:avLst/>
          </a:prstGeom>
          <a:noFill/>
          <a:ln w="9525">
            <a:noFill/>
            <a:miter lim="800000"/>
            <a:headEnd/>
            <a:tailEnd/>
          </a:ln>
        </p:spPr>
        <p:txBody>
          <a:bodyPr lIns="91354" tIns="45678" rIns="91354" bIns="45678" anchor="ctr"/>
          <a:lstStyle/>
          <a:p>
            <a:pPr algn="ctr" eaLnBrk="0" hangingPunct="0">
              <a:defRPr/>
            </a:pPr>
            <a:r>
              <a:rPr lang="en-US" sz="4000" kern="0" dirty="0">
                <a:solidFill>
                  <a:srgbClr val="000000"/>
                </a:solidFill>
                <a:latin typeface="Arial Black"/>
                <a:ea typeface="ＭＳ Ｐゴシック" charset="-128"/>
                <a:cs typeface="ＭＳ Ｐゴシック" charset="-128"/>
              </a:rPr>
              <a:t>Continued </a:t>
            </a:r>
            <a:r>
              <a:rPr lang="en-US" sz="4000" kern="0" dirty="0">
                <a:solidFill>
                  <a:srgbClr val="800000"/>
                </a:solidFill>
                <a:latin typeface="Arial Black"/>
                <a:ea typeface="ＭＳ Ｐゴシック" charset="-128"/>
                <a:cs typeface="ＭＳ Ｐゴシック" charset="-128"/>
              </a:rPr>
              <a:t>peace </a:t>
            </a:r>
            <a:r>
              <a:rPr lang="en-US" sz="4000" kern="0" dirty="0">
                <a:solidFill>
                  <a:srgbClr val="000000"/>
                </a:solidFill>
                <a:latin typeface="Arial Black"/>
                <a:ea typeface="ＭＳ Ｐゴシック" charset="-128"/>
                <a:cs typeface="ＭＳ Ｐゴシック" charset="-128"/>
              </a:rPr>
              <a:t>with God and man comes from seeking the attitude of Christ.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62209" name="Picture 4" descr="blue sunset.jpg"/>
          <p:cNvPicPr>
            <a:picLocks noChangeAspect="1"/>
          </p:cNvPicPr>
          <p:nvPr/>
        </p:nvPicPr>
        <p:blipFill>
          <a:blip r:embed="rId2">
            <a:extLst>
              <a:ext uri="{28A0092B-C50C-407E-A947-70E740481C1C}">
                <a14:useLocalDpi xmlns:a14="http://schemas.microsoft.com/office/drawing/2010/main" val="0"/>
              </a:ext>
            </a:extLst>
          </a:blip>
          <a:srcRect b="2285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2210" name="Title 1"/>
          <p:cNvSpPr>
            <a:spLocks noGrp="1"/>
          </p:cNvSpPr>
          <p:nvPr>
            <p:ph type="title"/>
          </p:nvPr>
        </p:nvSpPr>
        <p:spPr>
          <a:xfrm>
            <a:off x="0" y="0"/>
            <a:ext cx="9144000" cy="869950"/>
          </a:xfrm>
          <a:solidFill>
            <a:srgbClr val="000000"/>
          </a:solidFill>
        </p:spPr>
        <p:txBody>
          <a:bodyPr/>
          <a:lstStyle/>
          <a:p>
            <a:r>
              <a:rPr lang="en-US" sz="5400">
                <a:effectLst/>
                <a:latin typeface="Arial Black" charset="0"/>
                <a:ea typeface="MS PGothic" charset="0"/>
              </a:rPr>
              <a:t>4 Ways to Peace</a:t>
            </a:r>
          </a:p>
        </p:txBody>
      </p:sp>
      <p:sp>
        <p:nvSpPr>
          <p:cNvPr id="3" name="Title 1"/>
          <p:cNvSpPr txBox="1">
            <a:spLocks/>
          </p:cNvSpPr>
          <p:nvPr/>
        </p:nvSpPr>
        <p:spPr bwMode="auto">
          <a:xfrm>
            <a:off x="0" y="1066800"/>
            <a:ext cx="9144000" cy="4114800"/>
          </a:xfrm>
          <a:prstGeom prst="rect">
            <a:avLst/>
          </a:prstGeom>
          <a:noFill/>
          <a:ln w="9525">
            <a:noFill/>
            <a:miter lim="800000"/>
            <a:headEnd/>
            <a:tailEnd/>
          </a:ln>
        </p:spPr>
        <p:txBody>
          <a:bodyPr lIns="91354" tIns="45678" rIns="91354" bIns="45678" anchor="ctr"/>
          <a:lstStyle/>
          <a:p>
            <a:pPr algn="ctr" eaLnBrk="0" hangingPunct="0">
              <a:defRPr/>
            </a:pPr>
            <a:r>
              <a:rPr lang="en-US" sz="4800" kern="0" dirty="0">
                <a:solidFill>
                  <a:srgbClr val="FFFFFF"/>
                </a:solidFill>
                <a:effectLst>
                  <a:glow rad="101600">
                    <a:srgbClr val="000000">
                      <a:alpha val="75000"/>
                    </a:srgbClr>
                  </a:glow>
                </a:effectLst>
                <a:latin typeface="Arial Black"/>
                <a:ea typeface="ＭＳ Ｐゴシック" charset="-128"/>
                <a:cs typeface="ＭＳ Ｐゴシック" charset="-128"/>
              </a:rPr>
              <a:t>Rejoice</a:t>
            </a:r>
          </a:p>
          <a:p>
            <a:pPr algn="ctr" eaLnBrk="0" hangingPunct="0">
              <a:defRPr/>
            </a:pPr>
            <a:r>
              <a:rPr lang="en-US" sz="4800" kern="0" dirty="0">
                <a:solidFill>
                  <a:srgbClr val="FFFFFF"/>
                </a:solidFill>
                <a:effectLst>
                  <a:glow rad="101600">
                    <a:srgbClr val="000000">
                      <a:alpha val="75000"/>
                    </a:srgbClr>
                  </a:glow>
                </a:effectLst>
                <a:latin typeface="Arial Black"/>
                <a:ea typeface="ＭＳ Ｐゴシック" charset="-128"/>
                <a:cs typeface="ＭＳ Ｐゴシック" charset="-128"/>
              </a:rPr>
              <a:t>Be Gentle</a:t>
            </a:r>
          </a:p>
          <a:p>
            <a:pPr algn="ctr" eaLnBrk="0" hangingPunct="0">
              <a:defRPr/>
            </a:pPr>
            <a:r>
              <a:rPr lang="en-US" sz="4800" kern="0" dirty="0">
                <a:solidFill>
                  <a:srgbClr val="FFFFFF"/>
                </a:solidFill>
                <a:effectLst>
                  <a:glow rad="101600">
                    <a:srgbClr val="000000">
                      <a:alpha val="75000"/>
                    </a:srgbClr>
                  </a:glow>
                </a:effectLst>
                <a:latin typeface="Arial Black"/>
                <a:ea typeface="ＭＳ Ｐゴシック" charset="-128"/>
                <a:cs typeface="ＭＳ Ｐゴシック" charset="-128"/>
              </a:rPr>
              <a:t>Pray</a:t>
            </a:r>
          </a:p>
          <a:p>
            <a:pPr algn="ctr" eaLnBrk="0" hangingPunct="0">
              <a:defRPr/>
            </a:pPr>
            <a:r>
              <a:rPr lang="en-US" sz="4800" kern="0" dirty="0">
                <a:solidFill>
                  <a:srgbClr val="FFFFFF"/>
                </a:solidFill>
                <a:effectLst>
                  <a:glow rad="101600">
                    <a:srgbClr val="000000">
                      <a:alpha val="75000"/>
                    </a:srgbClr>
                  </a:glow>
                </a:effectLst>
                <a:latin typeface="Arial Black"/>
                <a:ea typeface="ＭＳ Ｐゴシック" charset="-128"/>
                <a:cs typeface="ＭＳ Ｐゴシック" charset="-128"/>
              </a:rPr>
              <a:t>Wholesome Thoughts</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233" name="Title 1"/>
          <p:cNvSpPr>
            <a:spLocks noGrp="1"/>
          </p:cNvSpPr>
          <p:nvPr>
            <p:ph type="title"/>
          </p:nvPr>
        </p:nvSpPr>
        <p:spPr/>
        <p:txBody>
          <a:bodyPr/>
          <a:lstStyle/>
          <a:p>
            <a:r>
              <a:rPr lang="en-US">
                <a:solidFill>
                  <a:schemeClr val="bg1"/>
                </a:solidFill>
                <a:effectLst/>
                <a:latin typeface="Arial Black" charset="0"/>
                <a:ea typeface="MS PGothic" charset="0"/>
              </a:rPr>
              <a:t>Black</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64257" name="Title 1"/>
          <p:cNvSpPr>
            <a:spLocks noGrp="1"/>
          </p:cNvSpPr>
          <p:nvPr>
            <p:ph type="title"/>
          </p:nvPr>
        </p:nvSpPr>
        <p:spPr>
          <a:xfrm>
            <a:off x="0" y="120650"/>
            <a:ext cx="9144000" cy="869950"/>
          </a:xfrm>
        </p:spPr>
        <p:txBody>
          <a:bodyPr/>
          <a:lstStyle/>
          <a:p>
            <a:r>
              <a:rPr lang="en-US" sz="4800" b="1">
                <a:effectLst/>
                <a:latin typeface="Arial Black" charset="0"/>
                <a:ea typeface="MS PGothic" charset="0"/>
              </a:rPr>
              <a:t>Peace in All Situations</a:t>
            </a:r>
            <a:endParaRPr lang="en-US" sz="4800">
              <a:effectLst/>
              <a:latin typeface="Arial Black" charset="0"/>
              <a:ea typeface="MS PGothic" charset="0"/>
            </a:endParaRPr>
          </a:p>
        </p:txBody>
      </p:sp>
      <p:sp>
        <p:nvSpPr>
          <p:cNvPr id="864258" name="Title 1"/>
          <p:cNvSpPr txBox="1">
            <a:spLocks/>
          </p:cNvSpPr>
          <p:nvPr/>
        </p:nvSpPr>
        <p:spPr bwMode="auto">
          <a:xfrm>
            <a:off x="0" y="60960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en-US" sz="4000" b="1" i="1">
                <a:solidFill>
                  <a:schemeClr val="tx2"/>
                </a:solidFill>
                <a:latin typeface="Arial Black" charset="0"/>
              </a:rPr>
              <a:t>Philippians 4:10-23</a:t>
            </a:r>
          </a:p>
        </p:txBody>
      </p:sp>
      <p:pic>
        <p:nvPicPr>
          <p:cNvPr id="864259" name="Picture 3" descr="contentment bab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066800"/>
            <a:ext cx="89535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4260" name="TextBox 1"/>
          <p:cNvSpPr txBox="1">
            <a:spLocks noChangeArrowheads="1"/>
          </p:cNvSpPr>
          <p:nvPr/>
        </p:nvSpPr>
        <p:spPr bwMode="auto">
          <a:xfrm>
            <a:off x="1547813" y="6878638"/>
            <a:ext cx="4175125" cy="10144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65" tIns="45683" rIns="91365" bIns="45683">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zh-CN" altLang="en-US" sz="6000" b="1">
                <a:solidFill>
                  <a:srgbClr val="FF0066"/>
                </a:solidFill>
                <a:latin typeface="MS PGothic" charset="0"/>
              </a:rPr>
              <a:t>知足</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65281" name="Picture 2" descr="The-Holy-Spirit-300x224 dov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25" y="0"/>
            <a:ext cx="9185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5282" name="Title 1"/>
          <p:cNvSpPr>
            <a:spLocks noGrp="1"/>
          </p:cNvSpPr>
          <p:nvPr>
            <p:ph type="title"/>
          </p:nvPr>
        </p:nvSpPr>
        <p:spPr>
          <a:xfrm>
            <a:off x="3124200" y="0"/>
            <a:ext cx="6019800" cy="1708150"/>
          </a:xfrm>
        </p:spPr>
        <p:txBody>
          <a:bodyPr/>
          <a:lstStyle/>
          <a:p>
            <a:r>
              <a:rPr lang="en-US">
                <a:effectLst/>
                <a:latin typeface="Arial Black" charset="0"/>
                <a:ea typeface="MS PGothic" charset="0"/>
              </a:rPr>
              <a:t>Peace Despite Circumstances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66305" name="Title 1"/>
          <p:cNvSpPr>
            <a:spLocks noGrp="1"/>
          </p:cNvSpPr>
          <p:nvPr>
            <p:ph type="title"/>
          </p:nvPr>
        </p:nvSpPr>
        <p:spPr>
          <a:xfrm>
            <a:off x="0" y="457200"/>
            <a:ext cx="9144000" cy="1143000"/>
          </a:xfrm>
        </p:spPr>
        <p:txBody>
          <a:bodyPr/>
          <a:lstStyle/>
          <a:p>
            <a:r>
              <a:rPr lang="en-US">
                <a:effectLst/>
                <a:latin typeface="Arial Black" charset="0"/>
                <a:ea typeface="MS PGothic" charset="0"/>
              </a:rPr>
              <a:t>Our Crossroads Era</a:t>
            </a:r>
            <a:br>
              <a:rPr lang="en-US">
                <a:effectLst/>
                <a:latin typeface="Arial Black" charset="0"/>
                <a:ea typeface="MS PGothic" charset="0"/>
              </a:rPr>
            </a:br>
            <a:r>
              <a:rPr lang="en-US">
                <a:effectLst/>
                <a:latin typeface="Arial Black" charset="0"/>
                <a:ea typeface="MS PGothic" charset="0"/>
              </a:rPr>
              <a:t>2006-2011</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1" name="Title 2"/>
          <p:cNvSpPr>
            <a:spLocks noGrp="1"/>
          </p:cNvSpPr>
          <p:nvPr>
            <p:ph type="title" idx="4294967295"/>
          </p:nvPr>
        </p:nvSpPr>
        <p:spPr>
          <a:xfrm>
            <a:off x="109538" y="0"/>
            <a:ext cx="8999537" cy="2808288"/>
          </a:xfrm>
        </p:spPr>
        <p:txBody>
          <a:bodyPr/>
          <a:lstStyle/>
          <a:p>
            <a:pPr eaLnBrk="1" hangingPunct="1"/>
            <a:r>
              <a:rPr lang="en-US" sz="4800" b="1">
                <a:latin typeface="Arial" charset="0"/>
                <a:cs typeface="Arial" charset="0"/>
              </a:rPr>
              <a:t>Chúng ta xử lý khó khăn tốt nhất khi chúng ta bày tỏ  </a:t>
            </a:r>
            <a:r>
              <a:rPr lang="en-US" sz="4800" b="1">
                <a:solidFill>
                  <a:srgbClr val="660066"/>
                </a:solidFill>
                <a:latin typeface="Arial" charset="0"/>
                <a:cs typeface="Arial" charset="0"/>
              </a:rPr>
              <a:t>thái độ </a:t>
            </a:r>
            <a:r>
              <a:rPr lang="en-US" sz="4800" b="1">
                <a:latin typeface="Arial" charset="0"/>
                <a:cs typeface="Arial" charset="0"/>
              </a:rPr>
              <a:t>của Christ (Ý chính). </a:t>
            </a:r>
            <a:endParaRPr lang="en-US" sz="4800" b="1">
              <a:solidFill>
                <a:srgbClr val="4B3118"/>
              </a:solidFill>
              <a:latin typeface="Arial" charset="0"/>
              <a:cs typeface="Arial" charset="0"/>
            </a:endParaRPr>
          </a:p>
        </p:txBody>
      </p:sp>
      <p:pic>
        <p:nvPicPr>
          <p:cNvPr id="481282" name="Picture 5" descr="Brain-Implants-More-Efficient-Imitating-Natural-Selection@@brain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92388" y="2781300"/>
            <a:ext cx="4067175" cy="338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40.xml><?xml version="1.0" encoding="utf-8"?>
<p:sld xmlns:a="http://schemas.openxmlformats.org/drawingml/2006/main" xmlns:r="http://schemas.openxmlformats.org/officeDocument/2006/relationships" xmlns:p="http://schemas.openxmlformats.org/presentationml/2006/main" show="0">
  <p:cSld>
    <p:bg>
      <p:bgPr>
        <a:gradFill rotWithShape="0">
          <a:gsLst>
            <a:gs pos="0">
              <a:schemeClr val="bg1"/>
            </a:gs>
            <a:gs pos="100000">
              <a:srgbClr val="767676"/>
            </a:gs>
          </a:gsLst>
          <a:lin ang="5400000" scaled="1"/>
        </a:gradFill>
        <a:effectLst/>
      </p:bgPr>
    </p:bg>
    <p:spTree>
      <p:nvGrpSpPr>
        <p:cNvPr id="1" name=""/>
        <p:cNvGrpSpPr/>
        <p:nvPr/>
      </p:nvGrpSpPr>
      <p:grpSpPr>
        <a:xfrm>
          <a:off x="0" y="0"/>
          <a:ext cx="0" cy="0"/>
          <a:chOff x="0" y="0"/>
          <a:chExt cx="0" cy="0"/>
        </a:xfrm>
      </p:grpSpPr>
      <p:sp>
        <p:nvSpPr>
          <p:cNvPr id="867330" name="Rectangle 4"/>
          <p:cNvSpPr>
            <a:spLocks noGrp="1" noChangeArrowheads="1"/>
          </p:cNvSpPr>
          <p:nvPr>
            <p:ph type="ctrTitle"/>
          </p:nvPr>
        </p:nvSpPr>
        <p:spPr>
          <a:xfrm>
            <a:off x="0" y="914400"/>
            <a:ext cx="4876800" cy="838200"/>
          </a:xfrm>
        </p:spPr>
        <p:txBody>
          <a:bodyPr/>
          <a:lstStyle/>
          <a:p>
            <a:pPr eaLnBrk="1" hangingPunct="1"/>
            <a:r>
              <a:rPr lang="en-US" sz="2800" b="1" i="1">
                <a:latin typeface="Arial" charset="0"/>
                <a:ea typeface="MS PGothic" charset="0"/>
              </a:rPr>
              <a:t>First Worship Service</a:t>
            </a:r>
            <a:br>
              <a:rPr lang="en-US" sz="2800" b="1" i="1">
                <a:latin typeface="Arial" charset="0"/>
                <a:ea typeface="MS PGothic" charset="0"/>
              </a:rPr>
            </a:br>
            <a:r>
              <a:rPr lang="en-US" sz="2800" b="1" i="1">
                <a:latin typeface="Arial" charset="0"/>
                <a:ea typeface="MS PGothic" charset="0"/>
              </a:rPr>
              <a:t>19 November 2006</a:t>
            </a:r>
          </a:p>
        </p:txBody>
      </p:sp>
      <p:pic>
        <p:nvPicPr>
          <p:cNvPr id="867331" name="Picture 3" descr="CIC launch 1"/>
          <p:cNvPicPr>
            <a:picLocks noChangeAspect="1" noChangeArrowheads="1"/>
          </p:cNvPicPr>
          <p:nvPr/>
        </p:nvPicPr>
        <p:blipFill>
          <a:blip r:embed="rId3">
            <a:extLst>
              <a:ext uri="{28A0092B-C50C-407E-A947-70E740481C1C}">
                <a14:useLocalDpi xmlns:a14="http://schemas.microsoft.com/office/drawing/2010/main" val="0"/>
              </a:ext>
            </a:extLst>
          </a:blip>
          <a:srcRect t="17870"/>
          <a:stretch>
            <a:fillRect/>
          </a:stretch>
        </p:blipFill>
        <p:spPr bwMode="auto">
          <a:xfrm>
            <a:off x="0" y="1828800"/>
            <a:ext cx="9144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7332" name="Picture 2" descr="Crossroads-Logo-HZ"/>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228600"/>
            <a:ext cx="4219575"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69377" name="Picture 3" descr="Sig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
            <a:ext cx="9144000" cy="657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9378" name="Rectangle 2"/>
          <p:cNvSpPr>
            <a:spLocks noGrp="1" noChangeArrowheads="1"/>
          </p:cNvSpPr>
          <p:nvPr>
            <p:ph type="ctrTitle"/>
          </p:nvPr>
        </p:nvSpPr>
        <p:spPr>
          <a:xfrm>
            <a:off x="0" y="5943600"/>
            <a:ext cx="9144000" cy="762000"/>
          </a:xfrm>
          <a:solidFill>
            <a:srgbClr val="FFFFFF"/>
          </a:solidFill>
        </p:spPr>
        <p:txBody>
          <a:bodyPr/>
          <a:lstStyle/>
          <a:p>
            <a:pPr eaLnBrk="1" hangingPunct="1"/>
            <a:r>
              <a:rPr lang="en-US" sz="3200" b="1">
                <a:latin typeface="Arial" charset="0"/>
                <a:ea typeface="MS PGothic" charset="0"/>
              </a:rPr>
              <a:t>24 May 2007 Signing of CIC Ltd. Papers </a:t>
            </a:r>
            <a:br>
              <a:rPr lang="en-US" sz="3200" b="1">
                <a:latin typeface="Arial" charset="0"/>
                <a:ea typeface="MS PGothic" charset="0"/>
              </a:rPr>
            </a:br>
            <a:r>
              <a:rPr lang="en-US" sz="2400" b="1">
                <a:latin typeface="Arial" charset="0"/>
                <a:ea typeface="MS PGothic" charset="0"/>
              </a:rPr>
              <a:t>Tom Chandler • Rick Griffith • Pauline Ang • Bob Newman</a:t>
            </a:r>
            <a:endParaRPr lang="en-US" sz="3200" b="1">
              <a:latin typeface="Arial" charset="0"/>
              <a:ea typeface="MS PGothic"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71425" name="Rectangle 2"/>
          <p:cNvSpPr>
            <a:spLocks noGrp="1" noChangeArrowheads="1"/>
          </p:cNvSpPr>
          <p:nvPr>
            <p:ph type="title" idx="4294967295"/>
          </p:nvPr>
        </p:nvSpPr>
        <p:spPr>
          <a:xfrm>
            <a:off x="1403350" y="115888"/>
            <a:ext cx="6326188" cy="792162"/>
          </a:xfrm>
          <a:solidFill>
            <a:srgbClr val="6600CC"/>
          </a:solidFill>
        </p:spPr>
        <p:txBody>
          <a:bodyPr/>
          <a:lstStyle/>
          <a:p>
            <a:pPr eaLnBrk="1" hangingPunct="1"/>
            <a:r>
              <a:rPr lang="en-US" sz="4800" b="1">
                <a:solidFill>
                  <a:schemeClr val="bg1"/>
                </a:solidFill>
                <a:latin typeface="Arial" charset="0"/>
                <a:ea typeface="MS PGothic" charset="0"/>
              </a:rPr>
              <a:t>Countries at CIC</a:t>
            </a:r>
          </a:p>
        </p:txBody>
      </p:sp>
      <p:sp>
        <p:nvSpPr>
          <p:cNvPr id="871426" name="Text Box 5"/>
          <p:cNvSpPr txBox="1">
            <a:spLocks noChangeArrowheads="1"/>
          </p:cNvSpPr>
          <p:nvPr/>
        </p:nvSpPr>
        <p:spPr bwMode="auto">
          <a:xfrm>
            <a:off x="9323388" y="33338"/>
            <a:ext cx="1524000" cy="623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5" tIns="45683" rIns="91365" bIns="45683">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lnSpc>
                <a:spcPct val="70000"/>
              </a:lnSpc>
              <a:spcBef>
                <a:spcPct val="50000"/>
              </a:spcBef>
            </a:pPr>
            <a:r>
              <a:rPr lang="en-US" sz="2000" b="1">
                <a:solidFill>
                  <a:srgbClr val="000000"/>
                </a:solidFill>
              </a:rPr>
              <a:t>Australia</a:t>
            </a:r>
          </a:p>
          <a:p>
            <a:pPr algn="ctr" eaLnBrk="1" hangingPunct="1">
              <a:lnSpc>
                <a:spcPct val="70000"/>
              </a:lnSpc>
              <a:spcBef>
                <a:spcPct val="50000"/>
              </a:spcBef>
            </a:pPr>
            <a:r>
              <a:rPr lang="en-US" sz="2000" b="1">
                <a:solidFill>
                  <a:srgbClr val="000000"/>
                </a:solidFill>
              </a:rPr>
              <a:t>Canada</a:t>
            </a:r>
          </a:p>
          <a:p>
            <a:pPr algn="ctr" eaLnBrk="1" hangingPunct="1">
              <a:lnSpc>
                <a:spcPct val="70000"/>
              </a:lnSpc>
              <a:spcBef>
                <a:spcPct val="50000"/>
              </a:spcBef>
            </a:pPr>
            <a:r>
              <a:rPr lang="en-US" sz="2000" b="1">
                <a:solidFill>
                  <a:srgbClr val="000000"/>
                </a:solidFill>
              </a:rPr>
              <a:t>China</a:t>
            </a:r>
          </a:p>
          <a:p>
            <a:pPr algn="ctr" eaLnBrk="1" hangingPunct="1">
              <a:lnSpc>
                <a:spcPct val="70000"/>
              </a:lnSpc>
              <a:spcBef>
                <a:spcPct val="50000"/>
              </a:spcBef>
            </a:pPr>
            <a:r>
              <a:rPr lang="en-US" sz="2000" b="1">
                <a:solidFill>
                  <a:srgbClr val="000000"/>
                </a:solidFill>
              </a:rPr>
              <a:t>France</a:t>
            </a:r>
          </a:p>
          <a:p>
            <a:pPr algn="ctr" eaLnBrk="1" hangingPunct="1">
              <a:lnSpc>
                <a:spcPct val="70000"/>
              </a:lnSpc>
              <a:spcBef>
                <a:spcPct val="50000"/>
              </a:spcBef>
            </a:pPr>
            <a:r>
              <a:rPr lang="en-US" sz="2000" b="1">
                <a:solidFill>
                  <a:srgbClr val="000000"/>
                </a:solidFill>
              </a:rPr>
              <a:t>Germany</a:t>
            </a:r>
          </a:p>
          <a:p>
            <a:pPr algn="ctr" eaLnBrk="1" hangingPunct="1">
              <a:lnSpc>
                <a:spcPct val="70000"/>
              </a:lnSpc>
              <a:spcBef>
                <a:spcPct val="50000"/>
              </a:spcBef>
            </a:pPr>
            <a:r>
              <a:rPr lang="en-US" sz="2000" b="1">
                <a:solidFill>
                  <a:srgbClr val="000000"/>
                </a:solidFill>
              </a:rPr>
              <a:t>Hong Kong</a:t>
            </a:r>
          </a:p>
          <a:p>
            <a:pPr algn="ctr" eaLnBrk="1" hangingPunct="1">
              <a:lnSpc>
                <a:spcPct val="70000"/>
              </a:lnSpc>
              <a:spcBef>
                <a:spcPct val="50000"/>
              </a:spcBef>
            </a:pPr>
            <a:r>
              <a:rPr lang="en-US" sz="2000" b="1">
                <a:solidFill>
                  <a:srgbClr val="000000"/>
                </a:solidFill>
              </a:rPr>
              <a:t>India</a:t>
            </a:r>
          </a:p>
          <a:p>
            <a:pPr algn="ctr" eaLnBrk="1" hangingPunct="1">
              <a:lnSpc>
                <a:spcPct val="70000"/>
              </a:lnSpc>
              <a:spcBef>
                <a:spcPct val="50000"/>
              </a:spcBef>
            </a:pPr>
            <a:r>
              <a:rPr lang="en-US" sz="2000" b="1">
                <a:solidFill>
                  <a:srgbClr val="000000"/>
                </a:solidFill>
              </a:rPr>
              <a:t>Indonesia</a:t>
            </a:r>
          </a:p>
          <a:p>
            <a:pPr algn="ctr" eaLnBrk="1" hangingPunct="1">
              <a:lnSpc>
                <a:spcPct val="70000"/>
              </a:lnSpc>
              <a:spcBef>
                <a:spcPct val="50000"/>
              </a:spcBef>
            </a:pPr>
            <a:r>
              <a:rPr lang="en-US" sz="2000" b="1">
                <a:solidFill>
                  <a:srgbClr val="000000"/>
                </a:solidFill>
              </a:rPr>
              <a:t>Korea</a:t>
            </a:r>
          </a:p>
          <a:p>
            <a:pPr algn="ctr" eaLnBrk="1" hangingPunct="1">
              <a:lnSpc>
                <a:spcPct val="70000"/>
              </a:lnSpc>
              <a:spcBef>
                <a:spcPct val="50000"/>
              </a:spcBef>
            </a:pPr>
            <a:r>
              <a:rPr lang="en-US" sz="2000" b="1">
                <a:solidFill>
                  <a:srgbClr val="000000"/>
                </a:solidFill>
              </a:rPr>
              <a:t>Mongolia</a:t>
            </a:r>
          </a:p>
          <a:p>
            <a:pPr algn="ctr" eaLnBrk="1" hangingPunct="1">
              <a:lnSpc>
                <a:spcPct val="70000"/>
              </a:lnSpc>
              <a:spcBef>
                <a:spcPct val="50000"/>
              </a:spcBef>
            </a:pPr>
            <a:r>
              <a:rPr lang="en-US" sz="2000" b="1">
                <a:solidFill>
                  <a:srgbClr val="000000"/>
                </a:solidFill>
              </a:rPr>
              <a:t>Netherlands</a:t>
            </a:r>
          </a:p>
          <a:p>
            <a:pPr algn="ctr" eaLnBrk="1" hangingPunct="1">
              <a:lnSpc>
                <a:spcPct val="70000"/>
              </a:lnSpc>
              <a:spcBef>
                <a:spcPct val="50000"/>
              </a:spcBef>
            </a:pPr>
            <a:r>
              <a:rPr lang="en-US" sz="2000" b="1">
                <a:solidFill>
                  <a:srgbClr val="000000"/>
                </a:solidFill>
              </a:rPr>
              <a:t>Philippines</a:t>
            </a:r>
          </a:p>
          <a:p>
            <a:pPr algn="ctr" eaLnBrk="1" hangingPunct="1">
              <a:lnSpc>
                <a:spcPct val="70000"/>
              </a:lnSpc>
              <a:spcBef>
                <a:spcPct val="50000"/>
              </a:spcBef>
            </a:pPr>
            <a:r>
              <a:rPr lang="en-US" sz="2000" b="1">
                <a:solidFill>
                  <a:srgbClr val="000000"/>
                </a:solidFill>
              </a:rPr>
              <a:t>Singapore</a:t>
            </a:r>
          </a:p>
          <a:p>
            <a:pPr algn="ctr" eaLnBrk="1" hangingPunct="1">
              <a:lnSpc>
                <a:spcPct val="70000"/>
              </a:lnSpc>
              <a:spcBef>
                <a:spcPct val="50000"/>
              </a:spcBef>
            </a:pPr>
            <a:r>
              <a:rPr lang="en-US" sz="2000" b="1">
                <a:solidFill>
                  <a:srgbClr val="000000"/>
                </a:solidFill>
              </a:rPr>
              <a:t>Thailand</a:t>
            </a:r>
          </a:p>
          <a:p>
            <a:pPr algn="ctr" eaLnBrk="1" hangingPunct="1">
              <a:lnSpc>
                <a:spcPct val="70000"/>
              </a:lnSpc>
              <a:spcBef>
                <a:spcPct val="50000"/>
              </a:spcBef>
            </a:pPr>
            <a:r>
              <a:rPr lang="en-US" sz="2000" b="1">
                <a:solidFill>
                  <a:srgbClr val="000000"/>
                </a:solidFill>
              </a:rPr>
              <a:t>Vietnam</a:t>
            </a:r>
          </a:p>
          <a:p>
            <a:pPr algn="ctr" eaLnBrk="1" hangingPunct="1">
              <a:lnSpc>
                <a:spcPct val="70000"/>
              </a:lnSpc>
              <a:spcBef>
                <a:spcPct val="50000"/>
              </a:spcBef>
            </a:pPr>
            <a:r>
              <a:rPr lang="en-US" sz="2000" b="1">
                <a:solidFill>
                  <a:srgbClr val="000000"/>
                </a:solidFill>
              </a:rPr>
              <a:t>UK</a:t>
            </a:r>
          </a:p>
          <a:p>
            <a:pPr algn="ctr" eaLnBrk="1" hangingPunct="1">
              <a:lnSpc>
                <a:spcPct val="70000"/>
              </a:lnSpc>
              <a:spcBef>
                <a:spcPct val="50000"/>
              </a:spcBef>
            </a:pPr>
            <a:r>
              <a:rPr lang="en-US" sz="2000" b="1">
                <a:solidFill>
                  <a:srgbClr val="000000"/>
                </a:solidFill>
              </a:rPr>
              <a:t>USA</a:t>
            </a:r>
          </a:p>
        </p:txBody>
      </p:sp>
      <p:grpSp>
        <p:nvGrpSpPr>
          <p:cNvPr id="2" name="Group 4"/>
          <p:cNvGrpSpPr>
            <a:grpSpLocks/>
          </p:cNvGrpSpPr>
          <p:nvPr/>
        </p:nvGrpSpPr>
        <p:grpSpPr bwMode="auto">
          <a:xfrm>
            <a:off x="5105400" y="1125538"/>
            <a:ext cx="3902075" cy="5399087"/>
            <a:chOff x="5105398" y="1124744"/>
            <a:chExt cx="3901756" cy="5400600"/>
          </a:xfrm>
        </p:grpSpPr>
        <p:grpSp>
          <p:nvGrpSpPr>
            <p:cNvPr id="871436" name="Group 2"/>
            <p:cNvGrpSpPr>
              <a:grpSpLocks/>
            </p:cNvGrpSpPr>
            <p:nvPr/>
          </p:nvGrpSpPr>
          <p:grpSpPr bwMode="auto">
            <a:xfrm>
              <a:off x="5105398" y="2348880"/>
              <a:ext cx="3901756" cy="4176464"/>
              <a:chOff x="5206748" y="2348880"/>
              <a:chExt cx="3901756" cy="4176464"/>
            </a:xfrm>
          </p:grpSpPr>
          <p:pic>
            <p:nvPicPr>
              <p:cNvPr id="871438" name="Picture 1" descr="CIC Country Pie Chart March 2011.jpg"/>
              <p:cNvPicPr>
                <a:picLocks noChangeAspect="1"/>
              </p:cNvPicPr>
              <p:nvPr/>
            </p:nvPicPr>
            <p:blipFill>
              <a:blip r:embed="rId3">
                <a:extLst>
                  <a:ext uri="{28A0092B-C50C-407E-A947-70E740481C1C}">
                    <a14:useLocalDpi xmlns:a14="http://schemas.microsoft.com/office/drawing/2010/main" val="0"/>
                  </a:ext>
                </a:extLst>
              </a:blip>
              <a:srcRect r="14117"/>
              <a:stretch>
                <a:fillRect/>
              </a:stretch>
            </p:blipFill>
            <p:spPr bwMode="auto">
              <a:xfrm>
                <a:off x="5206748" y="2924944"/>
                <a:ext cx="3901756" cy="2564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Text Box 6"/>
              <p:cNvSpPr txBox="1">
                <a:spLocks noChangeArrowheads="1"/>
              </p:cNvSpPr>
              <p:nvPr/>
            </p:nvSpPr>
            <p:spPr bwMode="auto">
              <a:xfrm>
                <a:off x="5614703" y="2349049"/>
                <a:ext cx="3085848" cy="770154"/>
              </a:xfrm>
              <a:prstGeom prst="rect">
                <a:avLst/>
              </a:prstGeom>
              <a:noFill/>
              <a:ln w="9525">
                <a:noFill/>
                <a:miter lim="800000"/>
                <a:headEnd/>
                <a:tailEnd/>
              </a:ln>
              <a:effectLst>
                <a:outerShdw dist="35921" dir="2700000" algn="ctr" rotWithShape="0">
                  <a:srgbClr val="808080">
                    <a:alpha val="74997"/>
                  </a:srgbClr>
                </a:outerShdw>
              </a:effectLst>
            </p:spPr>
            <p:txBody>
              <a:bodyPr wrap="none">
                <a:spAutoFit/>
              </a:bodyPr>
              <a:lstStyle/>
              <a:p>
                <a:pPr algn="ctr">
                  <a:spcBef>
                    <a:spcPct val="50000"/>
                  </a:spcBef>
                  <a:defRPr/>
                </a:pPr>
                <a:r>
                  <a:rPr lang="en-US" sz="4400" dirty="0">
                    <a:solidFill>
                      <a:srgbClr val="2B0D00"/>
                    </a:solidFill>
                    <a:latin typeface="Arial" pitchFamily="-105" charset="0"/>
                    <a:ea typeface="ＭＳ Ｐゴシック" pitchFamily="-105" charset="-128"/>
                    <a:cs typeface="+mn-cs"/>
                  </a:rPr>
                  <a:t>USA = 23%</a:t>
                </a:r>
              </a:p>
            </p:txBody>
          </p:sp>
          <p:sp>
            <p:nvSpPr>
              <p:cNvPr id="27656" name="Text Box 8"/>
              <p:cNvSpPr txBox="1">
                <a:spLocks noChangeArrowheads="1"/>
              </p:cNvSpPr>
              <p:nvPr/>
            </p:nvSpPr>
            <p:spPr bwMode="auto">
              <a:xfrm>
                <a:off x="5411519" y="5755191"/>
                <a:ext cx="3492214" cy="770153"/>
              </a:xfrm>
              <a:prstGeom prst="rect">
                <a:avLst/>
              </a:prstGeom>
              <a:noFill/>
              <a:ln w="9525">
                <a:noFill/>
                <a:miter lim="800000"/>
                <a:headEnd/>
                <a:tailEnd/>
              </a:ln>
              <a:effectLst>
                <a:outerShdw dist="35921" dir="2700000" algn="ctr" rotWithShape="0">
                  <a:srgbClr val="808080">
                    <a:alpha val="74997"/>
                  </a:srgbClr>
                </a:outerShdw>
              </a:effectLst>
            </p:spPr>
            <p:txBody>
              <a:bodyPr wrap="none">
                <a:spAutoFit/>
              </a:bodyPr>
              <a:lstStyle/>
              <a:p>
                <a:pPr algn="ctr">
                  <a:spcBef>
                    <a:spcPct val="50000"/>
                  </a:spcBef>
                  <a:defRPr/>
                </a:pPr>
                <a:r>
                  <a:rPr lang="en-US" sz="4400" dirty="0">
                    <a:solidFill>
                      <a:srgbClr val="2B0D00"/>
                    </a:solidFill>
                    <a:latin typeface="Arial" pitchFamily="-105" charset="0"/>
                    <a:ea typeface="ＭＳ Ｐゴシック" pitchFamily="-105" charset="-128"/>
                    <a:cs typeface="+mn-cs"/>
                  </a:rPr>
                  <a:t>NETH = 14%</a:t>
                </a:r>
              </a:p>
            </p:txBody>
          </p:sp>
          <p:sp>
            <p:nvSpPr>
              <p:cNvPr id="10" name="Text Box 8"/>
              <p:cNvSpPr txBox="1">
                <a:spLocks noChangeArrowheads="1"/>
              </p:cNvSpPr>
              <p:nvPr/>
            </p:nvSpPr>
            <p:spPr bwMode="auto">
              <a:xfrm>
                <a:off x="5708357" y="5180355"/>
                <a:ext cx="2898538" cy="768565"/>
              </a:xfrm>
              <a:prstGeom prst="rect">
                <a:avLst/>
              </a:prstGeom>
              <a:noFill/>
              <a:ln w="9525">
                <a:noFill/>
                <a:miter lim="800000"/>
                <a:headEnd/>
                <a:tailEnd/>
              </a:ln>
              <a:effectLst>
                <a:outerShdw dist="35921" dir="2700000" algn="ctr" rotWithShape="0">
                  <a:srgbClr val="808080">
                    <a:alpha val="74997"/>
                  </a:srgbClr>
                </a:outerShdw>
              </a:effectLst>
            </p:spPr>
            <p:txBody>
              <a:bodyPr wrap="none">
                <a:spAutoFit/>
              </a:bodyPr>
              <a:lstStyle/>
              <a:p>
                <a:pPr algn="ctr">
                  <a:spcBef>
                    <a:spcPct val="50000"/>
                  </a:spcBef>
                  <a:defRPr/>
                </a:pPr>
                <a:r>
                  <a:rPr lang="en-US" sz="4400" dirty="0">
                    <a:solidFill>
                      <a:srgbClr val="2B0D00"/>
                    </a:solidFill>
                    <a:latin typeface="Arial" pitchFamily="-105" charset="0"/>
                    <a:ea typeface="ＭＳ Ｐゴシック" pitchFamily="-105" charset="-128"/>
                    <a:cs typeface="+mn-cs"/>
                  </a:rPr>
                  <a:t>SIN = 14%</a:t>
                </a:r>
              </a:p>
            </p:txBody>
          </p:sp>
        </p:grpSp>
        <p:sp>
          <p:nvSpPr>
            <p:cNvPr id="871437" name="Rectangle 2"/>
            <p:cNvSpPr txBox="1">
              <a:spLocks noChangeArrowheads="1"/>
            </p:cNvSpPr>
            <p:nvPr/>
          </p:nvSpPr>
          <p:spPr bwMode="auto">
            <a:xfrm>
              <a:off x="5112060" y="1124744"/>
              <a:ext cx="3888432" cy="8640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en-US" sz="3600" b="1">
                  <a:solidFill>
                    <a:srgbClr val="000000"/>
                  </a:solidFill>
                </a:rPr>
                <a:t>March 2011</a:t>
              </a:r>
            </a:p>
          </p:txBody>
        </p:sp>
      </p:grpSp>
      <p:grpSp>
        <p:nvGrpSpPr>
          <p:cNvPr id="4" name="Group 5"/>
          <p:cNvGrpSpPr>
            <a:grpSpLocks/>
          </p:cNvGrpSpPr>
          <p:nvPr/>
        </p:nvGrpSpPr>
        <p:grpSpPr bwMode="auto">
          <a:xfrm>
            <a:off x="34925" y="1125538"/>
            <a:ext cx="4092575" cy="5472112"/>
            <a:chOff x="35496" y="1124744"/>
            <a:chExt cx="4091680" cy="5472608"/>
          </a:xfrm>
        </p:grpSpPr>
        <p:grpSp>
          <p:nvGrpSpPr>
            <p:cNvPr id="871430" name="Group 3"/>
            <p:cNvGrpSpPr>
              <a:grpSpLocks/>
            </p:cNvGrpSpPr>
            <p:nvPr/>
          </p:nvGrpSpPr>
          <p:grpSpPr bwMode="auto">
            <a:xfrm>
              <a:off x="35496" y="2420888"/>
              <a:ext cx="4091680" cy="4176464"/>
              <a:chOff x="35496" y="2420888"/>
              <a:chExt cx="4091680" cy="4176464"/>
            </a:xfrm>
          </p:grpSpPr>
          <p:pic>
            <p:nvPicPr>
              <p:cNvPr id="871432" name="Picture 4" descr="Nations"/>
              <p:cNvPicPr>
                <a:picLocks noChangeAspect="1" noChangeArrowheads="1"/>
              </p:cNvPicPr>
              <p:nvPr/>
            </p:nvPicPr>
            <p:blipFill>
              <a:blip r:embed="rId4">
                <a:extLst>
                  <a:ext uri="{28A0092B-C50C-407E-A947-70E740481C1C}">
                    <a14:useLocalDpi xmlns:a14="http://schemas.microsoft.com/office/drawing/2010/main" val="0"/>
                  </a:ext>
                </a:extLst>
              </a:blip>
              <a:srcRect l="5373" t="17313" r="17065"/>
              <a:stretch>
                <a:fillRect/>
              </a:stretch>
            </p:blipFill>
            <p:spPr bwMode="auto">
              <a:xfrm>
                <a:off x="35496" y="3068960"/>
                <a:ext cx="4091680" cy="2637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6"/>
              <p:cNvSpPr txBox="1">
                <a:spLocks noChangeArrowheads="1"/>
              </p:cNvSpPr>
              <p:nvPr/>
            </p:nvSpPr>
            <p:spPr bwMode="auto">
              <a:xfrm>
                <a:off x="538624" y="2420261"/>
                <a:ext cx="3085425" cy="770007"/>
              </a:xfrm>
              <a:prstGeom prst="rect">
                <a:avLst/>
              </a:prstGeom>
              <a:noFill/>
              <a:ln w="9525">
                <a:noFill/>
                <a:miter lim="800000"/>
                <a:headEnd/>
                <a:tailEnd/>
              </a:ln>
              <a:effectLst>
                <a:outerShdw dist="35921" dir="2700000" algn="ctr" rotWithShape="0">
                  <a:srgbClr val="808080">
                    <a:alpha val="74997"/>
                  </a:srgbClr>
                </a:outerShdw>
              </a:effectLst>
            </p:spPr>
            <p:txBody>
              <a:bodyPr wrap="none">
                <a:spAutoFit/>
              </a:bodyPr>
              <a:lstStyle/>
              <a:p>
                <a:pPr algn="ctr">
                  <a:spcBef>
                    <a:spcPct val="50000"/>
                  </a:spcBef>
                  <a:defRPr/>
                </a:pPr>
                <a:r>
                  <a:rPr lang="en-US" sz="4400" dirty="0">
                    <a:solidFill>
                      <a:srgbClr val="2B0D00"/>
                    </a:solidFill>
                    <a:latin typeface="Arial" pitchFamily="-105" charset="0"/>
                    <a:ea typeface="ＭＳ Ｐゴシック" pitchFamily="-105" charset="-128"/>
                    <a:cs typeface="+mn-cs"/>
                  </a:rPr>
                  <a:t>USA = 74%</a:t>
                </a:r>
              </a:p>
            </p:txBody>
          </p:sp>
          <p:sp>
            <p:nvSpPr>
              <p:cNvPr id="13" name="Text Box 8"/>
              <p:cNvSpPr txBox="1">
                <a:spLocks noChangeArrowheads="1"/>
              </p:cNvSpPr>
              <p:nvPr/>
            </p:nvSpPr>
            <p:spPr bwMode="auto">
              <a:xfrm>
                <a:off x="491009" y="5827345"/>
                <a:ext cx="3180654" cy="770007"/>
              </a:xfrm>
              <a:prstGeom prst="rect">
                <a:avLst/>
              </a:prstGeom>
              <a:noFill/>
              <a:ln w="9525">
                <a:noFill/>
                <a:miter lim="800000"/>
                <a:headEnd/>
                <a:tailEnd/>
              </a:ln>
              <a:effectLst>
                <a:outerShdw dist="35921" dir="2700000" algn="ctr" rotWithShape="0">
                  <a:srgbClr val="808080">
                    <a:alpha val="74997"/>
                  </a:srgbClr>
                </a:outerShdw>
              </a:effectLst>
            </p:spPr>
            <p:txBody>
              <a:bodyPr wrap="none">
                <a:spAutoFit/>
              </a:bodyPr>
              <a:lstStyle/>
              <a:p>
                <a:pPr algn="ctr">
                  <a:spcBef>
                    <a:spcPct val="50000"/>
                  </a:spcBef>
                  <a:defRPr/>
                </a:pPr>
                <a:r>
                  <a:rPr lang="en-US" sz="4400" dirty="0">
                    <a:solidFill>
                      <a:srgbClr val="2B0D00"/>
                    </a:solidFill>
                    <a:latin typeface="Arial" pitchFamily="-105" charset="0"/>
                    <a:ea typeface="ＭＳ Ｐゴシック" pitchFamily="-105" charset="-128"/>
                    <a:cs typeface="+mn-cs"/>
                  </a:rPr>
                  <a:t>NETH = 0%</a:t>
                </a:r>
              </a:p>
            </p:txBody>
          </p:sp>
          <p:sp>
            <p:nvSpPr>
              <p:cNvPr id="14" name="Text Box 8"/>
              <p:cNvSpPr txBox="1">
                <a:spLocks noChangeArrowheads="1"/>
              </p:cNvSpPr>
              <p:nvPr/>
            </p:nvSpPr>
            <p:spPr bwMode="auto">
              <a:xfrm>
                <a:off x="632265" y="5251030"/>
                <a:ext cx="2898141" cy="770008"/>
              </a:xfrm>
              <a:prstGeom prst="rect">
                <a:avLst/>
              </a:prstGeom>
              <a:noFill/>
              <a:ln w="9525">
                <a:noFill/>
                <a:miter lim="800000"/>
                <a:headEnd/>
                <a:tailEnd/>
              </a:ln>
              <a:effectLst>
                <a:outerShdw dist="35921" dir="2700000" algn="ctr" rotWithShape="0">
                  <a:srgbClr val="808080">
                    <a:alpha val="74997"/>
                  </a:srgbClr>
                </a:outerShdw>
              </a:effectLst>
            </p:spPr>
            <p:txBody>
              <a:bodyPr wrap="none">
                <a:spAutoFit/>
              </a:bodyPr>
              <a:lstStyle/>
              <a:p>
                <a:pPr algn="ctr">
                  <a:spcBef>
                    <a:spcPct val="50000"/>
                  </a:spcBef>
                  <a:defRPr/>
                </a:pPr>
                <a:r>
                  <a:rPr lang="en-US" sz="4400" dirty="0">
                    <a:solidFill>
                      <a:srgbClr val="2B0D00"/>
                    </a:solidFill>
                    <a:latin typeface="Arial" pitchFamily="-105" charset="0"/>
                    <a:ea typeface="ＭＳ Ｐゴシック" pitchFamily="-105" charset="-128"/>
                    <a:cs typeface="+mn-cs"/>
                  </a:rPr>
                  <a:t>SIN = 13%</a:t>
                </a:r>
              </a:p>
            </p:txBody>
          </p:sp>
        </p:grpSp>
        <p:sp>
          <p:nvSpPr>
            <p:cNvPr id="871431" name="Rectangle 2"/>
            <p:cNvSpPr txBox="1">
              <a:spLocks noChangeArrowheads="1"/>
            </p:cNvSpPr>
            <p:nvPr/>
          </p:nvSpPr>
          <p:spPr bwMode="auto">
            <a:xfrm>
              <a:off x="137120" y="1124744"/>
              <a:ext cx="3888432" cy="8640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en-US" sz="3600" b="1">
                  <a:solidFill>
                    <a:srgbClr val="000000"/>
                  </a:solidFill>
                </a:rPr>
                <a:t>March 2008</a:t>
              </a:r>
            </a:p>
          </p:txBody>
        </p:sp>
      </p:grpSp>
      <p:sp>
        <p:nvSpPr>
          <p:cNvPr id="7" name="Right Arrow 6"/>
          <p:cNvSpPr>
            <a:spLocks noChangeArrowheads="1"/>
          </p:cNvSpPr>
          <p:nvPr/>
        </p:nvSpPr>
        <p:spPr bwMode="auto">
          <a:xfrm>
            <a:off x="4211638" y="3357563"/>
            <a:ext cx="865187" cy="1584325"/>
          </a:xfrm>
          <a:prstGeom prst="rightArrow">
            <a:avLst>
              <a:gd name="adj1" fmla="val 50000"/>
              <a:gd name="adj2" fmla="val 50000"/>
            </a:avLst>
          </a:prstGeom>
          <a:solidFill>
            <a:srgbClr val="800000"/>
          </a:solidFill>
          <a:ln w="9525">
            <a:solidFill>
              <a:srgbClr val="B6DCDF"/>
            </a:solidFill>
            <a:miter lim="800000"/>
            <a:headEnd/>
            <a:tailEnd/>
          </a:ln>
          <a:effectLst>
            <a:outerShdw dist="23000" dir="5400000" rotWithShape="0">
              <a:srgbClr val="808080">
                <a:alpha val="34999"/>
              </a:srgbClr>
            </a:outerShdw>
          </a:effectLst>
        </p:spPr>
        <p:txBody>
          <a:bodyPr lIns="91365" tIns="45683" rIns="91365" bIns="45683" anchor="ctr"/>
          <a:lstStyle/>
          <a:p>
            <a:pPr algn="ctr">
              <a:defRPr/>
            </a:pPr>
            <a:endParaRPr lang="en-US">
              <a:solidFill>
                <a:prstClr val="white"/>
              </a:solidFill>
              <a:latin typeface="+mn-lt"/>
              <a:ea typeface="+mn-ea"/>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22" presetClass="entr" presetSubtype="8"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73473" name="Picture 2" descr="DeGrov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6988"/>
            <a:ext cx="8001000" cy="683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3474" name="Title 1"/>
          <p:cNvSpPr>
            <a:spLocks noGrp="1"/>
          </p:cNvSpPr>
          <p:nvPr>
            <p:ph type="title"/>
          </p:nvPr>
        </p:nvSpPr>
        <p:spPr>
          <a:xfrm>
            <a:off x="0" y="5562600"/>
            <a:ext cx="9144000" cy="1295400"/>
          </a:xfrm>
          <a:solidFill>
            <a:srgbClr val="000000"/>
          </a:solidFill>
        </p:spPr>
        <p:txBody>
          <a:bodyPr/>
          <a:lstStyle/>
          <a:p>
            <a:r>
              <a:rPr lang="en-US">
                <a:effectLst/>
                <a:latin typeface="Arial Black" charset="0"/>
                <a:ea typeface="MS PGothic" charset="0"/>
              </a:rPr>
              <a:t>Eric DeGrove</a:t>
            </a:r>
            <a:br>
              <a:rPr lang="en-US">
                <a:effectLst/>
                <a:latin typeface="Arial Black" charset="0"/>
                <a:ea typeface="MS PGothic" charset="0"/>
              </a:rPr>
            </a:br>
            <a:r>
              <a:rPr lang="en-US">
                <a:effectLst/>
                <a:latin typeface="Arial Black" charset="0"/>
                <a:ea typeface="MS PGothic" charset="0"/>
              </a:rPr>
              <a:t>New Pastor-Teacher, CIC</a:t>
            </a:r>
          </a:p>
        </p:txBody>
      </p:sp>
      <p:sp>
        <p:nvSpPr>
          <p:cNvPr id="4" name="Title 1"/>
          <p:cNvSpPr txBox="1">
            <a:spLocks/>
          </p:cNvSpPr>
          <p:nvPr/>
        </p:nvSpPr>
        <p:spPr bwMode="auto">
          <a:xfrm>
            <a:off x="5562600" y="3352800"/>
            <a:ext cx="3581400" cy="2209800"/>
          </a:xfrm>
          <a:prstGeom prst="rect">
            <a:avLst/>
          </a:prstGeom>
          <a:noFill/>
          <a:ln w="9525">
            <a:noFill/>
            <a:miter lim="800000"/>
            <a:headEnd/>
            <a:tailEnd/>
          </a:ln>
        </p:spPr>
        <p:txBody>
          <a:bodyPr lIns="91354" tIns="45678" rIns="91354" bIns="45678" anchor="ctr"/>
          <a:lstStyle/>
          <a:p>
            <a:pPr algn="ctr" eaLnBrk="0" hangingPunct="0">
              <a:defRPr/>
            </a:pPr>
            <a:r>
              <a:rPr lang="en-US" sz="4000" kern="0" dirty="0" err="1">
                <a:solidFill>
                  <a:schemeClr val="tx2"/>
                </a:solidFill>
                <a:effectLst>
                  <a:glow rad="203200">
                    <a:schemeClr val="bg1">
                      <a:alpha val="75000"/>
                    </a:schemeClr>
                  </a:glow>
                </a:effectLst>
                <a:latin typeface="+mj-lt"/>
                <a:ea typeface="ＭＳ Ｐゴシック" charset="-128"/>
                <a:cs typeface="ＭＳ Ｐゴシック" charset="-128"/>
              </a:rPr>
              <a:t>Rikki</a:t>
            </a:r>
            <a:endParaRPr lang="en-US" sz="4000" kern="0" dirty="0">
              <a:solidFill>
                <a:schemeClr val="tx2"/>
              </a:solidFill>
              <a:effectLst>
                <a:glow rad="203200">
                  <a:schemeClr val="bg1">
                    <a:alpha val="75000"/>
                  </a:schemeClr>
                </a:glow>
              </a:effectLst>
              <a:latin typeface="+mj-lt"/>
              <a:ea typeface="ＭＳ Ｐゴシック" charset="-128"/>
              <a:cs typeface="ＭＳ Ｐゴシック" charset="-128"/>
            </a:endParaRPr>
          </a:p>
          <a:p>
            <a:pPr algn="ctr" eaLnBrk="0" hangingPunct="0">
              <a:defRPr/>
            </a:pPr>
            <a:r>
              <a:rPr lang="en-US" sz="4000" kern="0" dirty="0">
                <a:solidFill>
                  <a:schemeClr val="tx2"/>
                </a:solidFill>
                <a:effectLst>
                  <a:glow rad="203200">
                    <a:schemeClr val="bg1">
                      <a:alpha val="75000"/>
                    </a:schemeClr>
                  </a:glow>
                </a:effectLst>
                <a:latin typeface="+mj-lt"/>
                <a:ea typeface="ＭＳ Ｐゴシック" charset="-128"/>
                <a:cs typeface="ＭＳ Ｐゴシック" charset="-128"/>
              </a:rPr>
              <a:t>Charlie</a:t>
            </a:r>
          </a:p>
          <a:p>
            <a:pPr algn="ctr" eaLnBrk="0" hangingPunct="0">
              <a:defRPr/>
            </a:pPr>
            <a:r>
              <a:rPr lang="en-US" sz="4000" kern="0" dirty="0">
                <a:solidFill>
                  <a:schemeClr val="tx2"/>
                </a:solidFill>
                <a:effectLst>
                  <a:glow rad="203200">
                    <a:schemeClr val="bg1">
                      <a:alpha val="75000"/>
                    </a:schemeClr>
                  </a:glow>
                </a:effectLst>
                <a:latin typeface="+mj-lt"/>
                <a:ea typeface="ＭＳ Ｐゴシック" charset="-128"/>
                <a:cs typeface="ＭＳ Ｐゴシック" charset="-128"/>
              </a:rPr>
              <a:t>Violet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74497" name="Picture 2" descr="Birds Crossing Bridg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4498" name="Title 1"/>
          <p:cNvSpPr>
            <a:spLocks noGrp="1"/>
          </p:cNvSpPr>
          <p:nvPr>
            <p:ph type="title"/>
          </p:nvPr>
        </p:nvSpPr>
        <p:spPr/>
        <p:txBody>
          <a:bodyPr/>
          <a:lstStyle/>
          <a:p>
            <a:r>
              <a:rPr lang="en-US">
                <a:effectLst/>
                <a:latin typeface="Arial Black" charset="0"/>
                <a:ea typeface="MS PGothic" charset="0"/>
              </a:rPr>
              <a:t>Time for Another Leader...</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7552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875522" name="Title 1"/>
          <p:cNvSpPr>
            <a:spLocks noGrp="1"/>
          </p:cNvSpPr>
          <p:nvPr>
            <p:ph type="title"/>
          </p:nvPr>
        </p:nvSpPr>
        <p:spPr>
          <a:xfrm>
            <a:off x="0" y="5715000"/>
            <a:ext cx="5334000" cy="1143000"/>
          </a:xfrm>
          <a:solidFill>
            <a:schemeClr val="bg1"/>
          </a:solidFill>
        </p:spPr>
        <p:txBody>
          <a:bodyPr/>
          <a:lstStyle/>
          <a:p>
            <a:r>
              <a:rPr lang="en-US">
                <a:effectLst/>
                <a:latin typeface="Arial Black" charset="0"/>
                <a:ea typeface="MS PGothic" charset="0"/>
              </a:rPr>
              <a:t>WorldVenture Team</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76545" name="Picture 2" descr="Rick Teaching Manipur Preaching Clas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6546" name="Title 1"/>
          <p:cNvSpPr>
            <a:spLocks noGrp="1"/>
          </p:cNvSpPr>
          <p:nvPr>
            <p:ph type="title"/>
          </p:nvPr>
        </p:nvSpPr>
        <p:spPr>
          <a:xfrm>
            <a:off x="0" y="0"/>
            <a:ext cx="9144000" cy="717550"/>
          </a:xfrm>
          <a:solidFill>
            <a:srgbClr val="660066"/>
          </a:solidFill>
        </p:spPr>
        <p:txBody>
          <a:bodyPr/>
          <a:lstStyle/>
          <a:p>
            <a:r>
              <a:rPr lang="en-US">
                <a:effectLst/>
                <a:latin typeface="Arial Black" charset="0"/>
                <a:ea typeface="MS PGothic" charset="0"/>
              </a:rPr>
              <a:t>Teaching in Manipur, India</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569" name="Title 1"/>
          <p:cNvSpPr>
            <a:spLocks noGrp="1"/>
          </p:cNvSpPr>
          <p:nvPr>
            <p:ph type="title"/>
          </p:nvPr>
        </p:nvSpPr>
        <p:spPr>
          <a:xfrm>
            <a:off x="0" y="0"/>
            <a:ext cx="9144000" cy="717550"/>
          </a:xfrm>
          <a:solidFill>
            <a:srgbClr val="660066"/>
          </a:solidFill>
        </p:spPr>
        <p:txBody>
          <a:bodyPr/>
          <a:lstStyle/>
          <a:p>
            <a:r>
              <a:rPr lang="en-US">
                <a:effectLst/>
                <a:latin typeface="Arial Black" charset="0"/>
                <a:ea typeface="MS PGothic" charset="0"/>
              </a:rPr>
              <a:t>Teaching in Manipur, India</a:t>
            </a:r>
          </a:p>
        </p:txBody>
      </p:sp>
      <p:pic>
        <p:nvPicPr>
          <p:cNvPr id="877570" name="Picture 3" descr="Rick Manipur Close Up.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78593" name="Title 1"/>
          <p:cNvSpPr>
            <a:spLocks noGrp="1"/>
          </p:cNvSpPr>
          <p:nvPr>
            <p:ph type="title"/>
          </p:nvPr>
        </p:nvSpPr>
        <p:spPr>
          <a:xfrm>
            <a:off x="0" y="2514600"/>
            <a:ext cx="9144000" cy="1143000"/>
          </a:xfrm>
        </p:spPr>
        <p:txBody>
          <a:bodyPr/>
          <a:lstStyle/>
          <a:p>
            <a:r>
              <a:rPr lang="en-US">
                <a:effectLst/>
                <a:latin typeface="Arial Black" charset="0"/>
                <a:ea typeface="MS PGothic" charset="0"/>
              </a:rPr>
              <a:t>Our ICS Era</a:t>
            </a:r>
            <a:br>
              <a:rPr lang="en-US">
                <a:effectLst/>
                <a:latin typeface="Arial Black" charset="0"/>
                <a:ea typeface="MS PGothic" charset="0"/>
              </a:rPr>
            </a:br>
            <a:r>
              <a:rPr lang="en-US">
                <a:effectLst/>
                <a:latin typeface="Arial Black" charset="0"/>
                <a:ea typeface="MS PGothic" charset="0"/>
              </a:rPr>
              <a:t>1991-2011</a:t>
            </a:r>
          </a:p>
        </p:txBody>
      </p:sp>
      <p:sp>
        <p:nvSpPr>
          <p:cNvPr id="878594" name="Title 1"/>
          <p:cNvSpPr txBox="1">
            <a:spLocks/>
          </p:cNvSpPr>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en-US" sz="4000">
                <a:solidFill>
                  <a:schemeClr val="tx2"/>
                </a:solidFill>
                <a:latin typeface="Arial Black" charset="0"/>
              </a:rPr>
              <a:t>Our Crossroads Era</a:t>
            </a:r>
            <a:br>
              <a:rPr lang="en-US" sz="4000">
                <a:solidFill>
                  <a:schemeClr val="tx2"/>
                </a:solidFill>
                <a:latin typeface="Arial Black" charset="0"/>
              </a:rPr>
            </a:br>
            <a:r>
              <a:rPr lang="en-US" sz="4000">
                <a:solidFill>
                  <a:schemeClr val="tx2"/>
                </a:solidFill>
                <a:latin typeface="Arial Black" charset="0"/>
              </a:rPr>
              <a:t>2006-2011</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79617" name="Picture 3" descr="DSC0103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9618" name="Title 1"/>
          <p:cNvSpPr>
            <a:spLocks noGrp="1"/>
          </p:cNvSpPr>
          <p:nvPr>
            <p:ph type="title"/>
          </p:nvPr>
        </p:nvSpPr>
        <p:spPr/>
        <p:txBody>
          <a:bodyPr/>
          <a:lstStyle/>
          <a:p>
            <a:r>
              <a:rPr lang="en-US">
                <a:effectLst/>
                <a:latin typeface="Arial Black" charset="0"/>
                <a:ea typeface="MS PGothic" charset="0"/>
              </a:rPr>
              <a:t>John, Susan &amp; Rick at ICS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 Box 2"/>
          <p:cNvSpPr txBox="1">
            <a:spLocks noChangeArrowheads="1"/>
          </p:cNvSpPr>
          <p:nvPr/>
        </p:nvSpPr>
        <p:spPr bwMode="auto">
          <a:xfrm>
            <a:off x="4559300" y="228600"/>
            <a:ext cx="711200" cy="369888"/>
          </a:xfrm>
          <a:prstGeom prst="rect">
            <a:avLst/>
          </a:prstGeom>
          <a:noFill/>
          <a:ln w="9525">
            <a:noFill/>
            <a:miter lim="800000"/>
            <a:headEnd/>
            <a:tailEnd/>
          </a:ln>
          <a:effectLst>
            <a:outerShdw dist="35921" dir="2700000" algn="ctr" rotWithShape="0">
              <a:schemeClr val="bg2">
                <a:alpha val="74997"/>
              </a:schemeClr>
            </a:outerShdw>
          </a:effectLst>
        </p:spPr>
        <p:txBody>
          <a:bodyPr wrap="none" lIns="91354" tIns="45678" rIns="91354" bIns="45678">
            <a:spAutoFit/>
          </a:bodyPr>
          <a:lstStyle/>
          <a:p>
            <a:pPr fontAlgn="auto">
              <a:spcBef>
                <a:spcPts val="0"/>
              </a:spcBef>
              <a:spcAft>
                <a:spcPts val="0"/>
              </a:spcAft>
              <a:defRPr/>
            </a:pPr>
            <a:r>
              <a:rPr lang="en-US" sz="1800" b="1">
                <a:solidFill>
                  <a:srgbClr val="EAEAEA"/>
                </a:solidFill>
                <a:latin typeface="Arial"/>
                <a:ea typeface="+mn-ea"/>
                <a:cs typeface="Arial"/>
              </a:rPr>
              <a:t>186k</a:t>
            </a:r>
          </a:p>
        </p:txBody>
      </p:sp>
      <p:sp>
        <p:nvSpPr>
          <p:cNvPr id="12" name="Text Box 117"/>
          <p:cNvSpPr txBox="1">
            <a:spLocks noChangeArrowheads="1"/>
          </p:cNvSpPr>
          <p:nvPr/>
        </p:nvSpPr>
        <p:spPr bwMode="auto">
          <a:xfrm>
            <a:off x="1531938" y="1852613"/>
            <a:ext cx="6942137" cy="528637"/>
          </a:xfrm>
          <a:prstGeom prst="rect">
            <a:avLst/>
          </a:prstGeom>
          <a:solidFill>
            <a:schemeClr val="bg1">
              <a:lumMod val="20000"/>
              <a:lumOff val="80000"/>
            </a:schemeClr>
          </a:solidFill>
          <a:ln w="9525">
            <a:solidFill>
              <a:srgbClr val="000000"/>
            </a:solidFill>
            <a:miter lim="800000"/>
            <a:headEnd/>
            <a:tailEnd/>
          </a:ln>
        </p:spPr>
        <p:txBody>
          <a:bodyPr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defRPr/>
            </a:pPr>
            <a:r>
              <a:rPr lang="en-US" altLang="zh-CN" sz="2800" b="1" smtClean="0">
                <a:solidFill>
                  <a:srgbClr val="000000"/>
                </a:solidFill>
                <a:latin typeface="Arial" charset="0"/>
                <a:cs typeface="Arial" charset="0"/>
              </a:rPr>
              <a:t>Trong sự chịu khổ (1 Tê 1:6)</a:t>
            </a:r>
          </a:p>
        </p:txBody>
      </p:sp>
      <p:sp>
        <p:nvSpPr>
          <p:cNvPr id="13" name="Text Box 118"/>
          <p:cNvSpPr txBox="1">
            <a:spLocks noChangeArrowheads="1"/>
          </p:cNvSpPr>
          <p:nvPr/>
        </p:nvSpPr>
        <p:spPr bwMode="auto">
          <a:xfrm>
            <a:off x="2297113" y="1004888"/>
            <a:ext cx="5410200" cy="528637"/>
          </a:xfrm>
          <a:prstGeom prst="rect">
            <a:avLst/>
          </a:prstGeom>
          <a:solidFill>
            <a:schemeClr val="bg1">
              <a:lumMod val="20000"/>
              <a:lumOff val="80000"/>
            </a:schemeClr>
          </a:solidFill>
          <a:ln w="9525">
            <a:solidFill>
              <a:srgbClr val="000000"/>
            </a:solidFill>
            <a:miter lim="800000"/>
            <a:headEnd/>
            <a:tailEnd/>
          </a:ln>
        </p:spPr>
        <p:txBody>
          <a:bodyPr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defRPr/>
            </a:pPr>
            <a:r>
              <a:rPr lang="en-US" altLang="zh-CN" sz="2800" b="1">
                <a:solidFill>
                  <a:srgbClr val="000000"/>
                </a:solidFill>
                <a:latin typeface="Arial" charset="0"/>
                <a:ea typeface="SimSun" charset="0"/>
                <a:cs typeface="Arial" charset="0"/>
              </a:rPr>
              <a:t>Trong tính cách (Rô 8:29)</a:t>
            </a:r>
          </a:p>
        </p:txBody>
      </p:sp>
      <p:sp>
        <p:nvSpPr>
          <p:cNvPr id="14" name="Text Box 119"/>
          <p:cNvSpPr txBox="1">
            <a:spLocks noChangeArrowheads="1"/>
          </p:cNvSpPr>
          <p:nvPr/>
        </p:nvSpPr>
        <p:spPr bwMode="auto">
          <a:xfrm>
            <a:off x="1414463" y="2701925"/>
            <a:ext cx="6961187" cy="523875"/>
          </a:xfrm>
          <a:prstGeom prst="rect">
            <a:avLst/>
          </a:prstGeom>
          <a:solidFill>
            <a:schemeClr val="bg1">
              <a:lumMod val="20000"/>
              <a:lumOff val="80000"/>
            </a:schemeClr>
          </a:solidFill>
          <a:ln w="9525">
            <a:solidFill>
              <a:srgbClr val="000000"/>
            </a:solidFill>
            <a:miter lim="800000"/>
            <a:headEnd/>
            <a:tailEnd/>
          </a:ln>
        </p:spPr>
        <p:txBody>
          <a:bodyPr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defRPr/>
            </a:pPr>
            <a:r>
              <a:rPr lang="en-US" altLang="zh-CN" sz="2800" b="1" smtClean="0">
                <a:solidFill>
                  <a:srgbClr val="000000"/>
                </a:solidFill>
                <a:latin typeface="Arial" charset="0"/>
                <a:cs typeface="Arial" charset="0"/>
              </a:rPr>
              <a:t>Trong sự trưởng thành (Eph. 4:13) </a:t>
            </a:r>
          </a:p>
        </p:txBody>
      </p:sp>
      <p:sp>
        <p:nvSpPr>
          <p:cNvPr id="15" name="Text Box 120"/>
          <p:cNvSpPr txBox="1">
            <a:spLocks noChangeArrowheads="1"/>
          </p:cNvSpPr>
          <p:nvPr/>
        </p:nvSpPr>
        <p:spPr bwMode="auto">
          <a:xfrm>
            <a:off x="2297113" y="3549650"/>
            <a:ext cx="5410200" cy="523875"/>
          </a:xfrm>
          <a:prstGeom prst="rect">
            <a:avLst/>
          </a:prstGeom>
          <a:solidFill>
            <a:schemeClr val="bg1">
              <a:lumMod val="20000"/>
              <a:lumOff val="80000"/>
            </a:schemeClr>
          </a:solidFill>
          <a:ln w="9525">
            <a:solidFill>
              <a:srgbClr val="000000"/>
            </a:solidFill>
            <a:miter lim="800000"/>
            <a:headEnd/>
            <a:tailEnd/>
          </a:ln>
        </p:spPr>
        <p:txBody>
          <a:bodyPr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defRPr/>
            </a:pPr>
            <a:r>
              <a:rPr lang="en-US" altLang="zh-CN" sz="2800" b="1" smtClean="0">
                <a:solidFill>
                  <a:srgbClr val="000000"/>
                </a:solidFill>
                <a:latin typeface="Arial" charset="0"/>
                <a:cs typeface="Arial" charset="0"/>
              </a:rPr>
              <a:t>Trong sự kiên nhẫn (1 Ti 1:16) </a:t>
            </a:r>
          </a:p>
        </p:txBody>
      </p:sp>
      <p:sp>
        <p:nvSpPr>
          <p:cNvPr id="16" name="Text Box 121"/>
          <p:cNvSpPr txBox="1">
            <a:spLocks noChangeArrowheads="1"/>
          </p:cNvSpPr>
          <p:nvPr/>
        </p:nvSpPr>
        <p:spPr bwMode="auto">
          <a:xfrm>
            <a:off x="1339850" y="4398963"/>
            <a:ext cx="7324725" cy="528637"/>
          </a:xfrm>
          <a:prstGeom prst="rect">
            <a:avLst/>
          </a:prstGeom>
          <a:solidFill>
            <a:schemeClr val="bg1">
              <a:lumMod val="20000"/>
              <a:lumOff val="80000"/>
            </a:schemeClr>
          </a:solidFill>
          <a:ln w="9525">
            <a:solidFill>
              <a:srgbClr val="000000"/>
            </a:solidFill>
            <a:miter lim="800000"/>
            <a:headEnd/>
            <a:tailEnd/>
          </a:ln>
        </p:spPr>
        <p:txBody>
          <a:bodyPr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defRPr/>
            </a:pPr>
            <a:r>
              <a:rPr lang="en-US" altLang="zh-CN" sz="2800" b="1" smtClean="0">
                <a:solidFill>
                  <a:srgbClr val="000000"/>
                </a:solidFill>
                <a:latin typeface="Arial" charset="0"/>
                <a:cs typeface="Arial" charset="0"/>
              </a:rPr>
              <a:t>Trong sự trọn vẹn (Cô 1:28; Mat 6:33)</a:t>
            </a:r>
          </a:p>
        </p:txBody>
      </p:sp>
      <p:sp>
        <p:nvSpPr>
          <p:cNvPr id="17" name="Text Box 122"/>
          <p:cNvSpPr txBox="1">
            <a:spLocks noChangeArrowheads="1"/>
          </p:cNvSpPr>
          <p:nvPr/>
        </p:nvSpPr>
        <p:spPr bwMode="auto">
          <a:xfrm>
            <a:off x="0" y="5246688"/>
            <a:ext cx="9144000" cy="954087"/>
          </a:xfrm>
          <a:prstGeom prst="rect">
            <a:avLst/>
          </a:prstGeom>
          <a:solidFill>
            <a:schemeClr val="bg1">
              <a:lumMod val="20000"/>
              <a:lumOff val="80000"/>
            </a:schemeClr>
          </a:solidFill>
          <a:ln w="9525">
            <a:solidFill>
              <a:srgbClr val="000000"/>
            </a:solidFill>
            <a:miter lim="800000"/>
            <a:headEnd/>
            <a:tailEnd/>
          </a:ln>
        </p:spPr>
        <p:txBody>
          <a:bodyPr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defRPr/>
            </a:pPr>
            <a:r>
              <a:rPr lang="en-US" altLang="zh-CN" sz="2800" b="1" smtClean="0">
                <a:solidFill>
                  <a:srgbClr val="000000"/>
                </a:solidFill>
                <a:latin typeface="Arial" charset="0"/>
                <a:cs typeface="Arial" charset="0"/>
              </a:rPr>
              <a:t>Trong sự thuận phục khi chịu khổ bất công (</a:t>
            </a:r>
            <a:r>
              <a:rPr lang="en-US" altLang="zh-CN" b="1" smtClean="0">
                <a:solidFill>
                  <a:srgbClr val="000000"/>
                </a:solidFill>
                <a:latin typeface="Arial" charset="0"/>
                <a:cs typeface="Arial" charset="0"/>
              </a:rPr>
              <a:t>1 Phi 2:21</a:t>
            </a:r>
            <a:r>
              <a:rPr lang="en-US" altLang="zh-CN" sz="2800" b="1" smtClean="0">
                <a:solidFill>
                  <a:srgbClr val="000000"/>
                </a:solidFill>
                <a:latin typeface="Arial" charset="0"/>
                <a:cs typeface="Arial" charset="0"/>
              </a:rPr>
              <a:t>) </a:t>
            </a:r>
          </a:p>
        </p:txBody>
      </p:sp>
      <p:sp>
        <p:nvSpPr>
          <p:cNvPr id="18" name="Text Box 123"/>
          <p:cNvSpPr txBox="1">
            <a:spLocks noChangeArrowheads="1"/>
          </p:cNvSpPr>
          <p:nvPr/>
        </p:nvSpPr>
        <p:spPr bwMode="auto">
          <a:xfrm>
            <a:off x="2463800" y="6096000"/>
            <a:ext cx="5076825" cy="528638"/>
          </a:xfrm>
          <a:prstGeom prst="rect">
            <a:avLst/>
          </a:prstGeom>
          <a:solidFill>
            <a:schemeClr val="bg1">
              <a:lumMod val="20000"/>
              <a:lumOff val="80000"/>
            </a:schemeClr>
          </a:solidFill>
          <a:ln w="9525">
            <a:solidFill>
              <a:srgbClr val="000000"/>
            </a:solidFill>
            <a:miter lim="800000"/>
            <a:headEnd/>
            <a:tailEnd/>
          </a:ln>
        </p:spPr>
        <p:txBody>
          <a:bodyPr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defRPr/>
            </a:pPr>
            <a:r>
              <a:rPr lang="en-US" altLang="zh-CN" sz="2800" b="1" smtClean="0">
                <a:solidFill>
                  <a:srgbClr val="000000"/>
                </a:solidFill>
                <a:latin typeface="Arial" charset="0"/>
                <a:cs typeface="Arial" charset="0"/>
              </a:rPr>
              <a:t>Trong mọi sự (Giăng 3:30) </a:t>
            </a:r>
          </a:p>
        </p:txBody>
      </p:sp>
      <p:sp>
        <p:nvSpPr>
          <p:cNvPr id="482313" name="Title 1"/>
          <p:cNvSpPr txBox="1">
            <a:spLocks/>
          </p:cNvSpPr>
          <p:nvPr/>
        </p:nvSpPr>
        <p:spPr bwMode="auto">
          <a:xfrm>
            <a:off x="1725613" y="128588"/>
            <a:ext cx="6553200" cy="708025"/>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354" tIns="45678" rIns="91354" bIns="45678" anchor="ct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en-US" sz="4000" b="1">
                <a:solidFill>
                  <a:srgbClr val="FFFFFF"/>
                </a:solidFill>
                <a:latin typeface="Arial" charset="0"/>
                <a:ea typeface="SimSun" charset="0"/>
                <a:cs typeface="SimSun" charset="0"/>
              </a:rPr>
              <a:t>Bắt chước Christ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0-#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0-#ppt_w/2"/>
                                          </p:val>
                                        </p:tav>
                                        <p:tav tm="100000">
                                          <p:val>
                                            <p:strVal val="#ppt_x"/>
                                          </p:val>
                                        </p:tav>
                                      </p:tavLst>
                                    </p:anim>
                                    <p:anim calcmode="lin" valueType="num">
                                      <p:cBhvr additive="base">
                                        <p:cTn id="26"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0-#ppt_w/2"/>
                                          </p:val>
                                        </p:tav>
                                        <p:tav tm="100000">
                                          <p:val>
                                            <p:strVal val="#ppt_x"/>
                                          </p:val>
                                        </p:tav>
                                      </p:tavLst>
                                    </p:anim>
                                    <p:anim calcmode="lin" valueType="num">
                                      <p:cBhvr additive="base">
                                        <p:cTn id="32"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0-#ppt_w/2"/>
                                          </p:val>
                                        </p:tav>
                                        <p:tav tm="100000">
                                          <p:val>
                                            <p:strVal val="#ppt_x"/>
                                          </p:val>
                                        </p:tav>
                                      </p:tavLst>
                                    </p:anim>
                                    <p:anim calcmode="lin" valueType="num">
                                      <p:cBhvr additive="base">
                                        <p:cTn id="3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0-#ppt_w/2"/>
                                          </p:val>
                                        </p:tav>
                                        <p:tav tm="100000">
                                          <p:val>
                                            <p:strVal val="#ppt_x"/>
                                          </p:val>
                                        </p:tav>
                                      </p:tavLst>
                                    </p:anim>
                                    <p:anim calcmode="lin" valueType="num">
                                      <p:cBhvr additive="base">
                                        <p:cTn id="44"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autoUpdateAnimBg="0"/>
      <p:bldP spid="13" grpId="0" animBg="1" autoUpdateAnimBg="0"/>
      <p:bldP spid="14" grpId="0" animBg="1" autoUpdateAnimBg="0"/>
      <p:bldP spid="15" grpId="0" animBg="1" autoUpdateAnimBg="0"/>
      <p:bldP spid="16" grpId="0" animBg="1" autoUpdateAnimBg="0"/>
      <p:bldP spid="17" grpId="0" animBg="1" autoUpdateAnimBg="0"/>
      <p:bldP spid="18" grpId="0" animBg="1" autoUpdateAnimBg="0"/>
    </p:bldLst>
  </p:timing>
</p:sld>
</file>

<file path=ppt/slides/slide3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80641" name="Picture 2" descr="Family with Susilo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9144000" cy="650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8082" name="Title 1"/>
          <p:cNvSpPr>
            <a:spLocks noGrp="1"/>
          </p:cNvSpPr>
          <p:nvPr>
            <p:ph type="title"/>
          </p:nvPr>
        </p:nvSpPr>
        <p:spPr>
          <a:xfrm>
            <a:off x="0" y="5715000"/>
            <a:ext cx="9144000" cy="1143000"/>
          </a:xfrm>
        </p:spPr>
        <p:txBody>
          <a:bodyPr/>
          <a:lstStyle/>
          <a:p>
            <a:pPr>
              <a:defRPr/>
            </a:pPr>
            <a:r>
              <a:rPr lang="en-US" dirty="0" err="1">
                <a:effectLst>
                  <a:glow rad="127000">
                    <a:schemeClr val="bg1"/>
                  </a:glow>
                </a:effectLst>
                <a:ea typeface="ＭＳ Ｐゴシック" charset="0"/>
                <a:cs typeface="ＭＳ Ｐゴシック" charset="0"/>
              </a:rPr>
              <a:t>Susilos</a:t>
            </a:r>
            <a:r>
              <a:rPr lang="en-US" dirty="0">
                <a:effectLst>
                  <a:glow rad="127000">
                    <a:schemeClr val="bg1"/>
                  </a:glow>
                </a:effectLst>
                <a:ea typeface="ＭＳ Ｐゴシック" charset="0"/>
                <a:cs typeface="ＭＳ Ｐゴシック" charset="0"/>
              </a:rPr>
              <a:t> &amp; Griffiths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81665" name="Picture 2" descr="Famous Fiv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8082" name="Title 1"/>
          <p:cNvSpPr>
            <a:spLocks noGrp="1"/>
          </p:cNvSpPr>
          <p:nvPr>
            <p:ph type="title"/>
          </p:nvPr>
        </p:nvSpPr>
        <p:spPr>
          <a:xfrm>
            <a:off x="0" y="5181600"/>
            <a:ext cx="9144000" cy="1143000"/>
          </a:xfrm>
        </p:spPr>
        <p:txBody>
          <a:bodyPr/>
          <a:lstStyle/>
          <a:p>
            <a:pPr>
              <a:defRPr/>
            </a:pPr>
            <a:r>
              <a:rPr lang="en-US">
                <a:effectLst>
                  <a:glow rad="127000">
                    <a:schemeClr val="bg1"/>
                  </a:glow>
                </a:effectLst>
                <a:ea typeface="ＭＳ Ｐゴシック" charset="0"/>
                <a:cs typeface="ＭＳ Ｐゴシック" charset="0"/>
              </a:rPr>
              <a:t>The Famous Five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82689" name="Picture 5" descr="ICS Special Recogniti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774700"/>
            <a:ext cx="9144000" cy="608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Plaqu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0050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2691" name="Title 1"/>
          <p:cNvSpPr>
            <a:spLocks noGrp="1"/>
          </p:cNvSpPr>
          <p:nvPr>
            <p:ph type="title"/>
          </p:nvPr>
        </p:nvSpPr>
        <p:spPr>
          <a:xfrm>
            <a:off x="0" y="44450"/>
            <a:ext cx="3962400" cy="2012950"/>
          </a:xfrm>
        </p:spPr>
        <p:txBody>
          <a:bodyPr/>
          <a:lstStyle/>
          <a:p>
            <a:r>
              <a:rPr lang="en-US">
                <a:effectLst/>
                <a:latin typeface="Arial Black" charset="0"/>
                <a:ea typeface="MS PGothic" charset="0"/>
              </a:rPr>
              <a:t>Special Recognition</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5"/>
                                        </p:tgtEl>
                                        <p:attrNameLst>
                                          <p:attrName>style.visibility</p:attrName>
                                        </p:attrNameLst>
                                      </p:cBhvr>
                                      <p:to>
                                        <p:strVal val="visible"/>
                                      </p:to>
                                    </p:set>
                                    <p:anim calcmode="lin" valueType="num">
                                      <p:cBhvr>
                                        <p:cTn id="7" dur="3000" fill="hold"/>
                                        <p:tgtEl>
                                          <p:spTgt spid="5"/>
                                        </p:tgtEl>
                                        <p:attrNameLst>
                                          <p:attrName>ppt_w</p:attrName>
                                        </p:attrNameLst>
                                      </p:cBhvr>
                                      <p:tavLst>
                                        <p:tav tm="0">
                                          <p:val>
                                            <p:fltVal val="0"/>
                                          </p:val>
                                        </p:tav>
                                        <p:tav tm="100000">
                                          <p:val>
                                            <p:strVal val="#ppt_w"/>
                                          </p:val>
                                        </p:tav>
                                      </p:tavLst>
                                    </p:anim>
                                    <p:anim calcmode="lin" valueType="num">
                                      <p:cBhvr>
                                        <p:cTn id="8" dur="3000" fill="hold"/>
                                        <p:tgtEl>
                                          <p:spTgt spid="5"/>
                                        </p:tgtEl>
                                        <p:attrNameLst>
                                          <p:attrName>ppt_h</p:attrName>
                                        </p:attrNameLst>
                                      </p:cBhvr>
                                      <p:tavLst>
                                        <p:tav tm="0">
                                          <p:val>
                                            <p:fltVal val="0"/>
                                          </p:val>
                                        </p:tav>
                                        <p:tav tm="100000">
                                          <p:val>
                                            <p:strVal val="#ppt_h"/>
                                          </p:val>
                                        </p:tav>
                                      </p:tavLst>
                                    </p:anim>
                                    <p:anim calcmode="lin" valueType="num">
                                      <p:cBhvr>
                                        <p:cTn id="9" dur="3000" fill="hold"/>
                                        <p:tgtEl>
                                          <p:spTgt spid="5"/>
                                        </p:tgtEl>
                                        <p:attrNameLst>
                                          <p:attrName>style.rotation</p:attrName>
                                        </p:attrNameLst>
                                      </p:cBhvr>
                                      <p:tavLst>
                                        <p:tav tm="0">
                                          <p:val>
                                            <p:fltVal val="90"/>
                                          </p:val>
                                        </p:tav>
                                        <p:tav tm="100000">
                                          <p:val>
                                            <p:fltVal val="0"/>
                                          </p:val>
                                        </p:tav>
                                      </p:tavLst>
                                    </p:anim>
                                    <p:animEffect transition="in" filter="fade">
                                      <p:cBhvr>
                                        <p:cTn id="10"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83713" name="Title 1"/>
          <p:cNvSpPr>
            <a:spLocks noGrp="1"/>
          </p:cNvSpPr>
          <p:nvPr>
            <p:ph type="title"/>
          </p:nvPr>
        </p:nvSpPr>
        <p:spPr>
          <a:xfrm>
            <a:off x="0" y="4800600"/>
            <a:ext cx="9144000" cy="1143000"/>
          </a:xfrm>
        </p:spPr>
        <p:txBody>
          <a:bodyPr/>
          <a:lstStyle/>
          <a:p>
            <a:r>
              <a:rPr lang="en-US">
                <a:effectLst/>
                <a:latin typeface="Arial Black" charset="0"/>
                <a:ea typeface="MS PGothic" charset="0"/>
              </a:rPr>
              <a:t>Our Parenting Era</a:t>
            </a:r>
            <a:br>
              <a:rPr lang="en-US">
                <a:effectLst/>
                <a:latin typeface="Arial Black" charset="0"/>
                <a:ea typeface="MS PGothic" charset="0"/>
              </a:rPr>
            </a:br>
            <a:r>
              <a:rPr lang="en-US">
                <a:effectLst/>
                <a:latin typeface="Arial Black" charset="0"/>
                <a:ea typeface="MS PGothic" charset="0"/>
              </a:rPr>
              <a:t>1987-2011</a:t>
            </a:r>
          </a:p>
        </p:txBody>
      </p:sp>
      <p:sp>
        <p:nvSpPr>
          <p:cNvPr id="883714" name="Title 1"/>
          <p:cNvSpPr txBox="1">
            <a:spLocks/>
          </p:cNvSpPr>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en-US" sz="4000">
                <a:solidFill>
                  <a:schemeClr val="tx2"/>
                </a:solidFill>
                <a:latin typeface="Arial Black" charset="0"/>
              </a:rPr>
              <a:t>Our Crossroads Era</a:t>
            </a:r>
            <a:br>
              <a:rPr lang="en-US" sz="4000">
                <a:solidFill>
                  <a:schemeClr val="tx2"/>
                </a:solidFill>
                <a:latin typeface="Arial Black" charset="0"/>
              </a:rPr>
            </a:br>
            <a:r>
              <a:rPr lang="en-US" sz="4000">
                <a:solidFill>
                  <a:schemeClr val="tx2"/>
                </a:solidFill>
                <a:latin typeface="Arial Black" charset="0"/>
              </a:rPr>
              <a:t>2006-2011</a:t>
            </a:r>
          </a:p>
        </p:txBody>
      </p:sp>
      <p:sp>
        <p:nvSpPr>
          <p:cNvPr id="883715" name="Title 1"/>
          <p:cNvSpPr txBox="1">
            <a:spLocks/>
          </p:cNvSpPr>
          <p:nvPr/>
        </p:nvSpPr>
        <p:spPr bwMode="auto">
          <a:xfrm>
            <a:off x="0" y="26670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en-US" sz="4000">
                <a:solidFill>
                  <a:schemeClr val="tx2"/>
                </a:solidFill>
                <a:latin typeface="Arial Black" charset="0"/>
              </a:rPr>
              <a:t>Our ICS Era</a:t>
            </a:r>
            <a:br>
              <a:rPr lang="en-US" sz="4000">
                <a:solidFill>
                  <a:schemeClr val="tx2"/>
                </a:solidFill>
                <a:latin typeface="Arial Black" charset="0"/>
              </a:rPr>
            </a:br>
            <a:r>
              <a:rPr lang="en-US" sz="4000">
                <a:solidFill>
                  <a:schemeClr val="tx2"/>
                </a:solidFill>
                <a:latin typeface="Arial Black" charset="0"/>
              </a:rPr>
              <a:t>1991-2011</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4737" name="Title 1"/>
          <p:cNvSpPr>
            <a:spLocks noGrp="1"/>
          </p:cNvSpPr>
          <p:nvPr>
            <p:ph type="title"/>
          </p:nvPr>
        </p:nvSpPr>
        <p:spPr/>
        <p:txBody>
          <a:bodyPr/>
          <a:lstStyle/>
          <a:p>
            <a:r>
              <a:rPr lang="en-US">
                <a:effectLst/>
                <a:latin typeface="Arial Black" charset="0"/>
                <a:ea typeface="MS PGothic" charset="0"/>
              </a:rPr>
              <a:t>Our Youngest Son, John</a:t>
            </a:r>
          </a:p>
        </p:txBody>
      </p:sp>
      <p:pic>
        <p:nvPicPr>
          <p:cNvPr id="4" name="Picture 3" descr="IMG_223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76200"/>
            <a:ext cx="49784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IMG_733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24313" y="3398838"/>
            <a:ext cx="5119687" cy="384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IMG_075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 y="0"/>
            <a:ext cx="5181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DSC00369.jpg"/>
          <p:cNvPicPr>
            <a:picLocks noChangeAspect="1"/>
          </p:cNvPicPr>
          <p:nvPr/>
        </p:nvPicPr>
        <p:blipFill>
          <a:blip r:embed="rId5">
            <a:extLst>
              <a:ext uri="{28A0092B-C50C-407E-A947-70E740481C1C}">
                <a14:useLocalDpi xmlns:a14="http://schemas.microsoft.com/office/drawing/2010/main" val="0"/>
              </a:ext>
            </a:extLst>
          </a:blip>
          <a:srcRect t="22523" b="22221"/>
          <a:stretch>
            <a:fillRect/>
          </a:stretch>
        </p:blipFill>
        <p:spPr bwMode="auto">
          <a:xfrm>
            <a:off x="-571500" y="3419475"/>
            <a:ext cx="5143500" cy="378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par>
                          <p:cTn id="12" fill="hold" nodeType="afterGroup">
                            <p:stCondLst>
                              <p:cond delay="4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childTnLst>
                          </p:cTn>
                        </p:par>
                        <p:par>
                          <p:cTn id="16" fill="hold" nodeType="afterGroup">
                            <p:stCondLst>
                              <p:cond delay="60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761" name="Title 1"/>
          <p:cNvSpPr>
            <a:spLocks noGrp="1"/>
          </p:cNvSpPr>
          <p:nvPr>
            <p:ph type="title"/>
          </p:nvPr>
        </p:nvSpPr>
        <p:spPr/>
        <p:txBody>
          <a:bodyPr/>
          <a:lstStyle/>
          <a:p>
            <a:r>
              <a:rPr lang="en-US">
                <a:effectLst/>
                <a:latin typeface="Arial Black" charset="0"/>
                <a:ea typeface="MS PGothic" charset="0"/>
              </a:rPr>
              <a:t>Title</a:t>
            </a:r>
          </a:p>
        </p:txBody>
      </p:sp>
      <p:pic>
        <p:nvPicPr>
          <p:cNvPr id="885762" name="Picture 2" descr="Griffith Family Nov 0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86785" name="Picture 2" descr="contentment-beth1-590x394.jpg"/>
          <p:cNvPicPr>
            <a:picLocks noChangeAspect="1"/>
          </p:cNvPicPr>
          <p:nvPr/>
        </p:nvPicPr>
        <p:blipFill>
          <a:blip r:embed="rId2">
            <a:extLst>
              <a:ext uri="{28A0092B-C50C-407E-A947-70E740481C1C}">
                <a14:useLocalDpi xmlns:a14="http://schemas.microsoft.com/office/drawing/2010/main" val="0"/>
              </a:ext>
            </a:extLst>
          </a:blip>
          <a:srcRect l="1096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8082" name="Title 1"/>
          <p:cNvSpPr>
            <a:spLocks noGrp="1"/>
          </p:cNvSpPr>
          <p:nvPr>
            <p:ph type="title"/>
          </p:nvPr>
        </p:nvSpPr>
        <p:spPr>
          <a:xfrm>
            <a:off x="0" y="44451"/>
            <a:ext cx="3352800" cy="2698750"/>
          </a:xfrm>
        </p:spPr>
        <p:txBody>
          <a:bodyPr/>
          <a:lstStyle/>
          <a:p>
            <a:pPr>
              <a:defRPr/>
            </a:pPr>
            <a:r>
              <a:rPr lang="en-US">
                <a:effectLst>
                  <a:glow rad="127000">
                    <a:schemeClr val="bg1"/>
                  </a:glow>
                </a:effectLst>
                <a:ea typeface="ＭＳ Ｐゴシック" charset="0"/>
                <a:cs typeface="ＭＳ Ｐゴシック" charset="0"/>
              </a:rPr>
              <a:t>Are you content?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87809" name="Picture 2" descr="cross of gol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191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4050" name="Title 1"/>
          <p:cNvSpPr>
            <a:spLocks noGrp="1"/>
          </p:cNvSpPr>
          <p:nvPr>
            <p:ph type="title"/>
          </p:nvPr>
        </p:nvSpPr>
        <p:spPr>
          <a:xfrm>
            <a:off x="4343400" y="44451"/>
            <a:ext cx="4572000" cy="6356350"/>
          </a:xfrm>
        </p:spPr>
        <p:txBody>
          <a:bodyPr/>
          <a:lstStyle/>
          <a:p>
            <a:pPr>
              <a:defRPr/>
            </a:pPr>
            <a:r>
              <a:rPr lang="en-US" dirty="0">
                <a:effectLst>
                  <a:glow rad="127000">
                    <a:schemeClr val="bg1"/>
                  </a:glow>
                </a:effectLst>
                <a:ea typeface="ＭＳ Ｐゴシック" charset="0"/>
                <a:cs typeface="ＭＳ Ｐゴシック" charset="0"/>
              </a:rPr>
              <a:t>After salvation, how do you have </a:t>
            </a:r>
            <a:r>
              <a:rPr lang="en-US" dirty="0">
                <a:solidFill>
                  <a:srgbClr val="FFFF00"/>
                </a:solidFill>
                <a:effectLst>
                  <a:glow rad="127000">
                    <a:schemeClr val="bg1"/>
                  </a:glow>
                </a:effectLst>
                <a:ea typeface="ＭＳ Ｐゴシック" charset="0"/>
                <a:cs typeface="ＭＳ Ｐゴシック" charset="0"/>
              </a:rPr>
              <a:t>continued</a:t>
            </a:r>
            <a:r>
              <a:rPr lang="en-US" dirty="0">
                <a:effectLst>
                  <a:glow rad="127000">
                    <a:schemeClr val="bg1"/>
                  </a:glow>
                </a:effectLst>
                <a:ea typeface="ＭＳ Ｐゴシック" charset="0"/>
                <a:cs typeface="ＭＳ Ｐゴシック" charset="0"/>
              </a:rPr>
              <a:t> peace with God and man?</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8.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888834" name="Picture 3" descr="Peace Foot.jpg"/>
          <p:cNvPicPr>
            <a:picLocks noChangeAspect="1"/>
          </p:cNvPicPr>
          <p:nvPr/>
        </p:nvPicPr>
        <p:blipFill>
          <a:blip r:embed="rId2">
            <a:extLst>
              <a:ext uri="{28A0092B-C50C-407E-A947-70E740481C1C}">
                <a14:useLocalDpi xmlns:a14="http://schemas.microsoft.com/office/drawing/2010/main" val="0"/>
              </a:ext>
            </a:extLst>
          </a:blip>
          <a:srcRect r="20387"/>
          <a:stretch>
            <a:fillRect/>
          </a:stretch>
        </p:blipFill>
        <p:spPr bwMode="auto">
          <a:xfrm>
            <a:off x="2895600" y="0"/>
            <a:ext cx="62484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8835" name="Title 1"/>
          <p:cNvSpPr>
            <a:spLocks noGrp="1"/>
          </p:cNvSpPr>
          <p:nvPr>
            <p:ph type="title"/>
          </p:nvPr>
        </p:nvSpPr>
        <p:spPr>
          <a:xfrm>
            <a:off x="0" y="44450"/>
            <a:ext cx="7315200" cy="1022350"/>
          </a:xfrm>
        </p:spPr>
        <p:txBody>
          <a:bodyPr/>
          <a:lstStyle/>
          <a:p>
            <a:pPr algn="l"/>
            <a:r>
              <a:rPr lang="en-US" sz="4800" u="sng">
                <a:solidFill>
                  <a:srgbClr val="000090"/>
                </a:solidFill>
                <a:effectLst/>
                <a:latin typeface="Arial Black" charset="0"/>
                <a:ea typeface="MS PGothic" charset="0"/>
              </a:rPr>
              <a:t>Philippians 4 Peace</a:t>
            </a:r>
          </a:p>
        </p:txBody>
      </p:sp>
      <p:sp>
        <p:nvSpPr>
          <p:cNvPr id="5" name="Title 1"/>
          <p:cNvSpPr txBox="1">
            <a:spLocks/>
          </p:cNvSpPr>
          <p:nvPr/>
        </p:nvSpPr>
        <p:spPr bwMode="auto">
          <a:xfrm>
            <a:off x="76200" y="990600"/>
            <a:ext cx="10591800" cy="2286000"/>
          </a:xfrm>
          <a:prstGeom prst="rect">
            <a:avLst/>
          </a:prstGeom>
          <a:noFill/>
          <a:ln w="9525">
            <a:noFill/>
            <a:miter lim="800000"/>
            <a:headEnd/>
            <a:tailEnd/>
          </a:ln>
        </p:spPr>
        <p:txBody>
          <a:bodyPr lIns="91354" tIns="45678" rIns="91354" bIns="45678" anchor="ctr"/>
          <a:lstStyle/>
          <a:p>
            <a:pPr marL="628135" indent="-628135" eaLnBrk="0" hangingPunct="0">
              <a:buFont typeface="Arial"/>
              <a:buChar char="•"/>
              <a:defRPr/>
            </a:pPr>
            <a:r>
              <a:rPr lang="en-US" sz="4400" kern="0" dirty="0">
                <a:solidFill>
                  <a:srgbClr val="000090"/>
                </a:solidFill>
                <a:latin typeface="Arial Black"/>
                <a:ea typeface="ＭＳ Ｐゴシック" charset="-128"/>
                <a:cs typeface="ＭＳ Ｐゴシック" charset="-128"/>
              </a:rPr>
              <a:t>With People (1-3)</a:t>
            </a:r>
          </a:p>
          <a:p>
            <a:pPr marL="628135" indent="-628135" eaLnBrk="0" hangingPunct="0">
              <a:buFont typeface="Arial"/>
              <a:buChar char="•"/>
              <a:defRPr/>
            </a:pPr>
            <a:r>
              <a:rPr lang="en-US" sz="4400" kern="0" dirty="0">
                <a:solidFill>
                  <a:srgbClr val="000090"/>
                </a:solidFill>
                <a:latin typeface="Arial Black"/>
                <a:ea typeface="ＭＳ Ｐゴシック" charset="-128"/>
                <a:cs typeface="ＭＳ Ｐゴシック" charset="-128"/>
              </a:rPr>
              <a:t>With God (4-9)</a:t>
            </a:r>
          </a:p>
          <a:p>
            <a:pPr marL="628135" indent="-628135" eaLnBrk="0" hangingPunct="0">
              <a:buFont typeface="Arial"/>
              <a:buChar char="•"/>
              <a:defRPr/>
            </a:pPr>
            <a:r>
              <a:rPr lang="en-US" sz="4400" kern="0" dirty="0">
                <a:solidFill>
                  <a:srgbClr val="000090"/>
                </a:solidFill>
                <a:latin typeface="Arial Black"/>
                <a:ea typeface="ＭＳ Ｐゴシック" charset="-128"/>
                <a:cs typeface="ＭＳ Ｐゴシック" charset="-128"/>
              </a:rPr>
              <a:t>With All Situations (10-23)</a:t>
            </a:r>
          </a:p>
        </p:txBody>
      </p:sp>
      <p:grpSp>
        <p:nvGrpSpPr>
          <p:cNvPr id="2" name="Group 9"/>
          <p:cNvGrpSpPr>
            <a:grpSpLocks/>
          </p:cNvGrpSpPr>
          <p:nvPr/>
        </p:nvGrpSpPr>
        <p:grpSpPr bwMode="auto">
          <a:xfrm>
            <a:off x="33338" y="3259138"/>
            <a:ext cx="4495800" cy="3371850"/>
            <a:chOff x="533401" y="3258742"/>
            <a:chExt cx="4495799" cy="3371848"/>
          </a:xfrm>
        </p:grpSpPr>
        <p:pic>
          <p:nvPicPr>
            <p:cNvPr id="888842" name="Picture 6" descr="Paul auth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1" y="3258742"/>
              <a:ext cx="4495799" cy="3371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685801" y="3646116"/>
              <a:ext cx="2802085" cy="2590798"/>
            </a:xfrm>
            <a:prstGeom prst="rect">
              <a:avLst/>
            </a:prstGeom>
            <a:noFill/>
            <a:ln w="9525">
              <a:noFill/>
              <a:miter lim="800000"/>
              <a:headEnd/>
              <a:tailEnd/>
            </a:ln>
          </p:spPr>
          <p:txBody>
            <a:bodyPr lIns="91429" tIns="45714" rIns="91429" bIns="45714" anchor="ctr"/>
            <a:lstStyle>
              <a:lvl1pPr algn="ctr" eaLnBrk="0" hangingPunct="0">
                <a:defRPr sz="4000">
                  <a:solidFill>
                    <a:schemeClr val="tx2"/>
                  </a:solidFill>
                  <a:effectLst>
                    <a:glow rad="127000">
                      <a:schemeClr val="bg1"/>
                    </a:glow>
                  </a:effectLst>
                  <a:latin typeface="Arial Black" charset="0"/>
                </a:defRPr>
              </a:lvl1pPr>
              <a:lvl2pPr algn="ctr" eaLnBrk="0" hangingPunct="0">
                <a:defRPr sz="4000">
                  <a:solidFill>
                    <a:schemeClr val="tx2"/>
                  </a:solidFill>
                  <a:latin typeface="Arial Black" pitchFamily="-105" charset="0"/>
                  <a:ea typeface="ＭＳ Ｐゴシック" pitchFamily="-105" charset="-128"/>
                  <a:cs typeface="ＭＳ Ｐゴシック" pitchFamily="-105" charset="-128"/>
                </a:defRPr>
              </a:lvl2pPr>
              <a:lvl3pPr algn="ctr" eaLnBrk="0" hangingPunct="0">
                <a:defRPr sz="4000">
                  <a:solidFill>
                    <a:schemeClr val="tx2"/>
                  </a:solidFill>
                  <a:latin typeface="Arial Black" pitchFamily="-105" charset="0"/>
                  <a:ea typeface="ＭＳ Ｐゴシック" pitchFamily="-105" charset="-128"/>
                  <a:cs typeface="ＭＳ Ｐゴシック" pitchFamily="-105" charset="-128"/>
                </a:defRPr>
              </a:lvl3pPr>
              <a:lvl4pPr algn="ctr" eaLnBrk="0" hangingPunct="0">
                <a:defRPr sz="4000">
                  <a:solidFill>
                    <a:schemeClr val="tx2"/>
                  </a:solidFill>
                  <a:latin typeface="Arial Black" pitchFamily="-105" charset="0"/>
                  <a:ea typeface="ＭＳ Ｐゴシック" pitchFamily="-105" charset="-128"/>
                  <a:cs typeface="ＭＳ Ｐゴシック" pitchFamily="-105" charset="-128"/>
                </a:defRPr>
              </a:lvl4pPr>
              <a:lvl5pPr algn="ctr" eaLnBrk="0" hangingPunct="0">
                <a:defRPr sz="4000">
                  <a:solidFill>
                    <a:schemeClr val="tx2"/>
                  </a:solidFill>
                  <a:latin typeface="Arial Black" pitchFamily="-105" charset="0"/>
                  <a:ea typeface="ＭＳ Ｐゴシック" pitchFamily="-105" charset="-128"/>
                  <a:cs typeface="ＭＳ Ｐゴシック" pitchFamily="-105" charset="-128"/>
                </a:defRPr>
              </a:lvl5pPr>
              <a:lvl6pPr marL="457146" algn="ctr" fontAlgn="base">
                <a:spcBef>
                  <a:spcPct val="0"/>
                </a:spcBef>
                <a:spcAft>
                  <a:spcPct val="0"/>
                </a:spcAft>
                <a:defRPr sz="4400">
                  <a:solidFill>
                    <a:schemeClr val="tx2"/>
                  </a:solidFill>
                  <a:latin typeface="Arial Black" pitchFamily="-105" charset="0"/>
                </a:defRPr>
              </a:lvl6pPr>
              <a:lvl7pPr marL="914293" algn="ctr" fontAlgn="base">
                <a:spcBef>
                  <a:spcPct val="0"/>
                </a:spcBef>
                <a:spcAft>
                  <a:spcPct val="0"/>
                </a:spcAft>
                <a:defRPr sz="4400">
                  <a:solidFill>
                    <a:schemeClr val="tx2"/>
                  </a:solidFill>
                  <a:latin typeface="Arial Black" pitchFamily="-105" charset="0"/>
                </a:defRPr>
              </a:lvl7pPr>
              <a:lvl8pPr marL="1371440" algn="ctr" fontAlgn="base">
                <a:spcBef>
                  <a:spcPct val="0"/>
                </a:spcBef>
                <a:spcAft>
                  <a:spcPct val="0"/>
                </a:spcAft>
                <a:defRPr sz="4400">
                  <a:solidFill>
                    <a:schemeClr val="tx2"/>
                  </a:solidFill>
                  <a:latin typeface="Arial Black" pitchFamily="-105" charset="0"/>
                </a:defRPr>
              </a:lvl8pPr>
              <a:lvl9pPr marL="1828586" algn="ctr" fontAlgn="base">
                <a:spcBef>
                  <a:spcPct val="0"/>
                </a:spcBef>
                <a:spcAft>
                  <a:spcPct val="0"/>
                </a:spcAft>
                <a:defRPr sz="4400">
                  <a:solidFill>
                    <a:schemeClr val="tx2"/>
                  </a:solidFill>
                  <a:latin typeface="Arial Black" pitchFamily="-105" charset="0"/>
                </a:defRPr>
              </a:lvl9pPr>
            </a:lstStyle>
            <a:p>
              <a:pPr>
                <a:defRPr/>
              </a:pPr>
              <a:r>
                <a:rPr lang="en-US" dirty="0">
                  <a:ea typeface="ＭＳ Ｐゴシック" charset="0"/>
                  <a:cs typeface="ＭＳ Ｐゴシック" charset="0"/>
                </a:rPr>
                <a:t>Paul</a:t>
              </a:r>
              <a:r>
                <a:rPr lang="fr-FR" altLang="ja-JP" dirty="0">
                  <a:ea typeface="ＭＳ Ｐゴシック" charset="0"/>
                  <a:cs typeface="ＭＳ Ｐゴシック" charset="0"/>
                </a:rPr>
                <a:t>'</a:t>
              </a:r>
              <a:r>
                <a:rPr lang="en-US" dirty="0">
                  <a:ea typeface="ＭＳ Ｐゴシック" charset="0"/>
                  <a:cs typeface="ＭＳ Ｐゴシック" charset="0"/>
                </a:rPr>
                <a:t>s Peace</a:t>
              </a:r>
            </a:p>
          </p:txBody>
        </p:sp>
      </p:grpSp>
      <p:grpSp>
        <p:nvGrpSpPr>
          <p:cNvPr id="3" name="Group 10"/>
          <p:cNvGrpSpPr>
            <a:grpSpLocks/>
          </p:cNvGrpSpPr>
          <p:nvPr/>
        </p:nvGrpSpPr>
        <p:grpSpPr bwMode="auto">
          <a:xfrm>
            <a:off x="4605338" y="3252788"/>
            <a:ext cx="4462462" cy="3346450"/>
            <a:chOff x="5105400" y="3252391"/>
            <a:chExt cx="4462463" cy="3346847"/>
          </a:xfrm>
        </p:grpSpPr>
        <p:pic>
          <p:nvPicPr>
            <p:cNvPr id="888840" name="Picture 7" descr="DSC00863.jpg"/>
            <p:cNvPicPr>
              <a:picLocks noChangeAspect="1"/>
            </p:cNvPicPr>
            <p:nvPr/>
          </p:nvPicPr>
          <p:blipFill>
            <a:blip r:embed="rId4">
              <a:lum bright="20000" contrast="8000"/>
              <a:extLst>
                <a:ext uri="{28A0092B-C50C-407E-A947-70E740481C1C}">
                  <a14:useLocalDpi xmlns:a14="http://schemas.microsoft.com/office/drawing/2010/main" val="0"/>
                </a:ext>
              </a:extLst>
            </a:blip>
            <a:srcRect/>
            <a:stretch>
              <a:fillRect/>
            </a:stretch>
          </p:blipFill>
          <p:spPr bwMode="auto">
            <a:xfrm>
              <a:off x="5105400" y="3252391"/>
              <a:ext cx="4462463" cy="3346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txBox="1">
              <a:spLocks/>
            </p:cNvSpPr>
            <p:nvPr/>
          </p:nvSpPr>
          <p:spPr bwMode="auto">
            <a:xfrm>
              <a:off x="5486400" y="3733460"/>
              <a:ext cx="2537991" cy="2591107"/>
            </a:xfrm>
            <a:prstGeom prst="rect">
              <a:avLst/>
            </a:prstGeom>
            <a:noFill/>
            <a:ln w="9525">
              <a:noFill/>
              <a:miter lim="800000"/>
              <a:headEnd/>
              <a:tailEnd/>
            </a:ln>
          </p:spPr>
          <p:txBody>
            <a:bodyPr lIns="91429" tIns="45714" rIns="91429" bIns="45714" anchor="ctr"/>
            <a:lstStyle>
              <a:defPPr>
                <a:defRPr lang="en-US"/>
              </a:defPPr>
              <a:lvl1pPr algn="ctr" eaLnBrk="0" hangingPunct="0">
                <a:defRPr sz="4000">
                  <a:solidFill>
                    <a:schemeClr val="tx2"/>
                  </a:solidFill>
                  <a:effectLst>
                    <a:glow rad="127000">
                      <a:schemeClr val="bg1"/>
                    </a:glow>
                  </a:effectLst>
                  <a:latin typeface="Arial Black" charset="0"/>
                </a:defRPr>
              </a:lvl1pPr>
              <a:lvl2pPr algn="ctr" eaLnBrk="0" hangingPunct="0">
                <a:defRPr sz="4000">
                  <a:solidFill>
                    <a:schemeClr val="tx2"/>
                  </a:solidFill>
                  <a:latin typeface="Arial Black" pitchFamily="-105" charset="0"/>
                  <a:ea typeface="ＭＳ Ｐゴシック" pitchFamily="-105" charset="-128"/>
                  <a:cs typeface="ＭＳ Ｐゴシック" pitchFamily="-105" charset="-128"/>
                </a:defRPr>
              </a:lvl2pPr>
              <a:lvl3pPr algn="ctr" eaLnBrk="0" hangingPunct="0">
                <a:defRPr sz="4000">
                  <a:solidFill>
                    <a:schemeClr val="tx2"/>
                  </a:solidFill>
                  <a:latin typeface="Arial Black" pitchFamily="-105" charset="0"/>
                  <a:ea typeface="ＭＳ Ｐゴシック" pitchFamily="-105" charset="-128"/>
                  <a:cs typeface="ＭＳ Ｐゴシック" pitchFamily="-105" charset="-128"/>
                </a:defRPr>
              </a:lvl3pPr>
              <a:lvl4pPr algn="ctr" eaLnBrk="0" hangingPunct="0">
                <a:defRPr sz="4000">
                  <a:solidFill>
                    <a:schemeClr val="tx2"/>
                  </a:solidFill>
                  <a:latin typeface="Arial Black" pitchFamily="-105" charset="0"/>
                  <a:ea typeface="ＭＳ Ｐゴシック" pitchFamily="-105" charset="-128"/>
                  <a:cs typeface="ＭＳ Ｐゴシック" pitchFamily="-105" charset="-128"/>
                </a:defRPr>
              </a:lvl4pPr>
              <a:lvl5pPr algn="ctr" eaLnBrk="0" hangingPunct="0">
                <a:defRPr sz="4000">
                  <a:solidFill>
                    <a:schemeClr val="tx2"/>
                  </a:solidFill>
                  <a:latin typeface="Arial Black" pitchFamily="-105" charset="0"/>
                  <a:ea typeface="ＭＳ Ｐゴシック" pitchFamily="-105" charset="-128"/>
                  <a:cs typeface="ＭＳ Ｐゴシック" pitchFamily="-105" charset="-128"/>
                </a:defRPr>
              </a:lvl5pPr>
              <a:lvl6pPr marL="457146" algn="ctr" fontAlgn="base">
                <a:spcBef>
                  <a:spcPct val="0"/>
                </a:spcBef>
                <a:spcAft>
                  <a:spcPct val="0"/>
                </a:spcAft>
                <a:defRPr sz="4400">
                  <a:solidFill>
                    <a:schemeClr val="tx2"/>
                  </a:solidFill>
                  <a:latin typeface="Arial Black" pitchFamily="-105" charset="0"/>
                </a:defRPr>
              </a:lvl6pPr>
              <a:lvl7pPr marL="914293" algn="ctr" fontAlgn="base">
                <a:spcBef>
                  <a:spcPct val="0"/>
                </a:spcBef>
                <a:spcAft>
                  <a:spcPct val="0"/>
                </a:spcAft>
                <a:defRPr sz="4400">
                  <a:solidFill>
                    <a:schemeClr val="tx2"/>
                  </a:solidFill>
                  <a:latin typeface="Arial Black" pitchFamily="-105" charset="0"/>
                </a:defRPr>
              </a:lvl7pPr>
              <a:lvl8pPr marL="1371440" algn="ctr" fontAlgn="base">
                <a:spcBef>
                  <a:spcPct val="0"/>
                </a:spcBef>
                <a:spcAft>
                  <a:spcPct val="0"/>
                </a:spcAft>
                <a:defRPr sz="4400">
                  <a:solidFill>
                    <a:schemeClr val="tx2"/>
                  </a:solidFill>
                  <a:latin typeface="Arial Black" pitchFamily="-105" charset="0"/>
                </a:defRPr>
              </a:lvl8pPr>
              <a:lvl9pPr marL="1828586" algn="ctr" fontAlgn="base">
                <a:spcBef>
                  <a:spcPct val="0"/>
                </a:spcBef>
                <a:spcAft>
                  <a:spcPct val="0"/>
                </a:spcAft>
                <a:defRPr sz="4400">
                  <a:solidFill>
                    <a:schemeClr val="tx2"/>
                  </a:solidFill>
                  <a:latin typeface="Arial Black" pitchFamily="-105" charset="0"/>
                </a:defRPr>
              </a:lvl9pPr>
            </a:lstStyle>
            <a:p>
              <a:pPr>
                <a:defRPr/>
              </a:pPr>
              <a:r>
                <a:rPr lang="en-US" dirty="0" smtClean="0">
                  <a:ea typeface="ＭＳ Ｐゴシック" charset="0"/>
                  <a:cs typeface="ＭＳ Ｐゴシック" charset="0"/>
                </a:rPr>
                <a:t>Our Peace</a:t>
              </a:r>
            </a:p>
          </p:txBody>
        </p:sp>
      </p:grpSp>
      <p:sp>
        <p:nvSpPr>
          <p:cNvPr id="12" name="Striped Right Arrow 11"/>
          <p:cNvSpPr/>
          <p:nvPr/>
        </p:nvSpPr>
        <p:spPr bwMode="auto">
          <a:xfrm>
            <a:off x="3657600" y="4038600"/>
            <a:ext cx="1143000" cy="1524000"/>
          </a:xfrm>
          <a:prstGeom prst="stripedRightArrow">
            <a:avLst/>
          </a:prstGeom>
          <a:solidFill>
            <a:schemeClr val="accent1"/>
          </a:solidFill>
          <a:ln w="9525" cap="flat" cmpd="sng" algn="ctr">
            <a:solidFill>
              <a:schemeClr val="tx1"/>
            </a:solidFill>
            <a:prstDash val="solid"/>
            <a:round/>
            <a:headEnd type="none" w="med" len="med"/>
            <a:tailEnd type="none" w="med" len="med"/>
          </a:ln>
          <a:effectLst/>
        </p:spPr>
        <p:txBody>
          <a:bodyPr lIns="91365" tIns="45683" rIns="91365" bIns="45683"/>
          <a:lstStyle/>
          <a:p>
            <a:pPr eaLnBrk="0" hangingPunct="0">
              <a:defRPr/>
            </a:pPr>
            <a:endParaRPr lang="en-US">
              <a:latin typeface="BONES" pitchFamily="-105" charset="0"/>
              <a:ea typeface="ＭＳ Ｐゴシック" charset="-128"/>
              <a:cs typeface="ＭＳ Ｐゴシック" charset="-128"/>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par>
                          <p:cTn id="13" fill="hold" nodeType="afterGroup">
                            <p:stCondLst>
                              <p:cond delay="500"/>
                            </p:stCondLst>
                            <p:childTnLst>
                              <p:par>
                                <p:cTn id="14" presetID="22" presetClass="entr" presetSubtype="8"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89857" name="Picture 2" descr="Paul-prison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3813"/>
            <a:ext cx="9144000" cy="683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8082" name="Title 1"/>
          <p:cNvSpPr>
            <a:spLocks noGrp="1"/>
          </p:cNvSpPr>
          <p:nvPr>
            <p:ph type="title"/>
          </p:nvPr>
        </p:nvSpPr>
        <p:spPr>
          <a:xfrm>
            <a:off x="0" y="1492251"/>
            <a:ext cx="9144000" cy="1784350"/>
          </a:xfrm>
        </p:spPr>
        <p:txBody>
          <a:bodyPr/>
          <a:lstStyle/>
          <a:p>
            <a:pPr>
              <a:defRPr/>
            </a:pPr>
            <a:r>
              <a:rPr lang="en-US" dirty="0">
                <a:effectLst>
                  <a:glow rad="165100">
                    <a:schemeClr val="bg1"/>
                  </a:glow>
                </a:effectLst>
                <a:ea typeface="ＭＳ Ｐゴシック" charset="0"/>
                <a:cs typeface="ＭＳ Ｐゴシック" charset="0"/>
              </a:rPr>
              <a:t>I.  Paul </a:t>
            </a:r>
            <a:r>
              <a:rPr lang="en-US" dirty="0">
                <a:solidFill>
                  <a:srgbClr val="FFFF00"/>
                </a:solidFill>
                <a:effectLst>
                  <a:glow rad="165100">
                    <a:schemeClr val="bg1"/>
                  </a:glow>
                </a:effectLst>
                <a:ea typeface="ＭＳ Ｐゴシック" charset="0"/>
                <a:cs typeface="ＭＳ Ｐゴシック" charset="0"/>
              </a:rPr>
              <a:t>learned </a:t>
            </a:r>
            <a:r>
              <a:rPr lang="en-US" dirty="0">
                <a:effectLst>
                  <a:glow rad="165100">
                    <a:schemeClr val="bg1"/>
                  </a:glow>
                </a:effectLst>
                <a:ea typeface="ＭＳ Ｐゴシック" charset="0"/>
                <a:cs typeface="ＭＳ Ｐゴシック" charset="0"/>
              </a:rPr>
              <a:t>that continual peace comes from finding contentment in </a:t>
            </a:r>
            <a:r>
              <a:rPr lang="en-US" dirty="0">
                <a:solidFill>
                  <a:srgbClr val="FFFF00"/>
                </a:solidFill>
                <a:effectLst>
                  <a:glow rad="165100">
                    <a:schemeClr val="bg1"/>
                  </a:glow>
                </a:effectLst>
                <a:ea typeface="ＭＳ Ｐゴシック" charset="0"/>
                <a:cs typeface="ＭＳ Ｐゴシック" charset="0"/>
              </a:rPr>
              <a:t>Christ </a:t>
            </a:r>
            <a:r>
              <a:rPr lang="en-US" dirty="0">
                <a:effectLst>
                  <a:glow rad="165100">
                    <a:schemeClr val="bg1"/>
                  </a:glow>
                </a:effectLst>
                <a:ea typeface="ＭＳ Ｐゴシック" charset="0"/>
                <a:cs typeface="ＭＳ Ｐゴシック" charset="0"/>
              </a:rPr>
              <a:t>(4:10-20).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4353" name="Picture 1" descr="young_boy_imitating_father_fan204074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14375"/>
            <a:ext cx="9180513" cy="638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4354" name="Title 2"/>
          <p:cNvSpPr>
            <a:spLocks noGrp="1"/>
          </p:cNvSpPr>
          <p:nvPr>
            <p:ph type="title" idx="4294967295"/>
          </p:nvPr>
        </p:nvSpPr>
        <p:spPr>
          <a:xfrm>
            <a:off x="0" y="0"/>
            <a:ext cx="9180513" cy="1295400"/>
          </a:xfrm>
          <a:solidFill>
            <a:srgbClr val="000000"/>
          </a:solidFill>
        </p:spPr>
        <p:txBody>
          <a:bodyPr/>
          <a:lstStyle/>
          <a:p>
            <a:pPr eaLnBrk="1" hangingPunct="1"/>
            <a:r>
              <a:rPr lang="en-US" sz="4300" b="1">
                <a:solidFill>
                  <a:schemeClr val="bg1"/>
                </a:solidFill>
                <a:latin typeface="Arial" charset="0"/>
                <a:cs typeface="Arial" charset="0"/>
              </a:rPr>
              <a:t>Tất cả chúng ta đều </a:t>
            </a:r>
            <a:br>
              <a:rPr lang="en-US" sz="4300" b="1">
                <a:solidFill>
                  <a:schemeClr val="bg1"/>
                </a:solidFill>
                <a:latin typeface="Arial" charset="0"/>
                <a:cs typeface="Arial" charset="0"/>
              </a:rPr>
            </a:br>
            <a:r>
              <a:rPr lang="en-US" sz="4300" b="1">
                <a:solidFill>
                  <a:schemeClr val="bg1"/>
                </a:solidFill>
                <a:latin typeface="Arial" charset="0"/>
                <a:cs typeface="Arial" charset="0"/>
              </a:rPr>
              <a:t>bắt chước nhau</a:t>
            </a:r>
          </a:p>
        </p:txBody>
      </p:sp>
    </p:spTree>
  </p:cSld>
  <p:clrMapOvr>
    <a:masterClrMapping/>
  </p:clrMapOvr>
  <p:timing>
    <p:tnLst>
      <p:par>
        <p:cTn xmlns:p14="http://schemas.microsoft.com/office/powerpoint/2010/main" id="1" dur="indefinite" restart="never" nodeType="tmRoot"/>
      </p:par>
    </p:tnLst>
  </p:timing>
</p:sld>
</file>

<file path=ppt/slides/slide3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90881" name="Picture 2" descr="seed_sprou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8082" name="Title 1"/>
          <p:cNvSpPr>
            <a:spLocks noGrp="1"/>
          </p:cNvSpPr>
          <p:nvPr>
            <p:ph type="title"/>
          </p:nvPr>
        </p:nvSpPr>
        <p:spPr>
          <a:xfrm>
            <a:off x="0" y="44451"/>
            <a:ext cx="9144000" cy="2470150"/>
          </a:xfrm>
        </p:spPr>
        <p:txBody>
          <a:bodyPr/>
          <a:lstStyle/>
          <a:p>
            <a:pPr marL="718550" indent="-718550" algn="l">
              <a:defRPr/>
            </a:pPr>
            <a:r>
              <a:rPr lang="en-US" dirty="0">
                <a:effectLst>
                  <a:glow rad="165100">
                    <a:schemeClr val="bg1"/>
                  </a:glow>
                </a:effectLst>
                <a:ea typeface="ＭＳ Ｐゴシック" charset="0"/>
                <a:cs typeface="ＭＳ Ｐゴシック" charset="0"/>
              </a:rPr>
              <a:t>A. He first praised God that their gift showed renewed concern for him now that they could give again (4:10).</a:t>
            </a:r>
          </a:p>
        </p:txBody>
      </p:sp>
      <p:sp>
        <p:nvSpPr>
          <p:cNvPr id="4" name="Title 1"/>
          <p:cNvSpPr txBox="1">
            <a:spLocks/>
          </p:cNvSpPr>
          <p:nvPr/>
        </p:nvSpPr>
        <p:spPr bwMode="auto">
          <a:xfrm>
            <a:off x="0" y="4267200"/>
            <a:ext cx="9144000" cy="1143000"/>
          </a:xfrm>
          <a:prstGeom prst="rect">
            <a:avLst/>
          </a:prstGeom>
          <a:noFill/>
          <a:ln w="9525">
            <a:noFill/>
            <a:miter lim="800000"/>
            <a:headEnd/>
            <a:tailEnd/>
          </a:ln>
        </p:spPr>
        <p:txBody>
          <a:bodyPr lIns="91354" tIns="45678" rIns="91354" bIns="45678" anchor="ctr"/>
          <a:lstStyle>
            <a:lvl1pPr algn="ctr" eaLnBrk="0" hangingPunct="0">
              <a:defRPr sz="4000">
                <a:solidFill>
                  <a:schemeClr val="tx2"/>
                </a:solidFill>
                <a:effectLst>
                  <a:glow rad="165100">
                    <a:schemeClr val="bg1"/>
                  </a:glow>
                </a:effectLst>
                <a:latin typeface="Arial Black" charset="0"/>
              </a:defRPr>
            </a:lvl1pPr>
            <a:lvl2pPr algn="ctr" eaLnBrk="0" hangingPunct="0">
              <a:defRPr sz="4000">
                <a:solidFill>
                  <a:schemeClr val="tx2"/>
                </a:solidFill>
                <a:latin typeface="Arial Black" pitchFamily="-105" charset="0"/>
                <a:ea typeface="ＭＳ Ｐゴシック" pitchFamily="-105" charset="-128"/>
                <a:cs typeface="ＭＳ Ｐゴシック" pitchFamily="-105" charset="-128"/>
              </a:defRPr>
            </a:lvl2pPr>
            <a:lvl3pPr algn="ctr" eaLnBrk="0" hangingPunct="0">
              <a:defRPr sz="4000">
                <a:solidFill>
                  <a:schemeClr val="tx2"/>
                </a:solidFill>
                <a:latin typeface="Arial Black" pitchFamily="-105" charset="0"/>
                <a:ea typeface="ＭＳ Ｐゴシック" pitchFamily="-105" charset="-128"/>
                <a:cs typeface="ＭＳ Ｐゴシック" pitchFamily="-105" charset="-128"/>
              </a:defRPr>
            </a:lvl3pPr>
            <a:lvl4pPr algn="ctr" eaLnBrk="0" hangingPunct="0">
              <a:defRPr sz="4000">
                <a:solidFill>
                  <a:schemeClr val="tx2"/>
                </a:solidFill>
                <a:latin typeface="Arial Black" pitchFamily="-105" charset="0"/>
                <a:ea typeface="ＭＳ Ｐゴシック" pitchFamily="-105" charset="-128"/>
                <a:cs typeface="ＭＳ Ｐゴシック" pitchFamily="-105" charset="-128"/>
              </a:defRPr>
            </a:lvl4pPr>
            <a:lvl5pPr algn="ctr" eaLnBrk="0" hangingPunct="0">
              <a:defRPr sz="4000">
                <a:solidFill>
                  <a:schemeClr val="tx2"/>
                </a:solidFill>
                <a:latin typeface="Arial Black" pitchFamily="-105" charset="0"/>
                <a:ea typeface="ＭＳ Ｐゴシック" pitchFamily="-105" charset="-128"/>
                <a:cs typeface="ＭＳ Ｐゴシック" pitchFamily="-105" charset="-128"/>
              </a:defRPr>
            </a:lvl5pPr>
            <a:lvl6pPr marL="457146" algn="ctr" fontAlgn="base">
              <a:spcBef>
                <a:spcPct val="0"/>
              </a:spcBef>
              <a:spcAft>
                <a:spcPct val="0"/>
              </a:spcAft>
              <a:defRPr sz="4400">
                <a:solidFill>
                  <a:schemeClr val="tx2"/>
                </a:solidFill>
                <a:latin typeface="Arial Black" pitchFamily="-105" charset="0"/>
              </a:defRPr>
            </a:lvl6pPr>
            <a:lvl7pPr marL="914293" algn="ctr" fontAlgn="base">
              <a:spcBef>
                <a:spcPct val="0"/>
              </a:spcBef>
              <a:spcAft>
                <a:spcPct val="0"/>
              </a:spcAft>
              <a:defRPr sz="4400">
                <a:solidFill>
                  <a:schemeClr val="tx2"/>
                </a:solidFill>
                <a:latin typeface="Arial Black" pitchFamily="-105" charset="0"/>
              </a:defRPr>
            </a:lvl7pPr>
            <a:lvl8pPr marL="1371440" algn="ctr" fontAlgn="base">
              <a:spcBef>
                <a:spcPct val="0"/>
              </a:spcBef>
              <a:spcAft>
                <a:spcPct val="0"/>
              </a:spcAft>
              <a:defRPr sz="4400">
                <a:solidFill>
                  <a:schemeClr val="tx2"/>
                </a:solidFill>
                <a:latin typeface="Arial Black" pitchFamily="-105" charset="0"/>
              </a:defRPr>
            </a:lvl8pPr>
            <a:lvl9pPr marL="1828586" algn="ctr" fontAlgn="base">
              <a:spcBef>
                <a:spcPct val="0"/>
              </a:spcBef>
              <a:spcAft>
                <a:spcPct val="0"/>
              </a:spcAft>
              <a:defRPr sz="4400">
                <a:solidFill>
                  <a:schemeClr val="tx2"/>
                </a:solidFill>
                <a:latin typeface="Arial Black" pitchFamily="-105" charset="0"/>
              </a:defRPr>
            </a:lvl9pPr>
          </a:lstStyle>
          <a:p>
            <a:pPr>
              <a:defRPr/>
            </a:pPr>
            <a:r>
              <a:rPr lang="en-US" dirty="0">
                <a:ea typeface="ＭＳ Ｐゴシック" charset="0"/>
                <a:cs typeface="ＭＳ Ｐゴシック" charset="0"/>
              </a:rPr>
              <a:t>Sprout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91905" name="Picture 10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66225"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1906" name="TextBox 6"/>
          <p:cNvSpPr txBox="1">
            <a:spLocks noChangeArrowheads="1"/>
          </p:cNvSpPr>
          <p:nvPr/>
        </p:nvSpPr>
        <p:spPr bwMode="auto">
          <a:xfrm>
            <a:off x="0" y="990600"/>
            <a:ext cx="1998663"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65" tIns="45683" rIns="91365" bIns="45683">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en-US">
                <a:solidFill>
                  <a:srgbClr val="FFFFFF"/>
                </a:solidFill>
                <a:latin typeface="Arial" charset="0"/>
                <a:cs typeface="Arial" charset="0"/>
              </a:rPr>
              <a:t>Thessalonica</a:t>
            </a:r>
          </a:p>
        </p:txBody>
      </p:sp>
      <p:sp>
        <p:nvSpPr>
          <p:cNvPr id="891907" name="Rectangle 1026"/>
          <p:cNvSpPr>
            <a:spLocks noGrp="1" noChangeArrowheads="1"/>
          </p:cNvSpPr>
          <p:nvPr>
            <p:ph type="ctrTitle"/>
          </p:nvPr>
        </p:nvSpPr>
        <p:spPr>
          <a:xfrm>
            <a:off x="4495800" y="762000"/>
            <a:ext cx="4648200" cy="1295400"/>
          </a:xfrm>
          <a:solidFill>
            <a:srgbClr val="000090"/>
          </a:solidFill>
        </p:spPr>
        <p:txBody>
          <a:bodyPr/>
          <a:lstStyle/>
          <a:p>
            <a:r>
              <a:rPr lang="en-US" sz="3200">
                <a:solidFill>
                  <a:schemeClr val="bg1"/>
                </a:solidFill>
                <a:latin typeface="Arial" charset="0"/>
                <a:ea typeface="MS PGothic" charset="0"/>
              </a:rPr>
              <a:t>Philippians Supported Paul in Thessalonica</a:t>
            </a:r>
          </a:p>
        </p:txBody>
      </p:sp>
      <p:sp>
        <p:nvSpPr>
          <p:cNvPr id="891908" name="Curved Down Arrow 5"/>
          <p:cNvSpPr>
            <a:spLocks noChangeArrowheads="1"/>
          </p:cNvSpPr>
          <p:nvPr/>
        </p:nvSpPr>
        <p:spPr bwMode="auto">
          <a:xfrm rot="20950799" flipH="1">
            <a:off x="1874838" y="342900"/>
            <a:ext cx="838200" cy="571500"/>
          </a:xfrm>
          <a:prstGeom prst="curvedDownArrow">
            <a:avLst>
              <a:gd name="adj1" fmla="val 25001"/>
              <a:gd name="adj2" fmla="val 50002"/>
              <a:gd name="adj3" fmla="val 25000"/>
            </a:avLst>
          </a:prstGeom>
          <a:solidFill>
            <a:srgbClr val="000090"/>
          </a:solidFill>
          <a:ln w="9525">
            <a:solidFill>
              <a:schemeClr val="tx1"/>
            </a:solidFill>
            <a:round/>
            <a:headEnd/>
            <a:tailEnd/>
          </a:ln>
        </p:spPr>
        <p:txBody>
          <a:bodyPr lIns="91365" tIns="45683" rIns="91365" bIns="45683"/>
          <a:lstStyle/>
          <a:p>
            <a:pPr eaLnBrk="0" hangingPunct="0"/>
            <a:endParaRPr lang="en-US"/>
          </a:p>
        </p:txBody>
      </p:sp>
      <p:pic>
        <p:nvPicPr>
          <p:cNvPr id="891909" name="Picture 10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8213" y="466725"/>
            <a:ext cx="9166225"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1910" name="TextBox 6"/>
          <p:cNvSpPr txBox="1">
            <a:spLocks noChangeArrowheads="1"/>
          </p:cNvSpPr>
          <p:nvPr/>
        </p:nvSpPr>
        <p:spPr bwMode="auto">
          <a:xfrm>
            <a:off x="10079038" y="720725"/>
            <a:ext cx="1736725"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65" tIns="45683" rIns="91365" bIns="45683">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en-US" b="1">
                <a:solidFill>
                  <a:srgbClr val="FFFFFF"/>
                </a:solidFill>
                <a:latin typeface="Arial Unicode MS" charset="0"/>
                <a:cs typeface="Arial" charset="0"/>
              </a:rPr>
              <a:t>帖撒罗尼迦</a:t>
            </a:r>
            <a:endParaRPr lang="en-US" b="1">
              <a:solidFill>
                <a:srgbClr val="FFFFFF"/>
              </a:solidFill>
              <a:latin typeface="Arial" charset="0"/>
              <a:cs typeface="Arial" charset="0"/>
            </a:endParaRPr>
          </a:p>
        </p:txBody>
      </p:sp>
      <p:sp>
        <p:nvSpPr>
          <p:cNvPr id="891911" name="Rectangle 1026"/>
          <p:cNvSpPr txBox="1">
            <a:spLocks noChangeArrowheads="1"/>
          </p:cNvSpPr>
          <p:nvPr/>
        </p:nvSpPr>
        <p:spPr bwMode="auto">
          <a:xfrm>
            <a:off x="14324013" y="492125"/>
            <a:ext cx="4648200" cy="1295400"/>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65" tIns="45683" rIns="91365" bIns="45683"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zh-CN" altLang="en-US" sz="3200" b="1">
                <a:solidFill>
                  <a:schemeClr val="bg1"/>
                </a:solidFill>
                <a:latin typeface="Arial" charset="0"/>
                <a:cs typeface="Arial" charset="0"/>
              </a:rPr>
              <a:t>腓利比人在</a:t>
            </a:r>
            <a:r>
              <a:rPr lang="en-US" sz="3200" b="1">
                <a:solidFill>
                  <a:schemeClr val="bg1"/>
                </a:solidFill>
                <a:latin typeface="Arial Unicode MS" charset="0"/>
                <a:cs typeface="Arial" charset="0"/>
              </a:rPr>
              <a:t>帖撒罗尼迦</a:t>
            </a:r>
            <a:r>
              <a:rPr lang="en-US" altLang="zh-CN" sz="3200" b="1">
                <a:solidFill>
                  <a:schemeClr val="bg1"/>
                </a:solidFill>
                <a:latin typeface="Arial" charset="0"/>
                <a:cs typeface="Arial" charset="0"/>
              </a:rPr>
              <a:t/>
            </a:r>
            <a:br>
              <a:rPr lang="en-US" altLang="zh-CN" sz="3200" b="1">
                <a:solidFill>
                  <a:schemeClr val="bg1"/>
                </a:solidFill>
                <a:latin typeface="Arial" charset="0"/>
                <a:cs typeface="Arial" charset="0"/>
              </a:rPr>
            </a:br>
            <a:r>
              <a:rPr lang="zh-CN" altLang="en-US" sz="3200" b="1">
                <a:solidFill>
                  <a:schemeClr val="bg1"/>
                </a:solidFill>
                <a:latin typeface="Arial" charset="0"/>
                <a:cs typeface="Arial" charset="0"/>
              </a:rPr>
              <a:t>支持保罗</a:t>
            </a:r>
            <a:endParaRPr lang="en-US" altLang="zh-CN" sz="3200" b="1">
              <a:solidFill>
                <a:schemeClr val="bg1"/>
              </a:solidFill>
              <a:latin typeface="Arial" charset="0"/>
              <a:cs typeface="Arial" charset="0"/>
            </a:endParaRPr>
          </a:p>
        </p:txBody>
      </p:sp>
      <p:sp>
        <p:nvSpPr>
          <p:cNvPr id="891912" name="Curved Down Arrow 5"/>
          <p:cNvSpPr>
            <a:spLocks noChangeArrowheads="1"/>
          </p:cNvSpPr>
          <p:nvPr/>
        </p:nvSpPr>
        <p:spPr bwMode="auto">
          <a:xfrm rot="20950799" flipH="1">
            <a:off x="11703050" y="73025"/>
            <a:ext cx="838200" cy="571500"/>
          </a:xfrm>
          <a:prstGeom prst="curvedDownArrow">
            <a:avLst>
              <a:gd name="adj1" fmla="val 25001"/>
              <a:gd name="adj2" fmla="val 50002"/>
              <a:gd name="adj3" fmla="val 25000"/>
            </a:avLst>
          </a:prstGeom>
          <a:solidFill>
            <a:srgbClr val="000090"/>
          </a:solidFill>
          <a:ln w="9525">
            <a:solidFill>
              <a:schemeClr val="tx1"/>
            </a:solidFill>
            <a:round/>
            <a:headEnd/>
            <a:tailEnd/>
          </a:ln>
        </p:spPr>
        <p:txBody>
          <a:bodyPr lIns="91365" tIns="45683" rIns="91365" bIns="45683"/>
          <a:lstStyle/>
          <a:p>
            <a:pPr eaLnBrk="0" hangingPunct="0"/>
            <a:endParaRPr lang="en-US">
              <a:solidFill>
                <a:srgbClr val="000000"/>
              </a:solidFill>
              <a:cs typeface="Arial" charset="0"/>
            </a:endParaRPr>
          </a:p>
        </p:txBody>
      </p:sp>
      <p:sp>
        <p:nvSpPr>
          <p:cNvPr id="891913" name="TextBox 2"/>
          <p:cNvSpPr txBox="1">
            <a:spLocks noChangeArrowheads="1"/>
          </p:cNvSpPr>
          <p:nvPr/>
        </p:nvSpPr>
        <p:spPr bwMode="auto">
          <a:xfrm>
            <a:off x="12312650" y="4743450"/>
            <a:ext cx="4103688"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65" tIns="45683" rIns="91365" bIns="45683">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zh-CN" altLang="en-US" b="1">
                <a:solidFill>
                  <a:srgbClr val="000000"/>
                </a:solidFill>
                <a:ea typeface="SimSun" charset="0"/>
                <a:cs typeface="SimSun" charset="0"/>
              </a:rPr>
              <a:t>地中海</a:t>
            </a:r>
          </a:p>
        </p:txBody>
      </p:sp>
      <p:sp>
        <p:nvSpPr>
          <p:cNvPr id="891914" name="TextBox 7"/>
          <p:cNvSpPr txBox="1">
            <a:spLocks noChangeArrowheads="1"/>
          </p:cNvSpPr>
          <p:nvPr/>
        </p:nvSpPr>
        <p:spPr bwMode="auto">
          <a:xfrm>
            <a:off x="10512425" y="1214438"/>
            <a:ext cx="2074863"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65" tIns="45683" rIns="91365" bIns="45683">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zh-CN" altLang="en-US" b="1">
                <a:solidFill>
                  <a:srgbClr val="000000"/>
                </a:solidFill>
                <a:ea typeface="SimSun" charset="0"/>
                <a:cs typeface="SimSun" charset="0"/>
              </a:rPr>
              <a:t>马其顿</a:t>
            </a:r>
          </a:p>
        </p:txBody>
      </p:sp>
      <p:sp>
        <p:nvSpPr>
          <p:cNvPr id="891915" name="TextBox 8"/>
          <p:cNvSpPr txBox="1">
            <a:spLocks noChangeArrowheads="1"/>
          </p:cNvSpPr>
          <p:nvPr/>
        </p:nvSpPr>
        <p:spPr bwMode="auto">
          <a:xfrm>
            <a:off x="12671425" y="566738"/>
            <a:ext cx="1368425"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65" tIns="45683" rIns="91365" bIns="45683">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zh-CN" altLang="en-US" b="1">
                <a:solidFill>
                  <a:srgbClr val="000000"/>
                </a:solidFill>
                <a:ea typeface="SimSun" charset="0"/>
                <a:cs typeface="SimSun" charset="0"/>
              </a:rPr>
              <a:t>腓利比</a:t>
            </a:r>
          </a:p>
        </p:txBody>
      </p:sp>
      <p:sp>
        <p:nvSpPr>
          <p:cNvPr id="891916" name="TextBox 9"/>
          <p:cNvSpPr txBox="1">
            <a:spLocks noChangeArrowheads="1"/>
          </p:cNvSpPr>
          <p:nvPr/>
        </p:nvSpPr>
        <p:spPr bwMode="auto">
          <a:xfrm>
            <a:off x="10728325" y="2409825"/>
            <a:ext cx="1150938"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65" tIns="45683" rIns="91365" bIns="45683">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zh-CN" altLang="en-US" b="1">
                <a:solidFill>
                  <a:srgbClr val="000000"/>
                </a:solidFill>
                <a:ea typeface="SimSun" charset="0"/>
                <a:cs typeface="SimSun" charset="0"/>
              </a:rPr>
              <a:t>哥林多</a:t>
            </a:r>
          </a:p>
        </p:txBody>
      </p:sp>
      <p:sp>
        <p:nvSpPr>
          <p:cNvPr id="891917" name="TextBox 10"/>
          <p:cNvSpPr txBox="1">
            <a:spLocks noChangeArrowheads="1"/>
          </p:cNvSpPr>
          <p:nvPr/>
        </p:nvSpPr>
        <p:spPr bwMode="auto">
          <a:xfrm>
            <a:off x="12312650" y="2438400"/>
            <a:ext cx="1150938"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65" tIns="45683" rIns="91365" bIns="45683">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zh-CN" altLang="en-US" b="1">
                <a:solidFill>
                  <a:srgbClr val="000000"/>
                </a:solidFill>
                <a:ea typeface="SimSun" charset="0"/>
                <a:cs typeface="SimSun" charset="0"/>
              </a:rPr>
              <a:t>雅典</a:t>
            </a:r>
          </a:p>
        </p:txBody>
      </p:sp>
      <p:sp>
        <p:nvSpPr>
          <p:cNvPr id="891918" name="TextBox 11"/>
          <p:cNvSpPr txBox="1">
            <a:spLocks noChangeArrowheads="1"/>
          </p:cNvSpPr>
          <p:nvPr/>
        </p:nvSpPr>
        <p:spPr bwMode="auto">
          <a:xfrm>
            <a:off x="12887325" y="1905000"/>
            <a:ext cx="1152525"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65" tIns="45683" rIns="91365" bIns="45683">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zh-CN" altLang="en-US" b="1">
                <a:solidFill>
                  <a:srgbClr val="000000"/>
                </a:solidFill>
                <a:ea typeface="SimSun" charset="0"/>
                <a:cs typeface="SimSun" charset="0"/>
              </a:rPr>
              <a:t>以弗所</a:t>
            </a:r>
          </a:p>
        </p:txBody>
      </p:sp>
      <p:sp>
        <p:nvSpPr>
          <p:cNvPr id="891919" name="TextBox 12"/>
          <p:cNvSpPr txBox="1">
            <a:spLocks noChangeArrowheads="1"/>
          </p:cNvSpPr>
          <p:nvPr/>
        </p:nvSpPr>
        <p:spPr bwMode="auto">
          <a:xfrm>
            <a:off x="15263813" y="2481263"/>
            <a:ext cx="1152525"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65" tIns="45683" rIns="91365" bIns="45683">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zh-CN" altLang="en-US" b="1">
                <a:solidFill>
                  <a:srgbClr val="000000"/>
                </a:solidFill>
                <a:ea typeface="SimSun" charset="0"/>
                <a:cs typeface="SimSun" charset="0"/>
              </a:rPr>
              <a:t>歌罗西</a:t>
            </a:r>
          </a:p>
        </p:txBody>
      </p:sp>
      <p:sp>
        <p:nvSpPr>
          <p:cNvPr id="891920" name="TextBox 13"/>
          <p:cNvSpPr txBox="1">
            <a:spLocks noChangeArrowheads="1"/>
          </p:cNvSpPr>
          <p:nvPr/>
        </p:nvSpPr>
        <p:spPr bwMode="auto">
          <a:xfrm>
            <a:off x="17208500" y="3128963"/>
            <a:ext cx="1152525"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65" tIns="45683" rIns="91365" bIns="45683">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zh-CN" altLang="en-US" b="1">
                <a:solidFill>
                  <a:srgbClr val="000000"/>
                </a:solidFill>
                <a:ea typeface="SimSun" charset="0"/>
                <a:cs typeface="SimSun" charset="0"/>
              </a:rPr>
              <a:t>安提阿</a:t>
            </a:r>
          </a:p>
        </p:txBody>
      </p:sp>
      <p:sp>
        <p:nvSpPr>
          <p:cNvPr id="891921" name="TextBox 14"/>
          <p:cNvSpPr txBox="1">
            <a:spLocks noChangeArrowheads="1"/>
          </p:cNvSpPr>
          <p:nvPr/>
        </p:nvSpPr>
        <p:spPr bwMode="auto">
          <a:xfrm>
            <a:off x="14471650" y="5751513"/>
            <a:ext cx="1512888"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65" tIns="45683" rIns="91365" bIns="45683">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zh-CN" altLang="en-US" b="1">
                <a:solidFill>
                  <a:srgbClr val="000000"/>
                </a:solidFill>
                <a:ea typeface="SimSun" charset="0"/>
                <a:cs typeface="SimSun" charset="0"/>
              </a:rPr>
              <a:t>亚历山大</a:t>
            </a:r>
          </a:p>
        </p:txBody>
      </p:sp>
      <p:sp>
        <p:nvSpPr>
          <p:cNvPr id="891922" name="TextBox 15"/>
          <p:cNvSpPr txBox="1">
            <a:spLocks noChangeArrowheads="1"/>
          </p:cNvSpPr>
          <p:nvPr/>
        </p:nvSpPr>
        <p:spPr bwMode="auto">
          <a:xfrm>
            <a:off x="16416338" y="5751513"/>
            <a:ext cx="1512887"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65" tIns="45683" rIns="91365" bIns="45683">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zh-CN" altLang="en-US" b="1">
                <a:solidFill>
                  <a:srgbClr val="000000"/>
                </a:solidFill>
                <a:ea typeface="SimSun" charset="0"/>
                <a:cs typeface="SimSun" charset="0"/>
              </a:rPr>
              <a:t>耶路撒冷</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2929" name="Picture 4" descr="Kurt &amp; Stephen 20 Oct 2010 smal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p:txBody>
          <a:bodyPr/>
          <a:lstStyle/>
          <a:p>
            <a:pPr>
              <a:defRPr/>
            </a:pPr>
            <a:r>
              <a:rPr lang="en-US" kern="1200">
                <a:effectLst>
                  <a:glow rad="165100">
                    <a:schemeClr val="bg1"/>
                  </a:glow>
                </a:effectLst>
                <a:ea typeface="ＭＳ Ｐゴシック" charset="0"/>
                <a:cs typeface="ＭＳ Ｐゴシック" charset="0"/>
              </a:rPr>
              <a:t>Kurt &amp; Stephen</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3953" name="Title 1"/>
          <p:cNvSpPr>
            <a:spLocks noGrp="1"/>
          </p:cNvSpPr>
          <p:nvPr>
            <p:ph type="title"/>
          </p:nvPr>
        </p:nvSpPr>
        <p:spPr/>
        <p:txBody>
          <a:bodyPr/>
          <a:lstStyle/>
          <a:p>
            <a:r>
              <a:rPr lang="en-US">
                <a:effectLst/>
                <a:latin typeface="Arial Black" charset="0"/>
                <a:ea typeface="MS PGothic" charset="0"/>
              </a:rPr>
              <a:t>Biola</a:t>
            </a:r>
          </a:p>
        </p:txBody>
      </p:sp>
      <p:pic>
        <p:nvPicPr>
          <p:cNvPr id="893954" name="Picture 3" descr="biola.och101.com.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3955" name="Picture 2" descr="Biola-campus-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371600"/>
            <a:ext cx="73152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3956" name="Picture 4" descr="JOHN-0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400175"/>
            <a:ext cx="3351213" cy="4467225"/>
          </a:xfrm>
          <a:prstGeom prst="rect">
            <a:avLst/>
          </a:pr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94977" name="Picture 2" descr="philippians-4-1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8082" name="Title 1"/>
          <p:cNvSpPr>
            <a:spLocks noGrp="1"/>
          </p:cNvSpPr>
          <p:nvPr>
            <p:ph type="title"/>
          </p:nvPr>
        </p:nvSpPr>
        <p:spPr>
          <a:xfrm>
            <a:off x="0" y="44451"/>
            <a:ext cx="9144000" cy="3232150"/>
          </a:xfrm>
        </p:spPr>
        <p:txBody>
          <a:bodyPr/>
          <a:lstStyle/>
          <a:p>
            <a:pPr marL="712204" indent="-712204" algn="l">
              <a:defRPr/>
            </a:pPr>
            <a:r>
              <a:rPr lang="en-US" dirty="0" smtClean="0">
                <a:effectLst>
                  <a:glow rad="127000">
                    <a:schemeClr val="bg1">
                      <a:alpha val="75000"/>
                    </a:schemeClr>
                  </a:glow>
                </a:effectLst>
                <a:ea typeface="ＭＳ Ｐゴシック" charset="-128"/>
                <a:cs typeface="ＭＳ Ｐゴシック" charset="-128"/>
              </a:rPr>
              <a:t>B. </a:t>
            </a:r>
            <a:r>
              <a:rPr lang="en-US" dirty="0" smtClean="0">
                <a:effectLst>
                  <a:glow rad="127000">
                    <a:schemeClr val="bg1">
                      <a:alpha val="75000"/>
                    </a:schemeClr>
                  </a:glow>
                  <a:outerShdw blurRad="38100" dist="38100" dir="2700000" algn="tl">
                    <a:srgbClr val="000000">
                      <a:alpha val="43137"/>
                    </a:srgbClr>
                  </a:outerShdw>
                </a:effectLst>
                <a:ea typeface="ＭＳ Ｐゴシック" pitchFamily="-105" charset="-128"/>
                <a:cs typeface="ＭＳ Ｐゴシック" pitchFamily="-105" charset="-128"/>
              </a:rPr>
              <a:t>Paul</a:t>
            </a:r>
            <a:r>
              <a:rPr lang="fr-FR" dirty="0" smtClean="0">
                <a:effectLst>
                  <a:glow rad="127000">
                    <a:schemeClr val="bg1">
                      <a:alpha val="75000"/>
                    </a:schemeClr>
                  </a:glow>
                  <a:outerShdw blurRad="38100" dist="38100" dir="2700000" algn="tl">
                    <a:srgbClr val="000000">
                      <a:alpha val="43137"/>
                    </a:srgbClr>
                  </a:outerShdw>
                </a:effectLst>
                <a:ea typeface="ＭＳ Ｐゴシック" pitchFamily="-105" charset="-128"/>
                <a:cs typeface="ＭＳ Ｐゴシック" pitchFamily="-105" charset="-128"/>
              </a:rPr>
              <a:t>'</a:t>
            </a:r>
            <a:r>
              <a:rPr lang="en-US" dirty="0" smtClean="0">
                <a:effectLst>
                  <a:glow rad="127000">
                    <a:schemeClr val="bg1">
                      <a:alpha val="75000"/>
                    </a:schemeClr>
                  </a:glow>
                  <a:outerShdw blurRad="38100" dist="38100" dir="2700000" algn="tl">
                    <a:srgbClr val="000000">
                      <a:alpha val="43137"/>
                    </a:srgbClr>
                  </a:outerShdw>
                </a:effectLst>
                <a:ea typeface="ＭＳ Ｐゴシック" pitchFamily="-105" charset="-128"/>
                <a:cs typeface="ＭＳ Ｐゴシック" pitchFamily="-105" charset="-128"/>
              </a:rPr>
              <a:t>s contentment was unrelated to the gift since Christ enabled him to live above the circumstances (4:11-13). </a:t>
            </a:r>
            <a:endParaRPr lang="en-US" dirty="0">
              <a:effectLst>
                <a:glow rad="127000">
                  <a:schemeClr val="bg1">
                    <a:alpha val="75000"/>
                  </a:schemeClr>
                </a:glow>
                <a:outerShdw blurRad="38100" dist="38100" dir="2700000" algn="tl">
                  <a:srgbClr val="000000">
                    <a:alpha val="43137"/>
                  </a:srgbClr>
                </a:outerShdw>
              </a:effectLst>
              <a:ea typeface="ＭＳ Ｐゴシック" charset="-128"/>
              <a:cs typeface="ＭＳ Ｐゴシック" charset="-128"/>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96001" name="Picture 2" descr="cross on blue sky.jpg"/>
          <p:cNvPicPr>
            <a:picLocks noChangeAspect="1"/>
          </p:cNvPicPr>
          <p:nvPr/>
        </p:nvPicPr>
        <p:blipFill>
          <a:blip r:embed="rId2">
            <a:extLst>
              <a:ext uri="{28A0092B-C50C-407E-A947-70E740481C1C}">
                <a14:useLocalDpi xmlns:a14="http://schemas.microsoft.com/office/drawing/2010/main" val="0"/>
              </a:ext>
            </a:extLst>
          </a:blip>
          <a:srcRect l="-2180" r="5460"/>
          <a:stretch>
            <a:fillRect/>
          </a:stretch>
        </p:blipFill>
        <p:spPr bwMode="auto">
          <a:xfrm>
            <a:off x="-304800" y="0"/>
            <a:ext cx="9448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8082" name="Title 1"/>
          <p:cNvSpPr>
            <a:spLocks noGrp="1"/>
          </p:cNvSpPr>
          <p:nvPr>
            <p:ph type="title"/>
          </p:nvPr>
        </p:nvSpPr>
        <p:spPr>
          <a:xfrm>
            <a:off x="-76200" y="44451"/>
            <a:ext cx="9144000" cy="1631950"/>
          </a:xfrm>
        </p:spPr>
        <p:txBody>
          <a:bodyPr/>
          <a:lstStyle/>
          <a:p>
            <a:pPr>
              <a:defRPr/>
            </a:pPr>
            <a:r>
              <a:rPr lang="en-US" kern="1200" dirty="0">
                <a:effectLst>
                  <a:glow rad="165100">
                    <a:schemeClr val="bg1"/>
                  </a:glow>
                </a:effectLst>
                <a:ea typeface="ＭＳ Ｐゴシック" charset="0"/>
                <a:cs typeface="ＭＳ Ｐゴシック" charset="0"/>
              </a:rPr>
              <a:t>What does it mean to </a:t>
            </a:r>
            <a:br>
              <a:rPr lang="en-US" kern="1200" dirty="0">
                <a:effectLst>
                  <a:glow rad="165100">
                    <a:schemeClr val="bg1"/>
                  </a:glow>
                </a:effectLst>
                <a:ea typeface="ＭＳ Ｐゴシック" charset="0"/>
                <a:cs typeface="ＭＳ Ｐゴシック" charset="0"/>
              </a:rPr>
            </a:br>
            <a:r>
              <a:rPr lang="en-US" altLang="ja-JP" kern="1200" dirty="0">
                <a:effectLst>
                  <a:glow rad="165100">
                    <a:schemeClr val="bg1"/>
                  </a:glow>
                </a:effectLst>
                <a:ea typeface="ＭＳ Ｐゴシック" charset="0"/>
                <a:cs typeface="ＭＳ Ｐゴシック" charset="0"/>
              </a:rPr>
              <a:t>"</a:t>
            </a:r>
            <a:r>
              <a:rPr lang="en-US" kern="1200" dirty="0">
                <a:effectLst>
                  <a:glow rad="165100">
                    <a:schemeClr val="bg1"/>
                  </a:glow>
                </a:effectLst>
                <a:ea typeface="ＭＳ Ｐゴシック" charset="0"/>
                <a:cs typeface="ＭＳ Ｐゴシック" charset="0"/>
              </a:rPr>
              <a:t>be content</a:t>
            </a:r>
            <a:r>
              <a:rPr lang="en-US" altLang="ja-JP" kern="1200" dirty="0">
                <a:effectLst>
                  <a:glow rad="165100">
                    <a:schemeClr val="bg1"/>
                  </a:glow>
                </a:effectLst>
                <a:ea typeface="ＭＳ Ｐゴシック" charset="0"/>
                <a:cs typeface="ＭＳ Ｐゴシック" charset="0"/>
              </a:rPr>
              <a:t>"</a:t>
            </a:r>
            <a:r>
              <a:rPr lang="en-US" kern="1200" dirty="0">
                <a:effectLst>
                  <a:glow rad="165100">
                    <a:schemeClr val="bg1"/>
                  </a:glow>
                </a:effectLst>
                <a:ea typeface="ＭＳ Ｐゴシック" charset="0"/>
                <a:cs typeface="ＭＳ Ｐゴシック" charset="0"/>
              </a:rPr>
              <a:t> (4:11-12)?</a:t>
            </a:r>
          </a:p>
        </p:txBody>
      </p:sp>
      <p:sp>
        <p:nvSpPr>
          <p:cNvPr id="4" name="Title 1"/>
          <p:cNvSpPr txBox="1">
            <a:spLocks/>
          </p:cNvSpPr>
          <p:nvPr/>
        </p:nvSpPr>
        <p:spPr bwMode="auto">
          <a:xfrm>
            <a:off x="-36512" y="1745704"/>
            <a:ext cx="6934200" cy="4419600"/>
          </a:xfrm>
          <a:prstGeom prst="rect">
            <a:avLst/>
          </a:prstGeom>
          <a:noFill/>
          <a:ln w="9525">
            <a:noFill/>
            <a:miter lim="800000"/>
            <a:headEnd/>
            <a:tailEnd/>
          </a:ln>
        </p:spPr>
        <p:txBody>
          <a:bodyPr lIns="91354" tIns="45678" rIns="91354" bIns="45678" anchor="ctr"/>
          <a:lstStyle>
            <a:lvl1pPr algn="ctr" eaLnBrk="0" hangingPunct="0">
              <a:defRPr sz="4000">
                <a:solidFill>
                  <a:schemeClr val="tx2"/>
                </a:solidFill>
                <a:effectLst>
                  <a:glow rad="165100">
                    <a:schemeClr val="bg1"/>
                  </a:glow>
                </a:effectLst>
                <a:latin typeface="Arial Black" charset="0"/>
              </a:defRPr>
            </a:lvl1pPr>
            <a:lvl2pPr algn="ctr" eaLnBrk="0" hangingPunct="0">
              <a:defRPr sz="4000">
                <a:solidFill>
                  <a:schemeClr val="tx2"/>
                </a:solidFill>
                <a:latin typeface="Arial Black" pitchFamily="-105" charset="0"/>
                <a:ea typeface="ＭＳ Ｐゴシック" pitchFamily="-105" charset="-128"/>
                <a:cs typeface="ＭＳ Ｐゴシック" pitchFamily="-105" charset="-128"/>
              </a:defRPr>
            </a:lvl2pPr>
            <a:lvl3pPr algn="ctr" eaLnBrk="0" hangingPunct="0">
              <a:defRPr sz="4000">
                <a:solidFill>
                  <a:schemeClr val="tx2"/>
                </a:solidFill>
                <a:latin typeface="Arial Black" pitchFamily="-105" charset="0"/>
                <a:ea typeface="ＭＳ Ｐゴシック" pitchFamily="-105" charset="-128"/>
                <a:cs typeface="ＭＳ Ｐゴシック" pitchFamily="-105" charset="-128"/>
              </a:defRPr>
            </a:lvl3pPr>
            <a:lvl4pPr algn="ctr" eaLnBrk="0" hangingPunct="0">
              <a:defRPr sz="4000">
                <a:solidFill>
                  <a:schemeClr val="tx2"/>
                </a:solidFill>
                <a:latin typeface="Arial Black" pitchFamily="-105" charset="0"/>
                <a:ea typeface="ＭＳ Ｐゴシック" pitchFamily="-105" charset="-128"/>
                <a:cs typeface="ＭＳ Ｐゴシック" pitchFamily="-105" charset="-128"/>
              </a:defRPr>
            </a:lvl4pPr>
            <a:lvl5pPr algn="ctr" eaLnBrk="0" hangingPunct="0">
              <a:defRPr sz="4000">
                <a:solidFill>
                  <a:schemeClr val="tx2"/>
                </a:solidFill>
                <a:latin typeface="Arial Black" pitchFamily="-105" charset="0"/>
                <a:ea typeface="ＭＳ Ｐゴシック" pitchFamily="-105" charset="-128"/>
                <a:cs typeface="ＭＳ Ｐゴシック" pitchFamily="-105" charset="-128"/>
              </a:defRPr>
            </a:lvl5pPr>
            <a:lvl6pPr marL="457146" algn="ctr" fontAlgn="base">
              <a:spcBef>
                <a:spcPct val="0"/>
              </a:spcBef>
              <a:spcAft>
                <a:spcPct val="0"/>
              </a:spcAft>
              <a:defRPr sz="4400">
                <a:solidFill>
                  <a:schemeClr val="tx2"/>
                </a:solidFill>
                <a:latin typeface="Arial Black" pitchFamily="-105" charset="0"/>
              </a:defRPr>
            </a:lvl6pPr>
            <a:lvl7pPr marL="914293" algn="ctr" fontAlgn="base">
              <a:spcBef>
                <a:spcPct val="0"/>
              </a:spcBef>
              <a:spcAft>
                <a:spcPct val="0"/>
              </a:spcAft>
              <a:defRPr sz="4400">
                <a:solidFill>
                  <a:schemeClr val="tx2"/>
                </a:solidFill>
                <a:latin typeface="Arial Black" pitchFamily="-105" charset="0"/>
              </a:defRPr>
            </a:lvl7pPr>
            <a:lvl8pPr marL="1371440" algn="ctr" fontAlgn="base">
              <a:spcBef>
                <a:spcPct val="0"/>
              </a:spcBef>
              <a:spcAft>
                <a:spcPct val="0"/>
              </a:spcAft>
              <a:defRPr sz="4400">
                <a:solidFill>
                  <a:schemeClr val="tx2"/>
                </a:solidFill>
                <a:latin typeface="Arial Black" pitchFamily="-105" charset="0"/>
              </a:defRPr>
            </a:lvl8pPr>
            <a:lvl9pPr marL="1828586" algn="ctr" fontAlgn="base">
              <a:spcBef>
                <a:spcPct val="0"/>
              </a:spcBef>
              <a:spcAft>
                <a:spcPct val="0"/>
              </a:spcAft>
              <a:defRPr sz="4400">
                <a:solidFill>
                  <a:schemeClr val="tx2"/>
                </a:solidFill>
                <a:latin typeface="Arial Black" pitchFamily="-105" charset="0"/>
              </a:defRPr>
            </a:lvl9pPr>
          </a:lstStyle>
          <a:p>
            <a:pPr>
              <a:defRPr/>
            </a:pPr>
            <a:r>
              <a:rPr lang="en-US" i="1" dirty="0" err="1">
                <a:ea typeface="ＭＳ Ｐゴシック" charset="0"/>
                <a:cs typeface="ＭＳ Ｐゴシック" charset="0"/>
              </a:rPr>
              <a:t>autarkes</a:t>
            </a:r>
            <a:r>
              <a:rPr lang="en-US" dirty="0">
                <a:ea typeface="ＭＳ Ｐゴシック" charset="0"/>
                <a:cs typeface="ＭＳ Ｐゴシック" charset="0"/>
              </a:rPr>
              <a:t> </a:t>
            </a:r>
            <a:br>
              <a:rPr lang="en-US" dirty="0">
                <a:ea typeface="ＭＳ Ｐゴシック" charset="0"/>
                <a:cs typeface="ＭＳ Ｐゴシック" charset="0"/>
              </a:rPr>
            </a:br>
            <a:r>
              <a:rPr lang="en-US" dirty="0">
                <a:ea typeface="ＭＳ Ｐゴシック" charset="0"/>
                <a:cs typeface="ＭＳ Ｐゴシック" charset="0"/>
              </a:rPr>
              <a:t>= </a:t>
            </a:r>
            <a:br>
              <a:rPr lang="en-US" dirty="0">
                <a:ea typeface="ＭＳ Ｐゴシック" charset="0"/>
                <a:cs typeface="ＭＳ Ｐゴシック" charset="0"/>
              </a:rPr>
            </a:br>
            <a:r>
              <a:rPr lang="en-US" i="1" dirty="0">
                <a:ea typeface="ＭＳ Ｐゴシック" charset="0"/>
                <a:cs typeface="ＭＳ Ｐゴシック" charset="0"/>
              </a:rPr>
              <a:t>autos</a:t>
            </a:r>
            <a:r>
              <a:rPr lang="en-US" dirty="0">
                <a:ea typeface="ＭＳ Ｐゴシック" charset="0"/>
                <a:cs typeface="ＭＳ Ｐゴシック" charset="0"/>
              </a:rPr>
              <a:t> (</a:t>
            </a:r>
            <a:r>
              <a:rPr lang="en-US" altLang="ja-JP" dirty="0">
                <a:ea typeface="ＭＳ Ｐゴシック" charset="0"/>
                <a:cs typeface="ＭＳ Ｐゴシック" charset="0"/>
              </a:rPr>
              <a:t>"</a:t>
            </a:r>
            <a:r>
              <a:rPr lang="en-US" dirty="0">
                <a:ea typeface="ＭＳ Ｐゴシック" charset="0"/>
                <a:cs typeface="ＭＳ Ｐゴシック" charset="0"/>
              </a:rPr>
              <a:t>self</a:t>
            </a:r>
            <a:r>
              <a:rPr lang="en-US" altLang="ja-JP" dirty="0">
                <a:ea typeface="ＭＳ Ｐゴシック" charset="0"/>
                <a:cs typeface="ＭＳ Ｐゴシック" charset="0"/>
              </a:rPr>
              <a:t>"</a:t>
            </a:r>
            <a:r>
              <a:rPr lang="en-US" dirty="0">
                <a:ea typeface="ＭＳ Ｐゴシック" charset="0"/>
                <a:cs typeface="ＭＳ Ｐゴシック" charset="0"/>
              </a:rPr>
              <a:t>) </a:t>
            </a:r>
            <a:br>
              <a:rPr lang="en-US" dirty="0">
                <a:ea typeface="ＭＳ Ｐゴシック" charset="0"/>
                <a:cs typeface="ＭＳ Ｐゴシック" charset="0"/>
              </a:rPr>
            </a:br>
            <a:r>
              <a:rPr lang="en-US" dirty="0">
                <a:ea typeface="ＭＳ Ｐゴシック" charset="0"/>
                <a:cs typeface="ＭＳ Ｐゴシック" charset="0"/>
              </a:rPr>
              <a:t>+</a:t>
            </a:r>
            <a:br>
              <a:rPr lang="en-US" dirty="0">
                <a:ea typeface="ＭＳ Ｐゴシック" charset="0"/>
                <a:cs typeface="ＭＳ Ｐゴシック" charset="0"/>
              </a:rPr>
            </a:br>
            <a:r>
              <a:rPr lang="en-US" i="1" dirty="0" err="1">
                <a:ea typeface="ＭＳ Ｐゴシック" charset="0"/>
                <a:cs typeface="ＭＳ Ｐゴシック" charset="0"/>
              </a:rPr>
              <a:t>arkeo</a:t>
            </a:r>
            <a:r>
              <a:rPr lang="en-US" dirty="0">
                <a:ea typeface="ＭＳ Ｐゴシック" charset="0"/>
                <a:cs typeface="ＭＳ Ｐゴシック" charset="0"/>
              </a:rPr>
              <a:t> (</a:t>
            </a:r>
            <a:r>
              <a:rPr lang="en-US" altLang="ja-JP" dirty="0">
                <a:ea typeface="ＭＳ Ｐゴシック" charset="0"/>
                <a:cs typeface="ＭＳ Ｐゴシック" charset="0"/>
              </a:rPr>
              <a:t>"</a:t>
            </a:r>
            <a:r>
              <a:rPr lang="en-US" dirty="0">
                <a:ea typeface="ＭＳ Ｐゴシック" charset="0"/>
                <a:cs typeface="ＭＳ Ｐゴシック" charset="0"/>
              </a:rPr>
              <a:t>sufficient</a:t>
            </a:r>
            <a:r>
              <a:rPr lang="en-US" altLang="ja-JP" dirty="0">
                <a:ea typeface="ＭＳ Ｐゴシック" charset="0"/>
                <a:cs typeface="ＭＳ Ｐゴシック" charset="0"/>
              </a:rPr>
              <a:t>"</a:t>
            </a:r>
            <a:r>
              <a:rPr lang="en-US" dirty="0">
                <a:ea typeface="ＭＳ Ｐゴシック" charset="0"/>
                <a:cs typeface="ＭＳ Ｐゴシック" charset="0"/>
              </a:rPr>
              <a:t>) </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97025" name="Title 1"/>
          <p:cNvSpPr>
            <a:spLocks noGrp="1"/>
          </p:cNvSpPr>
          <p:nvPr>
            <p:ph type="title"/>
          </p:nvPr>
        </p:nvSpPr>
        <p:spPr/>
        <p:txBody>
          <a:bodyPr/>
          <a:lstStyle/>
          <a:p>
            <a:r>
              <a:rPr lang="en-US">
                <a:effectLst/>
                <a:latin typeface="Arial Black" charset="0"/>
                <a:ea typeface="MS PGothic" charset="0"/>
              </a:rPr>
              <a:t>Explaining </a:t>
            </a:r>
            <a:r>
              <a:rPr lang="en-US" i="1">
                <a:effectLst/>
                <a:latin typeface="Arial Black" charset="0"/>
                <a:ea typeface="MS PGothic" charset="0"/>
              </a:rPr>
              <a:t>autarkes...</a:t>
            </a:r>
          </a:p>
        </p:txBody>
      </p:sp>
      <p:sp>
        <p:nvSpPr>
          <p:cNvPr id="897026" name="Title 1"/>
          <p:cNvSpPr txBox="1">
            <a:spLocks/>
          </p:cNvSpPr>
          <p:nvPr/>
        </p:nvSpPr>
        <p:spPr bwMode="auto">
          <a:xfrm>
            <a:off x="152400" y="1295400"/>
            <a:ext cx="8763000" cy="4648200"/>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en-US" altLang="ja-JP" sz="4000">
                <a:solidFill>
                  <a:schemeClr val="tx2"/>
                </a:solidFill>
                <a:latin typeface="Arial" charset="0"/>
                <a:cs typeface="Arial" charset="0"/>
              </a:rPr>
              <a:t>"</a:t>
            </a:r>
            <a:r>
              <a:rPr lang="en-US" sz="4000">
                <a:solidFill>
                  <a:schemeClr val="tx2"/>
                </a:solidFill>
                <a:latin typeface="Arial" charset="0"/>
                <a:cs typeface="Arial" charset="0"/>
              </a:rPr>
              <a:t>The Stoics used this word (which occurs only here in the NT) to mean human self-reliance and fortitude, a calm acceptance of life</a:t>
            </a:r>
            <a:r>
              <a:rPr lang="fr-FR" altLang="ja-JP" sz="4000">
                <a:solidFill>
                  <a:schemeClr val="tx2"/>
                </a:solidFill>
                <a:latin typeface="Arial" charset="0"/>
                <a:cs typeface="Arial" charset="0"/>
              </a:rPr>
              <a:t>'</a:t>
            </a:r>
            <a:r>
              <a:rPr lang="en-US" sz="4000">
                <a:solidFill>
                  <a:schemeClr val="tx2"/>
                </a:solidFill>
                <a:latin typeface="Arial" charset="0"/>
                <a:cs typeface="Arial" charset="0"/>
              </a:rPr>
              <a:t>s pressures. But Paul used it to refer to a </a:t>
            </a:r>
            <a:r>
              <a:rPr lang="en-US" sz="4000" i="1">
                <a:solidFill>
                  <a:schemeClr val="tx2"/>
                </a:solidFill>
                <a:latin typeface="Arial" charset="0"/>
                <a:cs typeface="Arial" charset="0"/>
              </a:rPr>
              <a:t>divinely </a:t>
            </a:r>
            <a:r>
              <a:rPr lang="en-US" sz="4000">
                <a:solidFill>
                  <a:schemeClr val="tx2"/>
                </a:solidFill>
                <a:latin typeface="Arial" charset="0"/>
                <a:cs typeface="Arial" charset="0"/>
              </a:rPr>
              <a:t>bestowed sufficiency, </a:t>
            </a:r>
            <a:r>
              <a:rPr lang="en-US" sz="4000" b="1">
                <a:solidFill>
                  <a:schemeClr val="tx2"/>
                </a:solidFill>
                <a:latin typeface="Arial" charset="0"/>
                <a:cs typeface="Arial" charset="0"/>
              </a:rPr>
              <a:t>whatever the circumstances</a:t>
            </a:r>
            <a:r>
              <a:rPr lang="en-US" sz="4000">
                <a:solidFill>
                  <a:schemeClr val="tx2"/>
                </a:solidFill>
                <a:latin typeface="Arial" charset="0"/>
                <a:cs typeface="Arial" charset="0"/>
              </a:rPr>
              <a:t>.</a:t>
            </a:r>
            <a:r>
              <a:rPr lang="en-US" altLang="ja-JP" sz="4000">
                <a:solidFill>
                  <a:schemeClr val="tx2"/>
                </a:solidFill>
                <a:latin typeface="Arial" charset="0"/>
                <a:cs typeface="Arial" charset="0"/>
              </a:rPr>
              <a:t>"</a:t>
            </a:r>
            <a:r>
              <a:rPr lang="en-US" sz="4000">
                <a:solidFill>
                  <a:schemeClr val="tx2"/>
                </a:solidFill>
                <a:latin typeface="Arial" charset="0"/>
                <a:cs typeface="Arial" charset="0"/>
              </a:rPr>
              <a:t> </a:t>
            </a:r>
            <a:endParaRPr lang="en-US" sz="4000" i="1">
              <a:solidFill>
                <a:schemeClr val="tx2"/>
              </a:solidFill>
              <a:latin typeface="Arial" charset="0"/>
              <a:cs typeface="Arial" charset="0"/>
            </a:endParaRPr>
          </a:p>
        </p:txBody>
      </p:sp>
      <p:sp>
        <p:nvSpPr>
          <p:cNvPr id="897027" name="Title 1"/>
          <p:cNvSpPr txBox="1">
            <a:spLocks/>
          </p:cNvSpPr>
          <p:nvPr/>
        </p:nvSpPr>
        <p:spPr bwMode="auto">
          <a:xfrm>
            <a:off x="0" y="60960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en-US" b="1">
                <a:solidFill>
                  <a:schemeClr val="tx2"/>
                </a:solidFill>
                <a:latin typeface="Arial" charset="0"/>
                <a:cs typeface="Arial" charset="0"/>
              </a:rPr>
              <a:t>Robert Lightner, in </a:t>
            </a:r>
            <a:r>
              <a:rPr lang="en-US" b="1" i="1">
                <a:solidFill>
                  <a:schemeClr val="tx2"/>
                </a:solidFill>
                <a:latin typeface="Arial" charset="0"/>
                <a:cs typeface="Arial" charset="0"/>
              </a:rPr>
              <a:t>The Bible Knowledge Commentary, </a:t>
            </a:r>
            <a:r>
              <a:rPr lang="en-US" b="1">
                <a:solidFill>
                  <a:schemeClr val="tx2"/>
                </a:solidFill>
                <a:latin typeface="Arial" charset="0"/>
                <a:cs typeface="Arial" charset="0"/>
              </a:rPr>
              <a:t>2:664</a:t>
            </a:r>
            <a:r>
              <a:rPr lang="en-US" b="1" i="1">
                <a:solidFill>
                  <a:schemeClr val="tx2"/>
                </a:solidFill>
                <a:latin typeface="Arial" charset="0"/>
                <a:cs typeface="Arial" charset="0"/>
              </a:rPr>
              <a:t> (emphasis his)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99073" name="Picture 2" descr="cross on blue sky.jpg"/>
          <p:cNvPicPr>
            <a:picLocks noChangeAspect="1"/>
          </p:cNvPicPr>
          <p:nvPr/>
        </p:nvPicPr>
        <p:blipFill>
          <a:blip r:embed="rId2">
            <a:extLst>
              <a:ext uri="{28A0092B-C50C-407E-A947-70E740481C1C}">
                <a14:useLocalDpi xmlns:a14="http://schemas.microsoft.com/office/drawing/2010/main" val="0"/>
              </a:ext>
            </a:extLst>
          </a:blip>
          <a:srcRect l="-2180" r="5460"/>
          <a:stretch>
            <a:fillRect/>
          </a:stretch>
        </p:blipFill>
        <p:spPr bwMode="auto">
          <a:xfrm>
            <a:off x="-304800" y="0"/>
            <a:ext cx="9448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8082" name="Title 1"/>
          <p:cNvSpPr>
            <a:spLocks noGrp="1"/>
          </p:cNvSpPr>
          <p:nvPr>
            <p:ph type="title"/>
          </p:nvPr>
        </p:nvSpPr>
        <p:spPr>
          <a:xfrm>
            <a:off x="-76200" y="44451"/>
            <a:ext cx="9144000" cy="1631950"/>
          </a:xfrm>
        </p:spPr>
        <p:txBody>
          <a:bodyPr/>
          <a:lstStyle/>
          <a:p>
            <a:pPr>
              <a:defRPr/>
            </a:pPr>
            <a:r>
              <a:rPr lang="en-US" kern="1200" dirty="0">
                <a:effectLst>
                  <a:glow rad="165100">
                    <a:schemeClr val="bg1"/>
                  </a:glow>
                </a:effectLst>
                <a:ea typeface="ＭＳ Ｐゴシック" charset="0"/>
                <a:cs typeface="ＭＳ Ｐゴシック" charset="0"/>
              </a:rPr>
              <a:t>What does it mean to </a:t>
            </a:r>
            <a:br>
              <a:rPr lang="en-US" kern="1200" dirty="0">
                <a:effectLst>
                  <a:glow rad="165100">
                    <a:schemeClr val="bg1"/>
                  </a:glow>
                </a:effectLst>
                <a:ea typeface="ＭＳ Ｐゴシック" charset="0"/>
                <a:cs typeface="ＭＳ Ｐゴシック" charset="0"/>
              </a:rPr>
            </a:br>
            <a:r>
              <a:rPr lang="en-US" altLang="ja-JP" kern="1200" dirty="0">
                <a:effectLst>
                  <a:glow rad="165100">
                    <a:schemeClr val="bg1"/>
                  </a:glow>
                </a:effectLst>
                <a:ea typeface="ＭＳ Ｐゴシック" charset="0"/>
                <a:cs typeface="ＭＳ Ｐゴシック" charset="0"/>
              </a:rPr>
              <a:t>"</a:t>
            </a:r>
            <a:r>
              <a:rPr lang="en-US" kern="1200" dirty="0">
                <a:effectLst>
                  <a:glow rad="165100">
                    <a:schemeClr val="bg1"/>
                  </a:glow>
                </a:effectLst>
                <a:ea typeface="ＭＳ Ｐゴシック" charset="0"/>
                <a:cs typeface="ＭＳ Ｐゴシック" charset="0"/>
              </a:rPr>
              <a:t>be content</a:t>
            </a:r>
            <a:r>
              <a:rPr lang="en-US" altLang="ja-JP" kern="1200" dirty="0">
                <a:effectLst>
                  <a:glow rad="165100">
                    <a:schemeClr val="bg1"/>
                  </a:glow>
                </a:effectLst>
                <a:ea typeface="ＭＳ Ｐゴシック" charset="0"/>
                <a:cs typeface="ＭＳ Ｐゴシック" charset="0"/>
              </a:rPr>
              <a:t>"</a:t>
            </a:r>
            <a:r>
              <a:rPr lang="en-US" kern="1200" dirty="0">
                <a:effectLst>
                  <a:glow rad="165100">
                    <a:schemeClr val="bg1"/>
                  </a:glow>
                </a:effectLst>
                <a:ea typeface="ＭＳ Ｐゴシック" charset="0"/>
                <a:cs typeface="ＭＳ Ｐゴシック" charset="0"/>
              </a:rPr>
              <a:t> (4:11-12)?</a:t>
            </a:r>
          </a:p>
        </p:txBody>
      </p:sp>
      <p:sp>
        <p:nvSpPr>
          <p:cNvPr id="4" name="Title 1"/>
          <p:cNvSpPr txBox="1">
            <a:spLocks/>
          </p:cNvSpPr>
          <p:nvPr/>
        </p:nvSpPr>
        <p:spPr bwMode="auto">
          <a:xfrm>
            <a:off x="-36512" y="1745704"/>
            <a:ext cx="6934200" cy="4419600"/>
          </a:xfrm>
          <a:prstGeom prst="rect">
            <a:avLst/>
          </a:prstGeom>
          <a:noFill/>
          <a:ln w="9525">
            <a:noFill/>
            <a:miter lim="800000"/>
            <a:headEnd/>
            <a:tailEnd/>
          </a:ln>
        </p:spPr>
        <p:txBody>
          <a:bodyPr lIns="91354" tIns="45678" rIns="91354" bIns="45678" anchor="ctr"/>
          <a:lstStyle>
            <a:lvl1pPr algn="ctr" eaLnBrk="0" hangingPunct="0">
              <a:defRPr sz="4000">
                <a:solidFill>
                  <a:schemeClr val="tx2"/>
                </a:solidFill>
                <a:effectLst>
                  <a:glow rad="165100">
                    <a:schemeClr val="bg1"/>
                  </a:glow>
                </a:effectLst>
                <a:latin typeface="Arial Black" charset="0"/>
              </a:defRPr>
            </a:lvl1pPr>
            <a:lvl2pPr algn="ctr" eaLnBrk="0" hangingPunct="0">
              <a:defRPr sz="4000">
                <a:solidFill>
                  <a:schemeClr val="tx2"/>
                </a:solidFill>
                <a:latin typeface="Arial Black" pitchFamily="-105" charset="0"/>
                <a:ea typeface="ＭＳ Ｐゴシック" pitchFamily="-105" charset="-128"/>
                <a:cs typeface="ＭＳ Ｐゴシック" pitchFamily="-105" charset="-128"/>
              </a:defRPr>
            </a:lvl2pPr>
            <a:lvl3pPr algn="ctr" eaLnBrk="0" hangingPunct="0">
              <a:defRPr sz="4000">
                <a:solidFill>
                  <a:schemeClr val="tx2"/>
                </a:solidFill>
                <a:latin typeface="Arial Black" pitchFamily="-105" charset="0"/>
                <a:ea typeface="ＭＳ Ｐゴシック" pitchFamily="-105" charset="-128"/>
                <a:cs typeface="ＭＳ Ｐゴシック" pitchFamily="-105" charset="-128"/>
              </a:defRPr>
            </a:lvl3pPr>
            <a:lvl4pPr algn="ctr" eaLnBrk="0" hangingPunct="0">
              <a:defRPr sz="4000">
                <a:solidFill>
                  <a:schemeClr val="tx2"/>
                </a:solidFill>
                <a:latin typeface="Arial Black" pitchFamily="-105" charset="0"/>
                <a:ea typeface="ＭＳ Ｐゴシック" pitchFamily="-105" charset="-128"/>
                <a:cs typeface="ＭＳ Ｐゴシック" pitchFamily="-105" charset="-128"/>
              </a:defRPr>
            </a:lvl4pPr>
            <a:lvl5pPr algn="ctr" eaLnBrk="0" hangingPunct="0">
              <a:defRPr sz="4000">
                <a:solidFill>
                  <a:schemeClr val="tx2"/>
                </a:solidFill>
                <a:latin typeface="Arial Black" pitchFamily="-105" charset="0"/>
                <a:ea typeface="ＭＳ Ｐゴシック" pitchFamily="-105" charset="-128"/>
                <a:cs typeface="ＭＳ Ｐゴシック" pitchFamily="-105" charset="-128"/>
              </a:defRPr>
            </a:lvl5pPr>
            <a:lvl6pPr marL="457146" algn="ctr" fontAlgn="base">
              <a:spcBef>
                <a:spcPct val="0"/>
              </a:spcBef>
              <a:spcAft>
                <a:spcPct val="0"/>
              </a:spcAft>
              <a:defRPr sz="4400">
                <a:solidFill>
                  <a:schemeClr val="tx2"/>
                </a:solidFill>
                <a:latin typeface="Arial Black" pitchFamily="-105" charset="0"/>
              </a:defRPr>
            </a:lvl6pPr>
            <a:lvl7pPr marL="914293" algn="ctr" fontAlgn="base">
              <a:spcBef>
                <a:spcPct val="0"/>
              </a:spcBef>
              <a:spcAft>
                <a:spcPct val="0"/>
              </a:spcAft>
              <a:defRPr sz="4400">
                <a:solidFill>
                  <a:schemeClr val="tx2"/>
                </a:solidFill>
                <a:latin typeface="Arial Black" pitchFamily="-105" charset="0"/>
              </a:defRPr>
            </a:lvl7pPr>
            <a:lvl8pPr marL="1371440" algn="ctr" fontAlgn="base">
              <a:spcBef>
                <a:spcPct val="0"/>
              </a:spcBef>
              <a:spcAft>
                <a:spcPct val="0"/>
              </a:spcAft>
              <a:defRPr sz="4400">
                <a:solidFill>
                  <a:schemeClr val="tx2"/>
                </a:solidFill>
                <a:latin typeface="Arial Black" pitchFamily="-105" charset="0"/>
              </a:defRPr>
            </a:lvl8pPr>
            <a:lvl9pPr marL="1828586" algn="ctr" fontAlgn="base">
              <a:spcBef>
                <a:spcPct val="0"/>
              </a:spcBef>
              <a:spcAft>
                <a:spcPct val="0"/>
              </a:spcAft>
              <a:defRPr sz="4400">
                <a:solidFill>
                  <a:schemeClr val="tx2"/>
                </a:solidFill>
                <a:latin typeface="Arial Black" pitchFamily="-105" charset="0"/>
              </a:defRPr>
            </a:lvl9pPr>
          </a:lstStyle>
          <a:p>
            <a:pPr>
              <a:defRPr/>
            </a:pPr>
            <a:r>
              <a:rPr lang="en-US" i="1" dirty="0" err="1">
                <a:ea typeface="ＭＳ Ｐゴシック" charset="0"/>
                <a:cs typeface="ＭＳ Ｐゴシック" charset="0"/>
              </a:rPr>
              <a:t>autarkes</a:t>
            </a:r>
            <a:r>
              <a:rPr lang="en-US" dirty="0">
                <a:ea typeface="ＭＳ Ｐゴシック" charset="0"/>
                <a:cs typeface="ＭＳ Ｐゴシック" charset="0"/>
              </a:rPr>
              <a:t> </a:t>
            </a:r>
            <a:br>
              <a:rPr lang="en-US" dirty="0">
                <a:ea typeface="ＭＳ Ｐゴシック" charset="0"/>
                <a:cs typeface="ＭＳ Ｐゴシック" charset="0"/>
              </a:rPr>
            </a:br>
            <a:r>
              <a:rPr lang="en-US" dirty="0">
                <a:ea typeface="ＭＳ Ｐゴシック" charset="0"/>
                <a:cs typeface="ＭＳ Ｐゴシック" charset="0"/>
              </a:rPr>
              <a:t>= </a:t>
            </a:r>
            <a:br>
              <a:rPr lang="en-US" dirty="0">
                <a:ea typeface="ＭＳ Ｐゴシック" charset="0"/>
                <a:cs typeface="ＭＳ Ｐゴシック" charset="0"/>
              </a:rPr>
            </a:br>
            <a:r>
              <a:rPr lang="en-US" i="1" dirty="0">
                <a:ea typeface="ＭＳ Ｐゴシック" charset="0"/>
                <a:cs typeface="ＭＳ Ｐゴシック" charset="0"/>
              </a:rPr>
              <a:t>autos</a:t>
            </a:r>
            <a:r>
              <a:rPr lang="en-US" dirty="0">
                <a:ea typeface="ＭＳ Ｐゴシック" charset="0"/>
                <a:cs typeface="ＭＳ Ｐゴシック" charset="0"/>
              </a:rPr>
              <a:t> (</a:t>
            </a:r>
            <a:r>
              <a:rPr lang="en-US" altLang="ja-JP" dirty="0">
                <a:ea typeface="ＭＳ Ｐゴシック" charset="0"/>
                <a:cs typeface="ＭＳ Ｐゴシック" charset="0"/>
              </a:rPr>
              <a:t>"</a:t>
            </a:r>
            <a:r>
              <a:rPr lang="en-US" dirty="0">
                <a:ea typeface="ＭＳ Ｐゴシック" charset="0"/>
                <a:cs typeface="ＭＳ Ｐゴシック" charset="0"/>
              </a:rPr>
              <a:t>self</a:t>
            </a:r>
            <a:r>
              <a:rPr lang="en-US" altLang="ja-JP" dirty="0">
                <a:ea typeface="ＭＳ Ｐゴシック" charset="0"/>
                <a:cs typeface="ＭＳ Ｐゴシック" charset="0"/>
              </a:rPr>
              <a:t>"</a:t>
            </a:r>
            <a:r>
              <a:rPr lang="en-US" dirty="0">
                <a:ea typeface="ＭＳ Ｐゴシック" charset="0"/>
                <a:cs typeface="ＭＳ Ｐゴシック" charset="0"/>
              </a:rPr>
              <a:t>) </a:t>
            </a:r>
            <a:br>
              <a:rPr lang="en-US" dirty="0">
                <a:ea typeface="ＭＳ Ｐゴシック" charset="0"/>
                <a:cs typeface="ＭＳ Ｐゴシック" charset="0"/>
              </a:rPr>
            </a:br>
            <a:r>
              <a:rPr lang="en-US" dirty="0">
                <a:ea typeface="ＭＳ Ｐゴシック" charset="0"/>
                <a:cs typeface="ＭＳ Ｐゴシック" charset="0"/>
              </a:rPr>
              <a:t>+</a:t>
            </a:r>
            <a:br>
              <a:rPr lang="en-US" dirty="0">
                <a:ea typeface="ＭＳ Ｐゴシック" charset="0"/>
                <a:cs typeface="ＭＳ Ｐゴシック" charset="0"/>
              </a:rPr>
            </a:br>
            <a:r>
              <a:rPr lang="en-US" i="1" dirty="0" err="1">
                <a:ea typeface="ＭＳ Ｐゴシック" charset="0"/>
                <a:cs typeface="ＭＳ Ｐゴシック" charset="0"/>
              </a:rPr>
              <a:t>arkeo</a:t>
            </a:r>
            <a:r>
              <a:rPr lang="en-US" dirty="0">
                <a:ea typeface="ＭＳ Ｐゴシック" charset="0"/>
                <a:cs typeface="ＭＳ Ｐゴシック" charset="0"/>
              </a:rPr>
              <a:t> (</a:t>
            </a:r>
            <a:r>
              <a:rPr lang="en-US" altLang="ja-JP" dirty="0">
                <a:ea typeface="ＭＳ Ｐゴシック" charset="0"/>
                <a:cs typeface="ＭＳ Ｐゴシック" charset="0"/>
              </a:rPr>
              <a:t>"</a:t>
            </a:r>
            <a:r>
              <a:rPr lang="en-US" dirty="0">
                <a:ea typeface="ＭＳ Ｐゴシック" charset="0"/>
                <a:cs typeface="ＭＳ Ｐゴシック" charset="0"/>
              </a:rPr>
              <a:t>sufficient</a:t>
            </a:r>
            <a:r>
              <a:rPr lang="en-US" altLang="ja-JP" dirty="0">
                <a:ea typeface="ＭＳ Ｐゴシック" charset="0"/>
                <a:cs typeface="ＭＳ Ｐゴシック" charset="0"/>
              </a:rPr>
              <a:t>"</a:t>
            </a:r>
            <a:r>
              <a:rPr lang="en-US" dirty="0">
                <a:ea typeface="ＭＳ Ｐゴシック" charset="0"/>
                <a:cs typeface="ＭＳ Ｐゴシック" charset="0"/>
              </a:rPr>
              <a:t>) </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7" name="Title 1"/>
          <p:cNvSpPr>
            <a:spLocks noGrp="1"/>
          </p:cNvSpPr>
          <p:nvPr>
            <p:ph type="title"/>
          </p:nvPr>
        </p:nvSpPr>
        <p:spPr>
          <a:xfrm>
            <a:off x="3073400" y="593725"/>
            <a:ext cx="5867400" cy="2165350"/>
          </a:xfrm>
        </p:spPr>
        <p:txBody>
          <a:bodyPr/>
          <a:lstStyle/>
          <a:p>
            <a:r>
              <a:rPr lang="en-US" altLang="ja-JP">
                <a:effectLst/>
                <a:latin typeface="Arial Black" charset="0"/>
                <a:ea typeface="MS PGothic" charset="0"/>
              </a:rPr>
              <a:t>"</a:t>
            </a:r>
            <a:r>
              <a:rPr lang="en-US">
                <a:effectLst/>
                <a:latin typeface="Arial Black" charset="0"/>
                <a:ea typeface="MS PGothic" charset="0"/>
              </a:rPr>
              <a:t>He makes me so </a:t>
            </a:r>
            <a:r>
              <a:rPr lang="en-US">
                <a:solidFill>
                  <a:srgbClr val="FFFF00"/>
                </a:solidFill>
                <a:effectLst/>
                <a:latin typeface="Arial Black" charset="0"/>
                <a:ea typeface="MS PGothic" charset="0"/>
              </a:rPr>
              <a:t>mad</a:t>
            </a:r>
            <a:r>
              <a:rPr lang="en-US">
                <a:effectLst/>
                <a:latin typeface="Arial Black" charset="0"/>
                <a:ea typeface="MS PGothic" charset="0"/>
              </a:rPr>
              <a:t>!</a:t>
            </a:r>
            <a:r>
              <a:rPr lang="en-US" altLang="ja-JP">
                <a:effectLst/>
                <a:latin typeface="Arial Black" charset="0"/>
                <a:ea typeface="MS PGothic" charset="0"/>
              </a:rPr>
              <a:t>"</a:t>
            </a:r>
            <a:endParaRPr lang="en-US">
              <a:effectLst/>
              <a:latin typeface="Arial Black" charset="0"/>
              <a:ea typeface="MS PGothic" charset="0"/>
            </a:endParaRPr>
          </a:p>
        </p:txBody>
      </p:sp>
      <p:pic>
        <p:nvPicPr>
          <p:cNvPr id="900098" name="Picture 3" descr="ang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457200"/>
            <a:ext cx="2463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5"/>
          <p:cNvGrpSpPr>
            <a:grpSpLocks/>
          </p:cNvGrpSpPr>
          <p:nvPr/>
        </p:nvGrpSpPr>
        <p:grpSpPr bwMode="auto">
          <a:xfrm>
            <a:off x="0" y="3390900"/>
            <a:ext cx="9144000" cy="2247900"/>
            <a:chOff x="0" y="3390900"/>
            <a:chExt cx="9144000" cy="2247900"/>
          </a:xfrm>
        </p:grpSpPr>
        <p:sp>
          <p:nvSpPr>
            <p:cNvPr id="900100" name="Title 1"/>
            <p:cNvSpPr txBox="1">
              <a:spLocks/>
            </p:cNvSpPr>
            <p:nvPr/>
          </p:nvSpPr>
          <p:spPr bwMode="auto">
            <a:xfrm>
              <a:off x="0" y="3409950"/>
              <a:ext cx="5257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en-US" altLang="ja-JP" sz="4000">
                  <a:solidFill>
                    <a:schemeClr val="tx2"/>
                  </a:solidFill>
                  <a:latin typeface="Arial Black" charset="0"/>
                </a:rPr>
                <a:t>"</a:t>
              </a:r>
              <a:r>
                <a:rPr lang="en-US" sz="4000">
                  <a:solidFill>
                    <a:schemeClr val="tx2"/>
                  </a:solidFill>
                  <a:latin typeface="Arial Black" charset="0"/>
                </a:rPr>
                <a:t>He makes me so </a:t>
              </a:r>
              <a:r>
                <a:rPr lang="en-US" sz="4000">
                  <a:solidFill>
                    <a:srgbClr val="FFFF00"/>
                  </a:solidFill>
                  <a:latin typeface="Arial Black" charset="0"/>
                </a:rPr>
                <a:t>happy</a:t>
              </a:r>
              <a:r>
                <a:rPr lang="en-US" sz="4000">
                  <a:solidFill>
                    <a:schemeClr val="tx2"/>
                  </a:solidFill>
                  <a:latin typeface="Arial Black" charset="0"/>
                </a:rPr>
                <a:t>!</a:t>
              </a:r>
              <a:r>
                <a:rPr lang="en-US" altLang="ja-JP" sz="4000">
                  <a:solidFill>
                    <a:schemeClr val="tx2"/>
                  </a:solidFill>
                  <a:latin typeface="Arial Black" charset="0"/>
                </a:rPr>
                <a:t>"</a:t>
              </a:r>
              <a:endParaRPr lang="en-US" sz="4000">
                <a:solidFill>
                  <a:schemeClr val="tx2"/>
                </a:solidFill>
                <a:latin typeface="Arial Black" charset="0"/>
              </a:endParaRPr>
            </a:p>
          </p:txBody>
        </p:sp>
        <p:pic>
          <p:nvPicPr>
            <p:cNvPr id="900101" name="Picture 4" descr="siiidd.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80000" y="3390900"/>
              <a:ext cx="40640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2145" name="Title 1"/>
          <p:cNvSpPr>
            <a:spLocks noGrp="1"/>
          </p:cNvSpPr>
          <p:nvPr>
            <p:ph type="title"/>
          </p:nvPr>
        </p:nvSpPr>
        <p:spPr/>
        <p:txBody>
          <a:bodyPr/>
          <a:lstStyle/>
          <a:p>
            <a:r>
              <a:rPr lang="en-US">
                <a:effectLst/>
                <a:latin typeface="Arial Black" charset="0"/>
                <a:ea typeface="MS PGothic" charset="0"/>
              </a:rPr>
              <a:t>Philippians 4:13</a:t>
            </a:r>
          </a:p>
        </p:txBody>
      </p:sp>
      <p:pic>
        <p:nvPicPr>
          <p:cNvPr id="902146" name="Picture 3" descr="Philippians 4-1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7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485378" name="Rectangle 6"/>
          <p:cNvSpPr>
            <a:spLocks noChangeArrowheads="1"/>
          </p:cNvSpPr>
          <p:nvPr/>
        </p:nvSpPr>
        <p:spPr bwMode="auto">
          <a:xfrm>
            <a:off x="-36513" y="-100013"/>
            <a:ext cx="9251951" cy="6985001"/>
          </a:xfrm>
          <a:prstGeom prst="rect">
            <a:avLst/>
          </a:prstGeom>
          <a:solidFill>
            <a:srgbClr val="FFFFFF"/>
          </a:solidFill>
          <a:ln w="9525">
            <a:solidFill>
              <a:schemeClr val="tx1"/>
            </a:solidFill>
            <a:round/>
            <a:headEnd/>
            <a:tailEnd/>
          </a:ln>
        </p:spPr>
        <p:txBody>
          <a:bodyPr lIns="91365" tIns="45683" rIns="91365" bIns="45683"/>
          <a:lstStyle/>
          <a:p>
            <a:pPr eaLnBrk="0" hangingPunct="0"/>
            <a:endParaRPr lang="en-US">
              <a:latin typeface="BONES" charset="0"/>
              <a:cs typeface="Times New Roman" charset="0"/>
            </a:endParaRPr>
          </a:p>
        </p:txBody>
      </p:sp>
      <p:sp>
        <p:nvSpPr>
          <p:cNvPr id="485379" name="Title 2"/>
          <p:cNvSpPr>
            <a:spLocks noGrp="1"/>
          </p:cNvSpPr>
          <p:nvPr>
            <p:ph type="title" idx="4294967295"/>
          </p:nvPr>
        </p:nvSpPr>
        <p:spPr>
          <a:xfrm>
            <a:off x="109538" y="0"/>
            <a:ext cx="8999537" cy="2808288"/>
          </a:xfrm>
        </p:spPr>
        <p:txBody>
          <a:bodyPr/>
          <a:lstStyle/>
          <a:p>
            <a:r>
              <a:rPr lang="en-US" sz="4800">
                <a:solidFill>
                  <a:srgbClr val="4B3118"/>
                </a:solidFill>
                <a:latin typeface="Arial" charset="0"/>
                <a:ea typeface="MS PGothic" charset="0"/>
              </a:rPr>
              <a:t>Mimicking the Master</a:t>
            </a:r>
          </a:p>
        </p:txBody>
      </p:sp>
      <p:pic>
        <p:nvPicPr>
          <p:cNvPr id="6" name="Picture 5" descr="Mimicking the Master Cartoon.pdf"/>
          <p:cNvPicPr>
            <a:picLocks noChangeAspect="1"/>
          </p:cNvPicPr>
          <p:nvPr/>
        </p:nvPicPr>
        <p:blipFill rotWithShape="1">
          <a:blip r:embed="rId2">
            <a:extLst/>
          </a:blip>
          <a:srcRect l="4073" t="37619" r="6083"/>
          <a:stretch/>
        </p:blipFill>
        <p:spPr>
          <a:xfrm>
            <a:off x="1907712" y="-155332"/>
            <a:ext cx="8362035" cy="8216106"/>
          </a:xfrm>
          <a:prstGeom prst="ellipse">
            <a:avLst/>
          </a:prstGeom>
          <a:noFill/>
          <a:ln>
            <a:noFill/>
          </a:ln>
        </p:spPr>
      </p:pic>
      <p:pic>
        <p:nvPicPr>
          <p:cNvPr id="485381" name="Picture 1" descr="Mimicking the Master Cartoon.pdf"/>
          <p:cNvPicPr>
            <a:picLocks noChangeAspect="1"/>
          </p:cNvPicPr>
          <p:nvPr/>
        </p:nvPicPr>
        <p:blipFill>
          <a:blip r:embed="rId2">
            <a:extLst>
              <a:ext uri="{28A0092B-C50C-407E-A947-70E740481C1C}">
                <a14:useLocalDpi xmlns:a14="http://schemas.microsoft.com/office/drawing/2010/main" val="0"/>
              </a:ext>
            </a:extLst>
          </a:blip>
          <a:srcRect l="8112" t="7320" r="13731" b="58855"/>
          <a:stretch>
            <a:fillRect/>
          </a:stretch>
        </p:blipFill>
        <p:spPr bwMode="auto">
          <a:xfrm>
            <a:off x="30163" y="0"/>
            <a:ext cx="3605212" cy="220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rrowheads="1"/>
          </p:cNvSpPr>
          <p:nvPr/>
        </p:nvSpPr>
        <p:spPr bwMode="auto">
          <a:xfrm rot="21327070">
            <a:off x="323850" y="2020888"/>
            <a:ext cx="3246438" cy="360362"/>
          </a:xfrm>
          <a:prstGeom prst="rect">
            <a:avLst/>
          </a:prstGeom>
          <a:gradFill rotWithShape="1">
            <a:gsLst>
              <a:gs pos="0">
                <a:srgbClr val="85FFDB"/>
              </a:gs>
              <a:gs pos="100000">
                <a:srgbClr val="00EBA8"/>
              </a:gs>
            </a:gsLst>
            <a:lin ang="5400000"/>
          </a:gradFill>
          <a:ln w="9525">
            <a:solidFill>
              <a:srgbClr val="00CC98"/>
            </a:solidFill>
            <a:miter lim="800000"/>
            <a:headEnd/>
            <a:tailEnd/>
          </a:ln>
          <a:effectLst>
            <a:outerShdw dist="23000" dir="5400000" rotWithShape="0">
              <a:srgbClr val="808080">
                <a:alpha val="34999"/>
              </a:srgbClr>
            </a:outerShdw>
          </a:effectLst>
        </p:spPr>
        <p:txBody>
          <a:bodyPr lIns="91354" tIns="45678" rIns="91354" bIns="45678" anchor="ctr"/>
          <a:lstStyle/>
          <a:p>
            <a:pPr algn="ctr">
              <a:defRPr/>
            </a:pPr>
            <a:endParaRPr lang="en-US">
              <a:solidFill>
                <a:schemeClr val="lt1"/>
              </a:solidFill>
              <a:latin typeface="+mn-lt"/>
              <a:ea typeface="+mn-ea"/>
              <a:cs typeface="+mn-cs"/>
            </a:endParaRPr>
          </a:p>
        </p:txBody>
      </p:sp>
      <p:sp>
        <p:nvSpPr>
          <p:cNvPr id="485383" name="TextBox 6"/>
          <p:cNvSpPr txBox="1">
            <a:spLocks noChangeArrowheads="1"/>
          </p:cNvSpPr>
          <p:nvPr/>
        </p:nvSpPr>
        <p:spPr bwMode="auto">
          <a:xfrm>
            <a:off x="323850" y="2636838"/>
            <a:ext cx="3024188" cy="347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en-US" sz="4400" b="1">
                <a:solidFill>
                  <a:srgbClr val="660066"/>
                </a:solidFill>
                <a:latin typeface="Arial" charset="0"/>
                <a:cs typeface="Times New Roman" charset="0"/>
              </a:rPr>
              <a:t>Mimicking the Master helps you manage difficulty </a:t>
            </a:r>
            <a:endParaRPr lang="en-US" sz="4400" b="1">
              <a:solidFill>
                <a:srgbClr val="660066"/>
              </a:solidFill>
              <a:latin typeface="Arial" charset="0"/>
              <a:cs typeface="Arial"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3169" name="Title 1"/>
          <p:cNvSpPr>
            <a:spLocks noGrp="1"/>
          </p:cNvSpPr>
          <p:nvPr>
            <p:ph type="title"/>
          </p:nvPr>
        </p:nvSpPr>
        <p:spPr>
          <a:xfrm>
            <a:off x="0" y="44450"/>
            <a:ext cx="9144000" cy="717550"/>
          </a:xfrm>
        </p:spPr>
        <p:txBody>
          <a:bodyPr/>
          <a:lstStyle/>
          <a:p>
            <a:r>
              <a:rPr lang="en-US">
                <a:effectLst/>
                <a:latin typeface="Arial Black" charset="0"/>
                <a:ea typeface="MS PGothic" charset="0"/>
              </a:rPr>
              <a:t>Real Peace</a:t>
            </a:r>
          </a:p>
        </p:txBody>
      </p:sp>
      <p:pic>
        <p:nvPicPr>
          <p:cNvPr id="903170" name="Picture 2" descr="smilingwoma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094788"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0" y="914400"/>
            <a:ext cx="9144000" cy="717550"/>
          </a:xfrm>
          <a:prstGeom prst="rect">
            <a:avLst/>
          </a:prstGeom>
          <a:noFill/>
          <a:ln w="9525">
            <a:noFill/>
            <a:miter lim="800000"/>
            <a:headEnd/>
            <a:tailEnd/>
          </a:ln>
        </p:spPr>
        <p:txBody>
          <a:bodyPr lIns="91354" tIns="45678" rIns="91354" bIns="45678" anchor="ctr"/>
          <a:lstStyle/>
          <a:p>
            <a:pPr algn="ctr" eaLnBrk="0" hangingPunct="0">
              <a:defRPr/>
            </a:pPr>
            <a:r>
              <a:rPr lang="en-US" sz="4000" kern="0" dirty="0">
                <a:solidFill>
                  <a:schemeClr val="tx2"/>
                </a:solidFill>
                <a:effectLst>
                  <a:glow rad="165100">
                    <a:schemeClr val="bg1">
                      <a:alpha val="75000"/>
                    </a:schemeClr>
                  </a:glow>
                </a:effectLst>
                <a:latin typeface="+mj-lt"/>
                <a:ea typeface="ＭＳ Ｐゴシック" charset="-128"/>
                <a:cs typeface="ＭＳ Ｐゴシック" charset="-128"/>
              </a:rPr>
              <a:t>... is having the Prince of Peace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04193" name="Picture 2" descr="sole-sprout.jpg"/>
          <p:cNvPicPr>
            <a:picLocks noChangeAspect="1"/>
          </p:cNvPicPr>
          <p:nvPr/>
        </p:nvPicPr>
        <p:blipFill>
          <a:blip r:embed="rId2">
            <a:lum bright="-26000"/>
            <a:extLst>
              <a:ext uri="{28A0092B-C50C-407E-A947-70E740481C1C}">
                <a14:useLocalDpi xmlns:a14="http://schemas.microsoft.com/office/drawing/2010/main" val="0"/>
              </a:ext>
            </a:extLst>
          </a:blip>
          <a:srcRect/>
          <a:stretch>
            <a:fillRect/>
          </a:stretch>
        </p:blipFill>
        <p:spPr bwMode="auto">
          <a:xfrm>
            <a:off x="0" y="228600"/>
            <a:ext cx="9144000"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8082" name="Title 1"/>
          <p:cNvSpPr>
            <a:spLocks noGrp="1"/>
          </p:cNvSpPr>
          <p:nvPr>
            <p:ph type="title"/>
          </p:nvPr>
        </p:nvSpPr>
        <p:spPr>
          <a:xfrm>
            <a:off x="0" y="273051"/>
            <a:ext cx="9144000" cy="3232150"/>
          </a:xfrm>
        </p:spPr>
        <p:txBody>
          <a:bodyPr/>
          <a:lstStyle/>
          <a:p>
            <a:pPr marL="712204" indent="-712204" algn="l">
              <a:defRPr/>
            </a:pPr>
            <a:r>
              <a:rPr lang="en-US" dirty="0">
                <a:effectLst>
                  <a:glow rad="266700">
                    <a:schemeClr val="bg1"/>
                  </a:glow>
                </a:effectLst>
                <a:ea typeface="ＭＳ Ｐゴシック" charset="-128"/>
                <a:cs typeface="ＭＳ Ｐゴシック" charset="-128"/>
              </a:rPr>
              <a:t>C. The Philippians had eased Paul</a:t>
            </a:r>
            <a:r>
              <a:rPr lang="fr-FR" altLang="ja-JP" dirty="0">
                <a:effectLst>
                  <a:glow rad="266700">
                    <a:schemeClr val="bg1"/>
                  </a:glow>
                </a:effectLst>
                <a:ea typeface="ＭＳ Ｐゴシック" charset="-128"/>
                <a:cs typeface="ＭＳ Ｐゴシック" charset="-128"/>
              </a:rPr>
              <a:t>'</a:t>
            </a:r>
            <a:r>
              <a:rPr lang="en-US" dirty="0">
                <a:effectLst>
                  <a:glow rad="266700">
                    <a:schemeClr val="bg1"/>
                  </a:glow>
                </a:effectLst>
                <a:ea typeface="ＭＳ Ｐゴシック" charset="-128"/>
                <a:cs typeface="ＭＳ Ｐゴシック" charset="-128"/>
              </a:rPr>
              <a:t>s difficulties once again, just as they did when he preached in Macedonia (4:14-16).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05217" name="Picture 2" descr="spirit dov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8082" name="Title 1"/>
          <p:cNvSpPr>
            <a:spLocks noGrp="1"/>
          </p:cNvSpPr>
          <p:nvPr>
            <p:ph type="title"/>
          </p:nvPr>
        </p:nvSpPr>
        <p:spPr>
          <a:xfrm>
            <a:off x="0" y="44451"/>
            <a:ext cx="9144000" cy="3841750"/>
          </a:xfrm>
        </p:spPr>
        <p:txBody>
          <a:bodyPr/>
          <a:lstStyle/>
          <a:p>
            <a:pPr marL="712204" indent="-712204" algn="l">
              <a:defRPr/>
            </a:pPr>
            <a:r>
              <a:rPr lang="en-US" dirty="0" smtClean="0">
                <a:effectLst>
                  <a:glow rad="266700">
                    <a:schemeClr val="bg1"/>
                  </a:glow>
                </a:effectLst>
                <a:ea typeface="ＭＳ Ｐゴシック" charset="-128"/>
                <a:cs typeface="ＭＳ Ｐゴシック" charset="-128"/>
              </a:rPr>
              <a:t>D. Paul</a:t>
            </a:r>
            <a:r>
              <a:rPr lang="fr-FR" dirty="0" smtClean="0">
                <a:effectLst>
                  <a:glow rad="266700">
                    <a:schemeClr val="bg1"/>
                  </a:glow>
                </a:effectLst>
                <a:ea typeface="ＭＳ Ｐゴシック" charset="-128"/>
                <a:cs typeface="ＭＳ Ｐゴシック" charset="-128"/>
              </a:rPr>
              <a:t>'</a:t>
            </a:r>
            <a:r>
              <a:rPr lang="en-US" dirty="0" smtClean="0">
                <a:effectLst>
                  <a:glow rad="266700">
                    <a:schemeClr val="bg1"/>
                  </a:glow>
                </a:effectLst>
                <a:ea typeface="ＭＳ Ｐゴシック" charset="-128"/>
                <a:cs typeface="ＭＳ Ｐゴシック" charset="-128"/>
              </a:rPr>
              <a:t>s real concern was not the money itself, but that the church would experience God</a:t>
            </a:r>
            <a:r>
              <a:rPr lang="fr-FR" dirty="0" smtClean="0">
                <a:effectLst>
                  <a:glow rad="266700">
                    <a:schemeClr val="bg1"/>
                  </a:glow>
                </a:effectLst>
                <a:ea typeface="ＭＳ Ｐゴシック" charset="-128"/>
                <a:cs typeface="ＭＳ Ｐゴシック" charset="-128"/>
              </a:rPr>
              <a:t>'</a:t>
            </a:r>
            <a:r>
              <a:rPr lang="en-US" dirty="0" smtClean="0">
                <a:effectLst>
                  <a:glow rad="266700">
                    <a:schemeClr val="bg1"/>
                  </a:glow>
                </a:effectLst>
                <a:ea typeface="ＭＳ Ｐゴシック" charset="-128"/>
                <a:cs typeface="ＭＳ Ｐゴシック" charset="-128"/>
              </a:rPr>
              <a:t>s faithful provisions when they were faithful (4:17-20).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6241" name="Title 1"/>
          <p:cNvSpPr>
            <a:spLocks noGrp="1"/>
          </p:cNvSpPr>
          <p:nvPr>
            <p:ph type="title"/>
          </p:nvPr>
        </p:nvSpPr>
        <p:spPr>
          <a:xfrm>
            <a:off x="0" y="457200"/>
            <a:ext cx="9144000" cy="1143000"/>
          </a:xfrm>
        </p:spPr>
        <p:txBody>
          <a:bodyPr/>
          <a:lstStyle/>
          <a:p>
            <a:r>
              <a:rPr lang="en-US">
                <a:solidFill>
                  <a:schemeClr val="bg1"/>
                </a:solidFill>
                <a:effectLst/>
                <a:latin typeface="Arial Black" charset="0"/>
                <a:ea typeface="MS PGothic" charset="0"/>
              </a:rPr>
              <a:t>Our Crossroads Era</a:t>
            </a:r>
            <a:br>
              <a:rPr lang="en-US">
                <a:solidFill>
                  <a:schemeClr val="bg1"/>
                </a:solidFill>
                <a:effectLst/>
                <a:latin typeface="Arial Black" charset="0"/>
                <a:ea typeface="MS PGothic" charset="0"/>
              </a:rPr>
            </a:br>
            <a:r>
              <a:rPr lang="en-US">
                <a:solidFill>
                  <a:schemeClr val="bg1"/>
                </a:solidFill>
                <a:effectLst/>
                <a:latin typeface="Arial Black" charset="0"/>
                <a:ea typeface="MS PGothic" charset="0"/>
              </a:rPr>
              <a:t>2006-2011</a:t>
            </a:r>
          </a:p>
        </p:txBody>
      </p:sp>
      <p:pic>
        <p:nvPicPr>
          <p:cNvPr id="906242" name="Picture 2" descr="Batam Sand Pit.jpg"/>
          <p:cNvPicPr>
            <a:picLocks noChangeAspect="1"/>
          </p:cNvPicPr>
          <p:nvPr/>
        </p:nvPicPr>
        <p:blipFill>
          <a:blip r:embed="rId2">
            <a:extLst>
              <a:ext uri="{28A0092B-C50C-407E-A947-70E740481C1C}">
                <a14:useLocalDpi xmlns:a14="http://schemas.microsoft.com/office/drawing/2010/main" val="0"/>
              </a:ext>
            </a:extLst>
          </a:blip>
          <a:srcRect t="24579"/>
          <a:stretch>
            <a:fillRect/>
          </a:stretch>
        </p:blipFill>
        <p:spPr bwMode="auto">
          <a:xfrm>
            <a:off x="1219200" y="0"/>
            <a:ext cx="6781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7265" name="Title 1"/>
          <p:cNvSpPr>
            <a:spLocks noGrp="1"/>
          </p:cNvSpPr>
          <p:nvPr>
            <p:ph type="title"/>
          </p:nvPr>
        </p:nvSpPr>
        <p:spPr>
          <a:xfrm>
            <a:off x="0" y="457200"/>
            <a:ext cx="9144000" cy="1143000"/>
          </a:xfrm>
        </p:spPr>
        <p:txBody>
          <a:bodyPr/>
          <a:lstStyle/>
          <a:p>
            <a:r>
              <a:rPr lang="en-US">
                <a:solidFill>
                  <a:schemeClr val="bg1"/>
                </a:solidFill>
                <a:effectLst/>
                <a:latin typeface="Arial Black" charset="0"/>
                <a:ea typeface="MS PGothic" charset="0"/>
              </a:rPr>
              <a:t>Our Crossroads Era</a:t>
            </a:r>
            <a:br>
              <a:rPr lang="en-US">
                <a:solidFill>
                  <a:schemeClr val="bg1"/>
                </a:solidFill>
                <a:effectLst/>
                <a:latin typeface="Arial Black" charset="0"/>
                <a:ea typeface="MS PGothic" charset="0"/>
              </a:rPr>
            </a:br>
            <a:r>
              <a:rPr lang="en-US">
                <a:solidFill>
                  <a:schemeClr val="bg1"/>
                </a:solidFill>
                <a:effectLst/>
                <a:latin typeface="Arial Black" charset="0"/>
                <a:ea typeface="MS PGothic" charset="0"/>
              </a:rPr>
              <a:t>2006-2011</a:t>
            </a:r>
          </a:p>
        </p:txBody>
      </p:sp>
      <p:pic>
        <p:nvPicPr>
          <p:cNvPr id="907266" name="Picture 3" descr="DSC0086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0" y="0"/>
            <a:ext cx="9144000" cy="1479550"/>
          </a:xfrm>
          <a:prstGeom prst="rect">
            <a:avLst/>
          </a:prstGeom>
          <a:noFill/>
          <a:ln w="9525">
            <a:noFill/>
            <a:miter lim="800000"/>
            <a:headEnd/>
            <a:tailEnd/>
          </a:ln>
        </p:spPr>
        <p:txBody>
          <a:bodyPr lIns="91354" tIns="45678" rIns="91354" bIns="45678" anchor="ctr"/>
          <a:lstStyle/>
          <a:p>
            <a:pPr marL="712204" indent="-712204" algn="ctr" eaLnBrk="0" hangingPunct="0">
              <a:defRPr/>
            </a:pPr>
            <a:r>
              <a:rPr lang="en-US" sz="4000" kern="0" dirty="0">
                <a:solidFill>
                  <a:schemeClr val="tx2"/>
                </a:solidFill>
                <a:effectLst>
                  <a:glow rad="266700">
                    <a:schemeClr val="bg1"/>
                  </a:glow>
                </a:effectLst>
                <a:latin typeface="+mj-lt"/>
                <a:ea typeface="ＭＳ Ｐゴシック" charset="-128"/>
                <a:cs typeface="ＭＳ Ｐゴシック" charset="-128"/>
              </a:rPr>
              <a:t>"...and my God shall supply all of your needs..." (4:19)</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8082" name="Title 1"/>
          <p:cNvSpPr>
            <a:spLocks noGrp="1"/>
          </p:cNvSpPr>
          <p:nvPr>
            <p:ph type="title"/>
          </p:nvPr>
        </p:nvSpPr>
        <p:spPr>
          <a:xfrm>
            <a:off x="0" y="533400"/>
            <a:ext cx="9144000" cy="1143000"/>
          </a:xfrm>
        </p:spPr>
        <p:txBody>
          <a:bodyPr/>
          <a:lstStyle/>
          <a:p>
            <a:pPr>
              <a:defRPr/>
            </a:pPr>
            <a:r>
              <a:rPr lang="en-US" kern="1200" dirty="0">
                <a:effectLst>
                  <a:glow rad="165100">
                    <a:schemeClr val="bg1"/>
                  </a:glow>
                </a:effectLst>
                <a:ea typeface="ＭＳ Ｐゴシック" charset="0"/>
                <a:cs typeface="ＭＳ Ｐゴシック" charset="0"/>
              </a:rPr>
              <a:t>II. Peace and contentment comes from our attitude.</a:t>
            </a:r>
          </a:p>
        </p:txBody>
      </p:sp>
      <p:pic>
        <p:nvPicPr>
          <p:cNvPr id="908290" name="Picture 3" descr="content-Coloured_MRI_scan_of_brain_superimposed_on_head-SP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133600"/>
            <a:ext cx="5715000" cy="470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09313" name="Picture 4" descr="country club.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65163"/>
            <a:ext cx="9144000" cy="634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8082" name="Title 1"/>
          <p:cNvSpPr>
            <a:spLocks noGrp="1"/>
          </p:cNvSpPr>
          <p:nvPr>
            <p:ph type="title"/>
          </p:nvPr>
        </p:nvSpPr>
        <p:spPr>
          <a:xfrm>
            <a:off x="304800" y="44450"/>
            <a:ext cx="8610600" cy="1143000"/>
          </a:xfrm>
        </p:spPr>
        <p:txBody>
          <a:bodyPr/>
          <a:lstStyle/>
          <a:p>
            <a:pPr>
              <a:defRPr/>
            </a:pPr>
            <a:r>
              <a:rPr lang="en-US" kern="1200" dirty="0">
                <a:effectLst>
                  <a:glow rad="165100">
                    <a:schemeClr val="bg1"/>
                  </a:glow>
                </a:effectLst>
                <a:ea typeface="ＭＳ Ｐゴシック" charset="0"/>
                <a:cs typeface="ＭＳ Ｐゴシック" charset="0"/>
              </a:rPr>
              <a:t>Peace and contentment </a:t>
            </a:r>
            <a:r>
              <a:rPr lang="en-US" kern="1200" dirty="0" err="1">
                <a:effectLst>
                  <a:glow rad="165100">
                    <a:schemeClr val="bg1"/>
                  </a:glow>
                </a:effectLst>
                <a:ea typeface="ＭＳ Ｐゴシック" charset="0"/>
                <a:cs typeface="ＭＳ Ｐゴシック" charset="0"/>
              </a:rPr>
              <a:t>doesn</a:t>
            </a:r>
            <a:r>
              <a:rPr lang="fr-FR" altLang="ja-JP" kern="1200" dirty="0">
                <a:effectLst>
                  <a:glow rad="165100">
                    <a:schemeClr val="bg1"/>
                  </a:glow>
                </a:effectLst>
                <a:ea typeface="ＭＳ Ｐゴシック" charset="0"/>
                <a:cs typeface="ＭＳ Ｐゴシック" charset="0"/>
              </a:rPr>
              <a:t>'</a:t>
            </a:r>
            <a:r>
              <a:rPr lang="en-US" kern="1200" dirty="0">
                <a:effectLst>
                  <a:glow rad="165100">
                    <a:schemeClr val="bg1"/>
                  </a:glow>
                </a:effectLst>
                <a:ea typeface="ＭＳ Ｐゴシック" charset="0"/>
                <a:cs typeface="ＭＳ Ｐゴシック" charset="0"/>
              </a:rPr>
              <a:t>t come from money.</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10337" name="Title 1"/>
          <p:cNvSpPr>
            <a:spLocks noGrp="1"/>
          </p:cNvSpPr>
          <p:nvPr>
            <p:ph type="title"/>
          </p:nvPr>
        </p:nvSpPr>
        <p:spPr>
          <a:xfrm>
            <a:off x="609600" y="-152400"/>
            <a:ext cx="8001000" cy="1143000"/>
          </a:xfrm>
        </p:spPr>
        <p:txBody>
          <a:bodyPr/>
          <a:lstStyle/>
          <a:p>
            <a:r>
              <a:rPr lang="en-US" sz="5400" i="1">
                <a:effectLst/>
                <a:latin typeface="Arial Black" charset="0"/>
                <a:ea typeface="MS PGothic" charset="0"/>
              </a:rPr>
              <a:t>Learn...</a:t>
            </a:r>
          </a:p>
        </p:txBody>
      </p:sp>
      <p:pic>
        <p:nvPicPr>
          <p:cNvPr id="910338" name="Picture 2" descr="contentment-LR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91440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0339" name="Title 1"/>
          <p:cNvSpPr txBox="1">
            <a:spLocks/>
          </p:cNvSpPr>
          <p:nvPr/>
        </p:nvSpPr>
        <p:spPr bwMode="auto">
          <a:xfrm>
            <a:off x="381000" y="5410200"/>
            <a:ext cx="8001000" cy="1447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en-US" altLang="ja-JP" sz="2800">
                <a:solidFill>
                  <a:schemeClr val="tx2"/>
                </a:solidFill>
                <a:latin typeface="Arial Black" charset="0"/>
              </a:rPr>
              <a:t>"</a:t>
            </a:r>
            <a:r>
              <a:rPr lang="en-US" sz="2800">
                <a:solidFill>
                  <a:schemeClr val="tx2"/>
                </a:solidFill>
                <a:latin typeface="Arial Black" charset="0"/>
              </a:rPr>
              <a:t>And having food and clothing, with these we shall be content</a:t>
            </a:r>
            <a:r>
              <a:rPr lang="en-US" altLang="ja-JP" sz="2800">
                <a:solidFill>
                  <a:schemeClr val="tx2"/>
                </a:solidFill>
                <a:latin typeface="Arial Black" charset="0"/>
              </a:rPr>
              <a:t>"</a:t>
            </a:r>
            <a:r>
              <a:rPr lang="en-US" sz="2800">
                <a:solidFill>
                  <a:schemeClr val="tx2"/>
                </a:solidFill>
                <a:latin typeface="Arial Black" charset="0"/>
              </a:rPr>
              <a:t/>
            </a:r>
            <a:br>
              <a:rPr lang="en-US" sz="2800">
                <a:solidFill>
                  <a:schemeClr val="tx2"/>
                </a:solidFill>
                <a:latin typeface="Arial Black" charset="0"/>
              </a:rPr>
            </a:br>
            <a:r>
              <a:rPr lang="en-US">
                <a:solidFill>
                  <a:schemeClr val="tx2"/>
                </a:solidFill>
                <a:latin typeface="Arial Black" charset="0"/>
              </a:rPr>
              <a:t>1 Timothy 6:8</a:t>
            </a:r>
            <a:endParaRPr lang="en-US" sz="2800">
              <a:solidFill>
                <a:schemeClr val="tx2"/>
              </a:solidFill>
              <a:latin typeface="Arial Black" charset="0"/>
            </a:endParaRPr>
          </a:p>
        </p:txBody>
      </p:sp>
      <p:sp>
        <p:nvSpPr>
          <p:cNvPr id="5" name="TextBox 1"/>
          <p:cNvSpPr txBox="1">
            <a:spLocks noChangeArrowheads="1"/>
          </p:cNvSpPr>
          <p:nvPr/>
        </p:nvSpPr>
        <p:spPr bwMode="auto">
          <a:xfrm>
            <a:off x="971600" y="1412783"/>
            <a:ext cx="7056784" cy="1015663"/>
          </a:xfrm>
          <a:prstGeom prst="rect">
            <a:avLst/>
          </a:prstGeom>
          <a:solidFill>
            <a:schemeClr val="bg1"/>
          </a:solidFill>
          <a:ln>
            <a:noFill/>
          </a:ln>
          <a:extLst/>
        </p:spPr>
        <p:txBody>
          <a:bodyPr lIns="91365" tIns="45683" rIns="91365" bIns="45683">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fontAlgn="base">
              <a:spcBef>
                <a:spcPct val="0"/>
              </a:spcBef>
              <a:spcAft>
                <a:spcPct val="0"/>
              </a:spcAft>
              <a:defRPr kumimoji="1" sz="2400">
                <a:solidFill>
                  <a:schemeClr val="tx1"/>
                </a:solidFill>
                <a:latin typeface="Times New Roman" charset="0"/>
                <a:ea typeface="ＭＳ Ｐゴシック" charset="0"/>
              </a:defRPr>
            </a:lvl6pPr>
            <a:lvl7pPr marL="2971800" indent="-228600" fontAlgn="base">
              <a:spcBef>
                <a:spcPct val="0"/>
              </a:spcBef>
              <a:spcAft>
                <a:spcPct val="0"/>
              </a:spcAft>
              <a:defRPr kumimoji="1" sz="2400">
                <a:solidFill>
                  <a:schemeClr val="tx1"/>
                </a:solidFill>
                <a:latin typeface="Times New Roman" charset="0"/>
                <a:ea typeface="ＭＳ Ｐゴシック" charset="0"/>
              </a:defRPr>
            </a:lvl7pPr>
            <a:lvl8pPr marL="3429000" indent="-228600" fontAlgn="base">
              <a:spcBef>
                <a:spcPct val="0"/>
              </a:spcBef>
              <a:spcAft>
                <a:spcPct val="0"/>
              </a:spcAft>
              <a:defRPr kumimoji="1" sz="2400">
                <a:solidFill>
                  <a:schemeClr val="tx1"/>
                </a:solidFill>
                <a:latin typeface="Times New Roman" charset="0"/>
                <a:ea typeface="ＭＳ Ｐゴシック" charset="0"/>
              </a:defRPr>
            </a:lvl8pPr>
            <a:lvl9pPr marL="3886200" indent="-228600" fontAlgn="base">
              <a:spcBef>
                <a:spcPct val="0"/>
              </a:spcBef>
              <a:spcAft>
                <a:spcPct val="0"/>
              </a:spcAft>
              <a:defRPr kumimoji="1" sz="2400">
                <a:solidFill>
                  <a:schemeClr val="tx1"/>
                </a:solidFill>
                <a:latin typeface="Times New Roman" charset="0"/>
                <a:ea typeface="ＭＳ Ｐゴシック" charset="0"/>
              </a:defRPr>
            </a:lvl9pPr>
          </a:lstStyle>
          <a:p>
            <a:pPr algn="ctr" eaLnBrk="0" hangingPunct="0">
              <a:defRPr/>
            </a:pPr>
            <a:r>
              <a:rPr kumimoji="0" lang="en-US" altLang="zh-CN" sz="6000" b="1" dirty="0">
                <a:gradFill flip="none" rotWithShape="1">
                  <a:gsLst>
                    <a:gs pos="37000">
                      <a:srgbClr val="C8C0E9"/>
                    </a:gs>
                    <a:gs pos="100000">
                      <a:schemeClr val="tx1"/>
                    </a:gs>
                  </a:gsLst>
                  <a:path path="circle">
                    <a:fillToRect l="50000" t="50000" r="50000" b="50000"/>
                  </a:path>
                  <a:tileRect/>
                </a:gradFill>
                <a:latin typeface="Microsoft Uighur" charset="0"/>
                <a:ea typeface="Microsoft Uighur" charset="0"/>
                <a:cs typeface="Microsoft Uighur" charset="0"/>
              </a:rPr>
              <a:t>CONTENTMENT</a:t>
            </a:r>
            <a:endParaRPr kumimoji="0" lang="zh-CN" altLang="en-US" sz="6000" b="1" dirty="0">
              <a:gradFill flip="none" rotWithShape="1">
                <a:gsLst>
                  <a:gs pos="37000">
                    <a:srgbClr val="C8C0E9"/>
                  </a:gs>
                  <a:gs pos="100000">
                    <a:schemeClr val="tx1"/>
                  </a:gs>
                </a:gsLst>
                <a:path path="circle">
                  <a:fillToRect l="50000" t="50000" r="50000" b="50000"/>
                </a:path>
                <a:tileRect/>
              </a:gradFill>
              <a:latin typeface="Microsoft Uighur" charset="0"/>
              <a:ea typeface="Microsoft Uighur" charset="0"/>
              <a:cs typeface="Microsoft Uighur"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911362" name="Title 2"/>
          <p:cNvSpPr>
            <a:spLocks noGrp="1"/>
          </p:cNvSpPr>
          <p:nvPr>
            <p:ph type="title" idx="4294967295"/>
          </p:nvPr>
        </p:nvSpPr>
        <p:spPr>
          <a:xfrm>
            <a:off x="109538" y="0"/>
            <a:ext cx="8999537" cy="2808288"/>
          </a:xfrm>
        </p:spPr>
        <p:txBody>
          <a:bodyPr/>
          <a:lstStyle/>
          <a:p>
            <a:r>
              <a:rPr lang="en-US" sz="4800">
                <a:latin typeface="Arial" charset="0"/>
                <a:ea typeface="MS PGothic" charset="0"/>
              </a:rPr>
              <a:t>Peace in every situation comes from seeking the </a:t>
            </a:r>
            <a:r>
              <a:rPr lang="en-US" sz="4800">
                <a:solidFill>
                  <a:srgbClr val="660066"/>
                </a:solidFill>
                <a:latin typeface="Arial" charset="0"/>
                <a:ea typeface="MS PGothic" charset="0"/>
              </a:rPr>
              <a:t>attitude </a:t>
            </a:r>
            <a:r>
              <a:rPr lang="en-US" sz="4800">
                <a:latin typeface="Arial" charset="0"/>
                <a:ea typeface="MS PGothic" charset="0"/>
              </a:rPr>
              <a:t>of Christ (Main Idea). </a:t>
            </a:r>
            <a:endParaRPr lang="en-US" sz="4800">
              <a:solidFill>
                <a:srgbClr val="4B3118"/>
              </a:solidFill>
              <a:latin typeface="Arial" charset="0"/>
              <a:ea typeface="MS PGothic" charset="0"/>
            </a:endParaRPr>
          </a:p>
        </p:txBody>
      </p:sp>
      <p:pic>
        <p:nvPicPr>
          <p:cNvPr id="911363" name="Picture 5" descr="Brain-Implants-More-Efficient-Imitating-Natural-Selection@@brain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92388" y="2781300"/>
            <a:ext cx="4067175" cy="338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12385" name="Title 1"/>
          <p:cNvSpPr>
            <a:spLocks noGrp="1"/>
          </p:cNvSpPr>
          <p:nvPr>
            <p:ph type="title"/>
          </p:nvPr>
        </p:nvSpPr>
        <p:spPr>
          <a:xfrm>
            <a:off x="0" y="0"/>
            <a:ext cx="9144000" cy="1143000"/>
          </a:xfrm>
          <a:solidFill>
            <a:srgbClr val="4B3118"/>
          </a:solidFill>
        </p:spPr>
        <p:txBody>
          <a:bodyPr/>
          <a:lstStyle/>
          <a:p>
            <a:r>
              <a:rPr lang="en-US">
                <a:effectLst/>
                <a:latin typeface="Arial Black" charset="0"/>
                <a:ea typeface="MS PGothic" charset="0"/>
              </a:rPr>
              <a:t>Final Greetings (4:21-23 </a:t>
            </a:r>
            <a:r>
              <a:rPr lang="en-US" sz="3200">
                <a:effectLst/>
                <a:latin typeface="Arial Black" charset="0"/>
                <a:ea typeface="MS PGothic" charset="0"/>
              </a:rPr>
              <a:t>NLT</a:t>
            </a:r>
            <a:r>
              <a:rPr lang="en-US">
                <a:effectLst/>
                <a:latin typeface="Arial Black" charset="0"/>
                <a:ea typeface="MS PGothic" charset="0"/>
              </a:rPr>
              <a:t>)</a:t>
            </a:r>
          </a:p>
        </p:txBody>
      </p:sp>
      <p:sp>
        <p:nvSpPr>
          <p:cNvPr id="912386" name="Title 1"/>
          <p:cNvSpPr txBox="1">
            <a:spLocks/>
          </p:cNvSpPr>
          <p:nvPr/>
        </p:nvSpPr>
        <p:spPr bwMode="auto">
          <a:xfrm>
            <a:off x="0" y="1600200"/>
            <a:ext cx="9144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en-US" sz="3200" b="1" baseline="30000">
                <a:solidFill>
                  <a:schemeClr val="tx2"/>
                </a:solidFill>
                <a:latin typeface="Arial" charset="0"/>
                <a:cs typeface="Arial" charset="0"/>
              </a:rPr>
              <a:t>21</a:t>
            </a:r>
            <a:r>
              <a:rPr lang="en-US" sz="3200" b="1">
                <a:solidFill>
                  <a:schemeClr val="tx2"/>
                </a:solidFill>
                <a:latin typeface="Arial" charset="0"/>
                <a:cs typeface="Arial" charset="0"/>
              </a:rPr>
              <a:t>Give my greetings to each of God</a:t>
            </a:r>
            <a:r>
              <a:rPr lang="fr-FR" sz="3200" b="1">
                <a:solidFill>
                  <a:schemeClr val="tx2"/>
                </a:solidFill>
                <a:latin typeface="Arial" charset="0"/>
                <a:cs typeface="Arial" charset="0"/>
              </a:rPr>
              <a:t>'</a:t>
            </a:r>
            <a:r>
              <a:rPr lang="en-US" sz="3200" b="1">
                <a:solidFill>
                  <a:schemeClr val="tx2"/>
                </a:solidFill>
                <a:latin typeface="Arial" charset="0"/>
                <a:cs typeface="Arial" charset="0"/>
              </a:rPr>
              <a:t>s holy people—all who belong to Christ Jesus. The brothers who are with me send you their greetings. </a:t>
            </a:r>
            <a:r>
              <a:rPr lang="en-US" sz="3200" b="1" baseline="30000">
                <a:solidFill>
                  <a:schemeClr val="tx2"/>
                </a:solidFill>
                <a:latin typeface="Arial" charset="0"/>
                <a:cs typeface="Arial" charset="0"/>
              </a:rPr>
              <a:t>22</a:t>
            </a:r>
            <a:r>
              <a:rPr lang="en-US" sz="3200" b="1">
                <a:solidFill>
                  <a:schemeClr val="tx2"/>
                </a:solidFill>
                <a:latin typeface="Arial" charset="0"/>
                <a:cs typeface="Arial" charset="0"/>
              </a:rPr>
              <a:t>And all the rest of God</a:t>
            </a:r>
            <a:r>
              <a:rPr lang="fr-FR" sz="3200" b="1">
                <a:solidFill>
                  <a:schemeClr val="tx2"/>
                </a:solidFill>
                <a:latin typeface="Arial" charset="0"/>
                <a:cs typeface="Arial" charset="0"/>
              </a:rPr>
              <a:t>'</a:t>
            </a:r>
            <a:r>
              <a:rPr lang="en-US" sz="3200" b="1">
                <a:solidFill>
                  <a:schemeClr val="tx2"/>
                </a:solidFill>
                <a:latin typeface="Arial" charset="0"/>
                <a:cs typeface="Arial" charset="0"/>
              </a:rPr>
              <a:t>s people send you greetings, too, especially those in Caesar</a:t>
            </a:r>
            <a:r>
              <a:rPr lang="fr-FR" sz="3200" b="1">
                <a:solidFill>
                  <a:schemeClr val="tx2"/>
                </a:solidFill>
                <a:latin typeface="Arial" charset="0"/>
                <a:cs typeface="Arial" charset="0"/>
              </a:rPr>
              <a:t>'</a:t>
            </a:r>
            <a:r>
              <a:rPr lang="en-US" sz="3200" b="1">
                <a:solidFill>
                  <a:schemeClr val="tx2"/>
                </a:solidFill>
                <a:latin typeface="Arial" charset="0"/>
                <a:cs typeface="Arial" charset="0"/>
              </a:rPr>
              <a:t>s household.</a:t>
            </a:r>
          </a:p>
          <a:p>
            <a:pPr algn="ctr"/>
            <a:r>
              <a:rPr lang="en-US" sz="3200" b="1" baseline="30000">
                <a:solidFill>
                  <a:schemeClr val="tx2"/>
                </a:solidFill>
                <a:latin typeface="Arial" charset="0"/>
                <a:cs typeface="Arial" charset="0"/>
              </a:rPr>
              <a:t>23</a:t>
            </a:r>
            <a:r>
              <a:rPr lang="en-US" sz="3200" b="1">
                <a:solidFill>
                  <a:schemeClr val="tx2"/>
                </a:solidFill>
                <a:latin typeface="Arial" charset="0"/>
                <a:cs typeface="Arial" charset="0"/>
              </a:rPr>
              <a:t>May the grace of the Lord Jesus Christ be with your spirit.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6401" name="Rectangle 2"/>
          <p:cNvSpPr>
            <a:spLocks noGrp="1" noChangeArrowheads="1"/>
          </p:cNvSpPr>
          <p:nvPr>
            <p:ph type="title"/>
          </p:nvPr>
        </p:nvSpPr>
        <p:spPr>
          <a:xfrm>
            <a:off x="685800" y="76200"/>
            <a:ext cx="7772400" cy="1143000"/>
          </a:xfrm>
        </p:spPr>
        <p:txBody>
          <a:bodyPr/>
          <a:lstStyle/>
          <a:p>
            <a:pPr eaLnBrk="1" hangingPunct="1"/>
            <a:r>
              <a:rPr lang="en-US">
                <a:effectLst/>
                <a:latin typeface="Arial Black" charset="0"/>
                <a:ea typeface="MS PGothic" charset="0"/>
              </a:rPr>
              <a:t>The Last Supper</a:t>
            </a:r>
          </a:p>
        </p:txBody>
      </p:sp>
      <p:pic>
        <p:nvPicPr>
          <p:cNvPr id="486402" name="Picture 5" descr="last_supper_davinci.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8" y="1196975"/>
            <a:ext cx="9144001"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38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913410" name="Rectangle 6"/>
          <p:cNvSpPr>
            <a:spLocks noChangeArrowheads="1"/>
          </p:cNvSpPr>
          <p:nvPr/>
        </p:nvSpPr>
        <p:spPr bwMode="auto">
          <a:xfrm>
            <a:off x="-36513" y="-100013"/>
            <a:ext cx="9251951" cy="6985001"/>
          </a:xfrm>
          <a:prstGeom prst="rect">
            <a:avLst/>
          </a:prstGeom>
          <a:solidFill>
            <a:srgbClr val="FFFFFF"/>
          </a:solidFill>
          <a:ln w="9525">
            <a:solidFill>
              <a:schemeClr val="tx1"/>
            </a:solidFill>
            <a:round/>
            <a:headEnd/>
            <a:tailEnd/>
          </a:ln>
        </p:spPr>
        <p:txBody>
          <a:bodyPr lIns="91365" tIns="45683" rIns="91365" bIns="45683"/>
          <a:lstStyle/>
          <a:p>
            <a:pPr eaLnBrk="0" hangingPunct="0"/>
            <a:endParaRPr lang="en-US">
              <a:solidFill>
                <a:srgbClr val="000000"/>
              </a:solidFill>
              <a:latin typeface="BONES" charset="0"/>
              <a:cs typeface="Times New Roman" charset="0"/>
            </a:endParaRPr>
          </a:p>
        </p:txBody>
      </p:sp>
      <p:sp>
        <p:nvSpPr>
          <p:cNvPr id="913411" name="Title 2"/>
          <p:cNvSpPr>
            <a:spLocks noGrp="1"/>
          </p:cNvSpPr>
          <p:nvPr>
            <p:ph type="title" idx="4294967295"/>
          </p:nvPr>
        </p:nvSpPr>
        <p:spPr>
          <a:xfrm>
            <a:off x="109538" y="0"/>
            <a:ext cx="8999537" cy="2808288"/>
          </a:xfrm>
        </p:spPr>
        <p:txBody>
          <a:bodyPr/>
          <a:lstStyle/>
          <a:p>
            <a:r>
              <a:rPr lang="en-US" sz="4800">
                <a:solidFill>
                  <a:srgbClr val="4B3118"/>
                </a:solidFill>
                <a:latin typeface="Arial" charset="0"/>
                <a:ea typeface="MS PGothic" charset="0"/>
              </a:rPr>
              <a:t>Mimicking the Master</a:t>
            </a:r>
          </a:p>
        </p:txBody>
      </p:sp>
      <p:pic>
        <p:nvPicPr>
          <p:cNvPr id="6" name="Picture 5" descr="Mimicking the Master Cartoon.pdf"/>
          <p:cNvPicPr>
            <a:picLocks noChangeAspect="1"/>
          </p:cNvPicPr>
          <p:nvPr/>
        </p:nvPicPr>
        <p:blipFill rotWithShape="1">
          <a:blip r:embed="rId2">
            <a:extLst/>
          </a:blip>
          <a:srcRect l="4073" t="37619" r="6083"/>
          <a:stretch/>
        </p:blipFill>
        <p:spPr>
          <a:xfrm>
            <a:off x="1907712" y="-155332"/>
            <a:ext cx="8362035" cy="8216106"/>
          </a:xfrm>
          <a:prstGeom prst="ellipse">
            <a:avLst/>
          </a:prstGeom>
          <a:noFill/>
          <a:ln>
            <a:noFill/>
          </a:ln>
        </p:spPr>
      </p:pic>
      <p:pic>
        <p:nvPicPr>
          <p:cNvPr id="913413" name="Picture 1" descr="Mimicking the Master Cartoon.pdf"/>
          <p:cNvPicPr>
            <a:picLocks noChangeAspect="1"/>
          </p:cNvPicPr>
          <p:nvPr/>
        </p:nvPicPr>
        <p:blipFill>
          <a:blip r:embed="rId2">
            <a:extLst>
              <a:ext uri="{28A0092B-C50C-407E-A947-70E740481C1C}">
                <a14:useLocalDpi xmlns:a14="http://schemas.microsoft.com/office/drawing/2010/main" val="0"/>
              </a:ext>
            </a:extLst>
          </a:blip>
          <a:srcRect l="8112" t="7320" r="13731" b="58855"/>
          <a:stretch>
            <a:fillRect/>
          </a:stretch>
        </p:blipFill>
        <p:spPr bwMode="auto">
          <a:xfrm>
            <a:off x="30163" y="0"/>
            <a:ext cx="3605212" cy="220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rrowheads="1"/>
          </p:cNvSpPr>
          <p:nvPr/>
        </p:nvSpPr>
        <p:spPr bwMode="auto">
          <a:xfrm rot="21327070">
            <a:off x="323850" y="2020888"/>
            <a:ext cx="3246438" cy="360362"/>
          </a:xfrm>
          <a:prstGeom prst="rect">
            <a:avLst/>
          </a:prstGeom>
          <a:gradFill rotWithShape="1">
            <a:gsLst>
              <a:gs pos="0">
                <a:srgbClr val="85FFDB"/>
              </a:gs>
              <a:gs pos="100000">
                <a:srgbClr val="00EBA8"/>
              </a:gs>
            </a:gsLst>
            <a:lin ang="5400000"/>
          </a:gradFill>
          <a:ln w="9525">
            <a:solidFill>
              <a:srgbClr val="00CC98"/>
            </a:solidFill>
            <a:miter lim="800000"/>
            <a:headEnd/>
            <a:tailEnd/>
          </a:ln>
          <a:effectLst>
            <a:outerShdw dist="23000" dir="5400000" rotWithShape="0">
              <a:srgbClr val="808080">
                <a:alpha val="34999"/>
              </a:srgbClr>
            </a:outerShdw>
          </a:effectLst>
        </p:spPr>
        <p:txBody>
          <a:bodyPr lIns="91354" tIns="45678" rIns="91354" bIns="45678" anchor="ctr"/>
          <a:lstStyle/>
          <a:p>
            <a:pPr algn="ctr">
              <a:defRPr/>
            </a:pPr>
            <a:endParaRPr lang="en-US">
              <a:solidFill>
                <a:srgbClr val="FFFFFF"/>
              </a:solidFill>
              <a:latin typeface="+mn-lt"/>
              <a:ea typeface="+mn-ea"/>
              <a:cs typeface="+mn-cs"/>
            </a:endParaRPr>
          </a:p>
        </p:txBody>
      </p:sp>
      <p:sp>
        <p:nvSpPr>
          <p:cNvPr id="913415" name="TextBox 6"/>
          <p:cNvSpPr txBox="1">
            <a:spLocks noChangeArrowheads="1"/>
          </p:cNvSpPr>
          <p:nvPr/>
        </p:nvSpPr>
        <p:spPr bwMode="auto">
          <a:xfrm>
            <a:off x="323850" y="2636838"/>
            <a:ext cx="3024188"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en-US" sz="4000" b="1">
                <a:solidFill>
                  <a:srgbClr val="660066"/>
                </a:solidFill>
                <a:latin typeface="Arial" charset="0"/>
                <a:cs typeface="Times New Roman" charset="0"/>
              </a:rPr>
              <a:t>The Key Theme of Philippians</a:t>
            </a:r>
            <a:endParaRPr lang="en-US" sz="4000" b="1">
              <a:solidFill>
                <a:srgbClr val="660066"/>
              </a:solidFill>
              <a:latin typeface="Arial" charset="0"/>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9938" name="SN00276_.mid">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1295400" y="1143000"/>
            <a:ext cx="2444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 Box 3"/>
          <p:cNvSpPr txBox="1">
            <a:spLocks noChangeArrowheads="1"/>
          </p:cNvSpPr>
          <p:nvPr/>
        </p:nvSpPr>
        <p:spPr bwMode="auto">
          <a:xfrm>
            <a:off x="7688263" y="227013"/>
            <a:ext cx="1343025" cy="457200"/>
          </a:xfrm>
          <a:prstGeom prst="rect">
            <a:avLst/>
          </a:prstGeom>
          <a:noFill/>
          <a:ln w="9525">
            <a:noFill/>
            <a:miter lim="800000"/>
            <a:headEnd/>
            <a:tailEnd/>
          </a:ln>
          <a:effectLst>
            <a:outerShdw dist="35921" dir="2700000" algn="ctr" rotWithShape="0">
              <a:srgbClr val="808080">
                <a:alpha val="74997"/>
              </a:srgbClr>
            </a:outerShdw>
          </a:effectLst>
        </p:spPr>
        <p:txBody>
          <a:bodyPr wrap="none" lIns="91354" tIns="45678" rIns="91354" bIns="45678">
            <a:spAutoFit/>
          </a:bodyPr>
          <a:lstStyle/>
          <a:p>
            <a:pPr>
              <a:defRPr/>
            </a:pPr>
            <a:r>
              <a:rPr lang="en-US" b="1" dirty="0">
                <a:latin typeface="Arial"/>
                <a:ea typeface="+mn-ea"/>
                <a:cs typeface="Arial"/>
              </a:rPr>
              <a:t>184-185</a:t>
            </a:r>
          </a:p>
        </p:txBody>
      </p:sp>
      <p:sp>
        <p:nvSpPr>
          <p:cNvPr id="914435" name="Text Box 4"/>
          <p:cNvSpPr txBox="1">
            <a:spLocks noChangeArrowheads="1"/>
          </p:cNvSpPr>
          <p:nvPr/>
        </p:nvSpPr>
        <p:spPr bwMode="auto">
          <a:xfrm>
            <a:off x="3595688" y="228600"/>
            <a:ext cx="1879600" cy="5238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en-US" altLang="zh-CN" sz="2800" b="1">
                <a:solidFill>
                  <a:srgbClr val="FFFFFF"/>
                </a:solidFill>
                <a:latin typeface="Arial" charset="0"/>
                <a:ea typeface="SimSun" charset="0"/>
                <a:cs typeface="SimSun" charset="0"/>
              </a:rPr>
              <a:t>Synthesis</a:t>
            </a:r>
          </a:p>
        </p:txBody>
      </p:sp>
      <p:sp>
        <p:nvSpPr>
          <p:cNvPr id="914436" name="Text Box 5"/>
          <p:cNvSpPr txBox="1">
            <a:spLocks noChangeArrowheads="1"/>
          </p:cNvSpPr>
          <p:nvPr/>
        </p:nvSpPr>
        <p:spPr bwMode="auto">
          <a:xfrm>
            <a:off x="1722438" y="3305175"/>
            <a:ext cx="2606675" cy="528638"/>
          </a:xfrm>
          <a:prstGeom prst="rect">
            <a:avLst/>
          </a:prstGeom>
          <a:solidFill>
            <a:srgbClr val="B2B2B2"/>
          </a:solidFill>
          <a:ln w="9525">
            <a:solidFill>
              <a:srgbClr val="000000"/>
            </a:solidFill>
            <a:miter lim="800000"/>
            <a:headEnd/>
            <a:tailEnd/>
          </a:ln>
        </p:spPr>
        <p:txBody>
          <a:bodyPr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just" eaLnBrk="1" hangingPunct="1"/>
            <a:r>
              <a:rPr lang="en-US" altLang="zh-CN" sz="2800" b="1">
                <a:solidFill>
                  <a:srgbClr val="000000"/>
                </a:solidFill>
                <a:latin typeface="Arial" charset="0"/>
                <a:ea typeface="SimSun" charset="0"/>
                <a:cs typeface="SimSun" charset="0"/>
              </a:rPr>
              <a:t>2	Humility</a:t>
            </a:r>
          </a:p>
        </p:txBody>
      </p:sp>
      <p:sp>
        <p:nvSpPr>
          <p:cNvPr id="914437" name="Text Box 6"/>
          <p:cNvSpPr txBox="1">
            <a:spLocks noChangeArrowheads="1"/>
          </p:cNvSpPr>
          <p:nvPr/>
        </p:nvSpPr>
        <p:spPr bwMode="auto">
          <a:xfrm>
            <a:off x="304800" y="1909763"/>
            <a:ext cx="1828800" cy="528637"/>
          </a:xfrm>
          <a:prstGeom prst="rect">
            <a:avLst/>
          </a:prstGeom>
          <a:solidFill>
            <a:srgbClr val="B2B2B2"/>
          </a:solidFill>
          <a:ln w="9525">
            <a:solidFill>
              <a:srgbClr val="000000"/>
            </a:solidFill>
            <a:miter lim="800000"/>
            <a:headEnd/>
            <a:tailEnd/>
          </a:ln>
        </p:spPr>
        <p:txBody>
          <a:bodyPr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just" eaLnBrk="1" hangingPunct="1"/>
            <a:r>
              <a:rPr lang="en-US" altLang="zh-CN" sz="2800" b="1">
                <a:solidFill>
                  <a:srgbClr val="000000"/>
                </a:solidFill>
                <a:latin typeface="Arial" charset="0"/>
                <a:ea typeface="SimSun" charset="0"/>
                <a:cs typeface="SimSun" charset="0"/>
              </a:rPr>
              <a:t>1	Joy</a:t>
            </a:r>
          </a:p>
        </p:txBody>
      </p:sp>
      <p:sp>
        <p:nvSpPr>
          <p:cNvPr id="914438" name="Text Box 7"/>
          <p:cNvSpPr txBox="1">
            <a:spLocks noChangeArrowheads="1"/>
          </p:cNvSpPr>
          <p:nvPr/>
        </p:nvSpPr>
        <p:spPr bwMode="auto">
          <a:xfrm>
            <a:off x="3657600" y="4700588"/>
            <a:ext cx="2895600" cy="528637"/>
          </a:xfrm>
          <a:prstGeom prst="rect">
            <a:avLst/>
          </a:prstGeom>
          <a:solidFill>
            <a:srgbClr val="B2B2B2"/>
          </a:solidFill>
          <a:ln w="9525">
            <a:solidFill>
              <a:srgbClr val="000000"/>
            </a:solidFill>
            <a:miter lim="800000"/>
            <a:headEnd/>
            <a:tailEnd/>
          </a:ln>
        </p:spPr>
        <p:txBody>
          <a:bodyPr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just" eaLnBrk="1" hangingPunct="1"/>
            <a:r>
              <a:rPr lang="en-US" altLang="zh-CN" sz="2800" b="1">
                <a:solidFill>
                  <a:srgbClr val="000000"/>
                </a:solidFill>
                <a:latin typeface="Arial" charset="0"/>
                <a:ea typeface="SimSun" charset="0"/>
                <a:cs typeface="SimSun" charset="0"/>
              </a:rPr>
              <a:t>3	Protection</a:t>
            </a:r>
          </a:p>
        </p:txBody>
      </p:sp>
      <p:sp>
        <p:nvSpPr>
          <p:cNvPr id="39944" name="Text Box 8"/>
          <p:cNvSpPr txBox="1">
            <a:spLocks noChangeArrowheads="1"/>
          </p:cNvSpPr>
          <p:nvPr/>
        </p:nvSpPr>
        <p:spPr bwMode="auto">
          <a:xfrm>
            <a:off x="6400800" y="6096000"/>
            <a:ext cx="2438400" cy="528638"/>
          </a:xfrm>
          <a:prstGeom prst="rect">
            <a:avLst/>
          </a:prstGeom>
          <a:solidFill>
            <a:srgbClr val="B2B2B2"/>
          </a:solidFill>
          <a:ln w="9525">
            <a:solidFill>
              <a:srgbClr val="000000"/>
            </a:solidFill>
            <a:miter lim="800000"/>
            <a:headEnd/>
            <a:tailEnd/>
          </a:ln>
        </p:spPr>
        <p:txBody>
          <a:bodyPr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just" eaLnBrk="1" hangingPunct="1"/>
            <a:r>
              <a:rPr lang="en-US" altLang="zh-CN" sz="2800" b="1">
                <a:solidFill>
                  <a:srgbClr val="000000"/>
                </a:solidFill>
                <a:latin typeface="Arial" charset="0"/>
                <a:ea typeface="SimSun" charset="0"/>
                <a:cs typeface="SimSun" charset="0"/>
              </a:rPr>
              <a:t>4	Peace</a:t>
            </a:r>
          </a:p>
        </p:txBody>
      </p:sp>
      <p:sp>
        <p:nvSpPr>
          <p:cNvPr id="914440" name="Text Box 9"/>
          <p:cNvSpPr txBox="1">
            <a:spLocks noChangeArrowheads="1"/>
          </p:cNvSpPr>
          <p:nvPr/>
        </p:nvSpPr>
        <p:spPr bwMode="auto">
          <a:xfrm>
            <a:off x="1295400" y="990600"/>
            <a:ext cx="6553200" cy="51911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en-US" altLang="zh-CN" sz="2800" b="1">
                <a:latin typeface="Arial" charset="0"/>
                <a:ea typeface="SimSun" charset="0"/>
                <a:cs typeface="SimSun" charset="0"/>
              </a:rPr>
              <a:t>Results of imitating Christ</a:t>
            </a:r>
            <a:r>
              <a:rPr lang="fr-FR" altLang="zh-CN" sz="2800" b="1">
                <a:latin typeface="Arial" charset="0"/>
                <a:ea typeface="SimSun" charset="0"/>
                <a:cs typeface="SimSun" charset="0"/>
              </a:rPr>
              <a:t>'</a:t>
            </a:r>
            <a:r>
              <a:rPr lang="en-US" altLang="zh-CN" sz="2800" b="1">
                <a:latin typeface="Arial" charset="0"/>
                <a:ea typeface="SimSun" charset="0"/>
                <a:cs typeface="SimSun" charset="0"/>
              </a:rPr>
              <a:t>s attitude</a:t>
            </a:r>
          </a:p>
        </p:txBody>
      </p:sp>
      <p:pic>
        <p:nvPicPr>
          <p:cNvPr id="914441" name="Picture 10" descr="j03432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2438400"/>
            <a:ext cx="12541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4442" name="Picture 11" descr="j029557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2794000"/>
            <a:ext cx="2076450"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4443" name="Picture 15" descr="j024049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05163" y="1752600"/>
            <a:ext cx="1824037" cy="160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4444" name="Picture 16" descr="j028098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8163" y="4578350"/>
            <a:ext cx="2287587"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4445" name="Picture 17" descr="j029558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09763" y="1600200"/>
            <a:ext cx="1706562"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4446" name="Picture 18" descr="j029749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98663" y="3743325"/>
            <a:ext cx="1511300"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4447" name="Title 1"/>
          <p:cNvSpPr>
            <a:spLocks noGrp="1"/>
          </p:cNvSpPr>
          <p:nvPr>
            <p:ph type="title" idx="4294967295"/>
          </p:nvPr>
        </p:nvSpPr>
        <p:spPr>
          <a:xfrm>
            <a:off x="1187450" y="-1177925"/>
            <a:ext cx="7772400" cy="1206500"/>
          </a:xfrm>
        </p:spPr>
        <p:txBody>
          <a:bodyPr/>
          <a:lstStyle/>
          <a:p>
            <a:r>
              <a:rPr lang="en-US">
                <a:solidFill>
                  <a:srgbClr val="000000"/>
                </a:solidFill>
                <a:latin typeface="Arial" charset="0"/>
                <a:ea typeface="MS PGothic" charset="0"/>
              </a:rPr>
              <a:t>Philippians 4</a:t>
            </a:r>
          </a:p>
        </p:txBody>
      </p:sp>
      <p:pic>
        <p:nvPicPr>
          <p:cNvPr id="20" name="Picture 19" descr="peace-dove.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710363" y="3767138"/>
            <a:ext cx="2128837" cy="232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9944"/>
                                        </p:tgtEl>
                                        <p:attrNameLst>
                                          <p:attrName>style.visibility</p:attrName>
                                        </p:attrNameLst>
                                      </p:cBhvr>
                                      <p:to>
                                        <p:strVal val="visible"/>
                                      </p:to>
                                    </p:set>
                                    <p:anim calcmode="lin" valueType="num">
                                      <p:cBhvr additive="base">
                                        <p:cTn id="7" dur="500" fill="hold"/>
                                        <p:tgtEl>
                                          <p:spTgt spid="39944"/>
                                        </p:tgtEl>
                                        <p:attrNameLst>
                                          <p:attrName>ppt_x</p:attrName>
                                        </p:attrNameLst>
                                      </p:cBhvr>
                                      <p:tavLst>
                                        <p:tav tm="0">
                                          <p:val>
                                            <p:strVal val="0-#ppt_w/2"/>
                                          </p:val>
                                        </p:tav>
                                        <p:tav tm="100000">
                                          <p:val>
                                            <p:strVal val="#ppt_x"/>
                                          </p:val>
                                        </p:tav>
                                      </p:tavLst>
                                    </p:anim>
                                    <p:anim calcmode="lin" valueType="num">
                                      <p:cBhvr additive="base">
                                        <p:cTn id="8" dur="500" fill="hold"/>
                                        <p:tgtEl>
                                          <p:spTgt spid="3994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 presetClass="entr" presetSubtype="0"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39938"/>
                </p:tgtEl>
              </p:cMediaNode>
            </p:audio>
          </p:childTnLst>
        </p:cTn>
      </p:par>
    </p:tnLst>
    <p:bldLst>
      <p:bldP spid="39944" grpId="0" animBg="1" autoUpdateAnimBg="0"/>
    </p:bldLst>
  </p:timing>
</p:sld>
</file>

<file path=ppt/slides/slide3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16481" name="Picture 2" descr="C:\pics\Landscapes\Landscapes (001 - 300)\Landscape 017.jpg"/>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 Box 3"/>
          <p:cNvSpPr txBox="1">
            <a:spLocks noChangeArrowheads="1"/>
          </p:cNvSpPr>
          <p:nvPr/>
        </p:nvSpPr>
        <p:spPr bwMode="auto">
          <a:xfrm>
            <a:off x="146402" y="76204"/>
            <a:ext cx="8851206" cy="4367963"/>
          </a:xfrm>
          <a:prstGeom prst="rect">
            <a:avLst/>
          </a:prstGeom>
          <a:noFill/>
          <a:ln w="9525">
            <a:noFill/>
            <a:miter lim="800000"/>
            <a:headEnd/>
            <a:tailEnd/>
          </a:ln>
          <a:effectLst>
            <a:outerShdw blurRad="63500" dist="46662" dir="2115817" algn="ctr" rotWithShape="0">
              <a:schemeClr val="tx1">
                <a:alpha val="74998"/>
              </a:schemeClr>
            </a:outerShdw>
          </a:effectLst>
        </p:spPr>
        <p:txBody>
          <a:bodyPr wrap="none" lIns="91365" tIns="45683" rIns="91365" bIns="45683">
            <a:spAutoFit/>
          </a:bodyPr>
          <a:lstStyle/>
          <a:p>
            <a:pPr algn="ctr">
              <a:defRPr/>
            </a:pPr>
            <a:r>
              <a:rPr lang="en-US" sz="4000" b="1" dirty="0">
                <a:solidFill>
                  <a:srgbClr val="FFFFFF"/>
                </a:solidFill>
                <a:effectLst>
                  <a:glow rad="101600">
                    <a:srgbClr val="000000">
                      <a:alpha val="75000"/>
                    </a:srgbClr>
                  </a:glow>
                </a:effectLst>
                <a:latin typeface="Arial"/>
                <a:ea typeface="+mn-ea"/>
                <a:cs typeface="Arial"/>
              </a:rPr>
              <a:t>Until we give you first place,</a:t>
            </a:r>
          </a:p>
          <a:p>
            <a:pPr algn="ctr">
              <a:defRPr/>
            </a:pPr>
            <a:r>
              <a:rPr lang="en-US" sz="4000" b="1" dirty="0">
                <a:solidFill>
                  <a:srgbClr val="FFFFFF"/>
                </a:solidFill>
                <a:effectLst>
                  <a:glow rad="101600">
                    <a:srgbClr val="000000">
                      <a:alpha val="75000"/>
                    </a:srgbClr>
                  </a:glow>
                </a:effectLst>
                <a:latin typeface="Arial"/>
                <a:ea typeface="+mn-ea"/>
                <a:cs typeface="Arial"/>
              </a:rPr>
              <a:t>until we let you begin</a:t>
            </a:r>
          </a:p>
          <a:p>
            <a:pPr algn="ctr">
              <a:defRPr/>
            </a:pPr>
            <a:r>
              <a:rPr lang="en-US" sz="4000" b="1" dirty="0">
                <a:solidFill>
                  <a:srgbClr val="FFFFFF"/>
                </a:solidFill>
                <a:effectLst>
                  <a:glow rad="101600">
                    <a:srgbClr val="000000">
                      <a:alpha val="75000"/>
                    </a:srgbClr>
                  </a:glow>
                </a:effectLst>
                <a:latin typeface="Arial"/>
                <a:ea typeface="+mn-ea"/>
                <a:cs typeface="Arial"/>
              </a:rPr>
              <a:t>to fill us with your Spirit,</a:t>
            </a:r>
          </a:p>
          <a:p>
            <a:pPr algn="ctr">
              <a:defRPr/>
            </a:pPr>
            <a:r>
              <a:rPr lang="en-US" sz="4000" b="1" dirty="0">
                <a:solidFill>
                  <a:srgbClr val="FFFFFF"/>
                </a:solidFill>
                <a:effectLst>
                  <a:glow rad="101600">
                    <a:srgbClr val="000000">
                      <a:alpha val="75000"/>
                    </a:srgbClr>
                  </a:glow>
                </a:effectLst>
                <a:latin typeface="Arial"/>
                <a:ea typeface="+mn-ea"/>
                <a:cs typeface="Arial"/>
              </a:rPr>
              <a:t>renew us from within.</a:t>
            </a:r>
          </a:p>
          <a:p>
            <a:pPr algn="ctr">
              <a:defRPr/>
            </a:pPr>
            <a:r>
              <a:rPr lang="en-US" sz="4000" b="1" dirty="0">
                <a:solidFill>
                  <a:srgbClr val="FFFFFF"/>
                </a:solidFill>
                <a:effectLst>
                  <a:glow rad="101600">
                    <a:srgbClr val="000000">
                      <a:alpha val="75000"/>
                    </a:srgbClr>
                  </a:glow>
                </a:effectLst>
                <a:latin typeface="Arial"/>
                <a:ea typeface="+mn-ea"/>
                <a:cs typeface="Arial"/>
              </a:rPr>
              <a:t>Nothing matters, nothing</a:t>
            </a:r>
            <a:r>
              <a:rPr lang="fr-FR" sz="4000" b="1" dirty="0">
                <a:solidFill>
                  <a:srgbClr val="FFFFFF"/>
                </a:solidFill>
                <a:effectLst>
                  <a:glow rad="101600">
                    <a:srgbClr val="000000">
                      <a:alpha val="75000"/>
                    </a:srgbClr>
                  </a:glow>
                </a:effectLst>
                <a:latin typeface="Arial"/>
                <a:ea typeface="+mn-ea"/>
                <a:cs typeface="Arial"/>
              </a:rPr>
              <a:t>'</a:t>
            </a:r>
            <a:r>
              <a:rPr lang="en-US" sz="4000" b="1" dirty="0">
                <a:solidFill>
                  <a:srgbClr val="FFFFFF"/>
                </a:solidFill>
                <a:effectLst>
                  <a:glow rad="101600">
                    <a:srgbClr val="000000">
                      <a:alpha val="75000"/>
                    </a:srgbClr>
                  </a:glow>
                </a:effectLst>
                <a:latin typeface="Arial"/>
                <a:ea typeface="+mn-ea"/>
                <a:cs typeface="Arial"/>
              </a:rPr>
              <a:t>s gained;</a:t>
            </a:r>
          </a:p>
          <a:p>
            <a:pPr algn="ctr">
              <a:defRPr/>
            </a:pPr>
            <a:r>
              <a:rPr lang="en-US" sz="4000" b="1" dirty="0">
                <a:solidFill>
                  <a:srgbClr val="FFFFFF"/>
                </a:solidFill>
                <a:effectLst>
                  <a:glow rad="101600">
                    <a:srgbClr val="000000">
                      <a:alpha val="75000"/>
                    </a:srgbClr>
                  </a:glow>
                </a:effectLst>
                <a:latin typeface="Arial"/>
                <a:ea typeface="+mn-ea"/>
                <a:cs typeface="Arial"/>
              </a:rPr>
              <a:t>without your holy presence</a:t>
            </a:r>
          </a:p>
          <a:p>
            <a:pPr algn="ctr">
              <a:defRPr/>
            </a:pPr>
            <a:r>
              <a:rPr lang="en-US" sz="4000" b="1" dirty="0">
                <a:solidFill>
                  <a:srgbClr val="FFFFFF"/>
                </a:solidFill>
                <a:effectLst>
                  <a:glow rad="101600">
                    <a:srgbClr val="000000">
                      <a:alpha val="75000"/>
                    </a:srgbClr>
                  </a:glow>
                </a:effectLst>
                <a:latin typeface="Arial"/>
                <a:ea typeface="+mn-ea"/>
                <a:cs typeface="Arial"/>
              </a:rPr>
              <a:t>our lives are lived in vain.</a:t>
            </a:r>
          </a:p>
        </p:txBody>
      </p:sp>
    </p:spTree>
  </p:cSld>
  <p:clrMapOvr>
    <a:masterClrMapping/>
  </p:clrMapOvr>
  <p:transition xmlns:p14="http://schemas.microsoft.com/office/powerpoint/2010/main">
    <p:strips dir="ld"/>
  </p:transition>
  <p:timing>
    <p:tnLst>
      <p:par>
        <p:cTn xmlns:p14="http://schemas.microsoft.com/office/powerpoint/2010/main" id="1" dur="indefinite" restart="never" nodeType="tmRoot"/>
      </p:par>
    </p:tnLst>
  </p:timing>
</p:sld>
</file>

<file path=ppt/slides/slide3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17505" name="Picture 2" descr="C:\pics\Landscapes\Landscapes (001 - 300)\Landscape 019.jpg"/>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 Box 3"/>
          <p:cNvSpPr txBox="1">
            <a:spLocks noChangeArrowheads="1"/>
          </p:cNvSpPr>
          <p:nvPr/>
        </p:nvSpPr>
        <p:spPr bwMode="auto">
          <a:xfrm>
            <a:off x="1115223" y="1"/>
            <a:ext cx="7105976" cy="2534882"/>
          </a:xfrm>
          <a:prstGeom prst="rect">
            <a:avLst/>
          </a:prstGeom>
          <a:noFill/>
          <a:ln w="9525">
            <a:noFill/>
            <a:miter lim="800000"/>
            <a:headEnd/>
            <a:tailEnd/>
          </a:ln>
          <a:effectLst>
            <a:outerShdw blurRad="63500" dist="46662" dir="2115817" algn="ctr" rotWithShape="0">
              <a:schemeClr val="tx1">
                <a:alpha val="74998"/>
              </a:schemeClr>
            </a:outerShdw>
          </a:effectLst>
        </p:spPr>
        <p:txBody>
          <a:bodyPr wrap="none" lIns="91365" tIns="45683" rIns="91365" bIns="45683">
            <a:spAutoFit/>
          </a:bodyPr>
          <a:lstStyle/>
          <a:p>
            <a:pPr algn="ctr">
              <a:defRPr/>
            </a:pPr>
            <a:r>
              <a:rPr lang="en-US" sz="4000" b="1" dirty="0">
                <a:solidFill>
                  <a:srgbClr val="FFFFFF"/>
                </a:solidFill>
                <a:effectLst>
                  <a:glow rad="101600">
                    <a:srgbClr val="000000">
                      <a:alpha val="75000"/>
                    </a:srgbClr>
                  </a:glow>
                </a:effectLst>
                <a:latin typeface="Arial"/>
                <a:ea typeface="+mn-ea"/>
                <a:cs typeface="Arial"/>
              </a:rPr>
              <a:t>Lord, we want to know you,</a:t>
            </a:r>
          </a:p>
          <a:p>
            <a:pPr algn="ctr">
              <a:defRPr/>
            </a:pPr>
            <a:r>
              <a:rPr lang="en-US" sz="4000" b="1" dirty="0">
                <a:solidFill>
                  <a:srgbClr val="FFFFFF"/>
                </a:solidFill>
                <a:effectLst>
                  <a:glow rad="101600">
                    <a:srgbClr val="000000">
                      <a:alpha val="75000"/>
                    </a:srgbClr>
                  </a:glow>
                </a:effectLst>
                <a:latin typeface="Arial"/>
                <a:ea typeface="+mn-ea"/>
                <a:cs typeface="Arial"/>
              </a:rPr>
              <a:t>live our lives to show you</a:t>
            </a:r>
          </a:p>
          <a:p>
            <a:pPr algn="ctr">
              <a:defRPr/>
            </a:pPr>
            <a:r>
              <a:rPr lang="en-US" sz="4000" b="1" dirty="0">
                <a:solidFill>
                  <a:srgbClr val="FFFFFF"/>
                </a:solidFill>
                <a:effectLst>
                  <a:glow rad="101600">
                    <a:srgbClr val="000000">
                      <a:alpha val="75000"/>
                    </a:srgbClr>
                  </a:glow>
                </a:effectLst>
                <a:latin typeface="Arial"/>
                <a:ea typeface="+mn-ea"/>
                <a:cs typeface="Arial"/>
              </a:rPr>
              <a:t>all the love we owe you;</a:t>
            </a:r>
          </a:p>
          <a:p>
            <a:pPr algn="ctr">
              <a:defRPr/>
            </a:pPr>
            <a:r>
              <a:rPr lang="en-US" sz="4000" b="1" dirty="0">
                <a:solidFill>
                  <a:srgbClr val="FFFFFF"/>
                </a:solidFill>
                <a:effectLst>
                  <a:glow rad="101600">
                    <a:srgbClr val="000000">
                      <a:alpha val="75000"/>
                    </a:srgbClr>
                  </a:glow>
                </a:effectLst>
                <a:latin typeface="Arial"/>
                <a:ea typeface="+mn-ea"/>
                <a:cs typeface="Arial"/>
              </a:rPr>
              <a:t>we</a:t>
            </a:r>
            <a:r>
              <a:rPr lang="fr-FR" sz="4000" b="1" dirty="0">
                <a:solidFill>
                  <a:srgbClr val="FFFFFF"/>
                </a:solidFill>
                <a:effectLst>
                  <a:glow rad="101600">
                    <a:srgbClr val="000000">
                      <a:alpha val="75000"/>
                    </a:srgbClr>
                  </a:glow>
                </a:effectLst>
                <a:latin typeface="Arial"/>
                <a:ea typeface="+mn-ea"/>
                <a:cs typeface="Arial"/>
              </a:rPr>
              <a:t>'</a:t>
            </a:r>
            <a:r>
              <a:rPr lang="en-US" sz="4000" b="1" dirty="0">
                <a:solidFill>
                  <a:srgbClr val="FFFFFF"/>
                </a:solidFill>
                <a:effectLst>
                  <a:glow rad="101600">
                    <a:srgbClr val="000000">
                      <a:alpha val="75000"/>
                    </a:srgbClr>
                  </a:glow>
                </a:effectLst>
                <a:latin typeface="Arial"/>
                <a:ea typeface="+mn-ea"/>
                <a:cs typeface="Arial"/>
              </a:rPr>
              <a:t>re seekers of your heart.</a:t>
            </a:r>
          </a:p>
        </p:txBody>
      </p:sp>
    </p:spTree>
  </p:cSld>
  <p:clrMapOvr>
    <a:masterClrMapping/>
  </p:clrMapOvr>
  <p:transition xmlns:p14="http://schemas.microsoft.com/office/powerpoint/2010/main">
    <p:cover dir="d"/>
  </p:transition>
  <p:timing>
    <p:tnLst>
      <p:par>
        <p:cTn xmlns:p14="http://schemas.microsoft.com/office/powerpoint/2010/main" id="1" dur="indefinite" restart="never" nodeType="tmRoot"/>
      </p:par>
    </p:tnLst>
  </p:timing>
</p:sld>
</file>

<file path=ppt/slides/slide3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18529" name="Picture 2" descr="C:\pics\Landscapes\Landscapes (001 - 300)\Landscape 0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 Box 3"/>
          <p:cNvSpPr txBox="1">
            <a:spLocks noChangeArrowheads="1"/>
          </p:cNvSpPr>
          <p:nvPr/>
        </p:nvSpPr>
        <p:spPr bwMode="auto">
          <a:xfrm>
            <a:off x="390637" y="152404"/>
            <a:ext cx="8234369" cy="4367963"/>
          </a:xfrm>
          <a:prstGeom prst="rect">
            <a:avLst/>
          </a:prstGeom>
          <a:noFill/>
          <a:ln w="9525">
            <a:noFill/>
            <a:miter lim="800000"/>
            <a:headEnd/>
            <a:tailEnd/>
          </a:ln>
          <a:effectLst>
            <a:outerShdw blurRad="63500" dist="46662" dir="2115817" algn="ctr" rotWithShape="0">
              <a:schemeClr val="tx1">
                <a:alpha val="74998"/>
              </a:schemeClr>
            </a:outerShdw>
          </a:effectLst>
        </p:spPr>
        <p:txBody>
          <a:bodyPr wrap="none" lIns="91365" tIns="45683" rIns="91365" bIns="45683">
            <a:spAutoFit/>
          </a:bodyPr>
          <a:lstStyle/>
          <a:p>
            <a:pPr algn="ctr">
              <a:defRPr/>
            </a:pPr>
            <a:r>
              <a:rPr lang="en-US" sz="4000" b="1" dirty="0">
                <a:solidFill>
                  <a:srgbClr val="FFFFFF"/>
                </a:solidFill>
                <a:effectLst>
                  <a:glow rad="101600">
                    <a:srgbClr val="000000">
                      <a:alpha val="75000"/>
                    </a:srgbClr>
                  </a:glow>
                </a:effectLst>
                <a:latin typeface="Arial"/>
                <a:ea typeface="+mn-ea"/>
                <a:cs typeface="Arial"/>
              </a:rPr>
              <a:t>Because your heart was broken,</a:t>
            </a:r>
          </a:p>
          <a:p>
            <a:pPr algn="ctr">
              <a:defRPr/>
            </a:pPr>
            <a:r>
              <a:rPr lang="en-US" sz="4000" b="1" dirty="0">
                <a:solidFill>
                  <a:srgbClr val="FFFFFF"/>
                </a:solidFill>
                <a:effectLst>
                  <a:glow rad="101600">
                    <a:srgbClr val="000000">
                      <a:alpha val="75000"/>
                    </a:srgbClr>
                  </a:glow>
                </a:effectLst>
                <a:latin typeface="Arial"/>
                <a:ea typeface="+mn-ea"/>
                <a:cs typeface="Arial"/>
              </a:rPr>
              <a:t>because you saw the need,</a:t>
            </a:r>
          </a:p>
          <a:p>
            <a:pPr algn="ctr">
              <a:defRPr/>
            </a:pPr>
            <a:r>
              <a:rPr lang="en-US" sz="4000" b="1" dirty="0">
                <a:solidFill>
                  <a:srgbClr val="FFFFFF"/>
                </a:solidFill>
                <a:effectLst>
                  <a:glow rad="101600">
                    <a:srgbClr val="000000">
                      <a:alpha val="75000"/>
                    </a:srgbClr>
                  </a:glow>
                </a:effectLst>
                <a:latin typeface="Arial"/>
                <a:ea typeface="+mn-ea"/>
                <a:cs typeface="Arial"/>
              </a:rPr>
              <a:t>because you gave so freely,</a:t>
            </a:r>
          </a:p>
          <a:p>
            <a:pPr algn="ctr">
              <a:defRPr/>
            </a:pPr>
            <a:r>
              <a:rPr lang="en-US" sz="4000" b="1" dirty="0">
                <a:solidFill>
                  <a:srgbClr val="FFFFFF"/>
                </a:solidFill>
                <a:effectLst>
                  <a:glow rad="101600">
                    <a:srgbClr val="000000">
                      <a:alpha val="75000"/>
                    </a:srgbClr>
                  </a:glow>
                </a:effectLst>
                <a:latin typeface="Arial"/>
                <a:ea typeface="+mn-ea"/>
                <a:cs typeface="Arial"/>
              </a:rPr>
              <a:t>because of Calvary</a:t>
            </a:r>
          </a:p>
          <a:p>
            <a:pPr algn="ctr">
              <a:defRPr/>
            </a:pPr>
            <a:r>
              <a:rPr lang="en-US" sz="4000" b="1" dirty="0">
                <a:solidFill>
                  <a:srgbClr val="FFFFFF"/>
                </a:solidFill>
                <a:effectLst>
                  <a:glow rad="101600">
                    <a:srgbClr val="000000">
                      <a:alpha val="75000"/>
                    </a:srgbClr>
                  </a:glow>
                </a:effectLst>
                <a:latin typeface="Arial"/>
                <a:ea typeface="+mn-ea"/>
                <a:cs typeface="Arial"/>
              </a:rPr>
              <a:t>we can now be called your own;</a:t>
            </a:r>
          </a:p>
          <a:p>
            <a:pPr algn="ctr">
              <a:defRPr/>
            </a:pPr>
            <a:r>
              <a:rPr lang="en-US" sz="4000" b="1" dirty="0">
                <a:solidFill>
                  <a:srgbClr val="FFFFFF"/>
                </a:solidFill>
                <a:effectLst>
                  <a:glow rad="101600">
                    <a:srgbClr val="000000">
                      <a:alpha val="75000"/>
                    </a:srgbClr>
                  </a:glow>
                </a:effectLst>
                <a:latin typeface="Arial"/>
                <a:ea typeface="+mn-ea"/>
                <a:cs typeface="Arial"/>
              </a:rPr>
              <a:t>completed creations</a:t>
            </a:r>
          </a:p>
          <a:p>
            <a:pPr algn="ctr">
              <a:defRPr/>
            </a:pPr>
            <a:r>
              <a:rPr lang="en-US" sz="4000" b="1" dirty="0">
                <a:solidFill>
                  <a:srgbClr val="FFFFFF"/>
                </a:solidFill>
                <a:effectLst>
                  <a:glow rad="101600">
                    <a:srgbClr val="000000">
                      <a:alpha val="75000"/>
                    </a:srgbClr>
                  </a:glow>
                </a:effectLst>
                <a:latin typeface="Arial"/>
                <a:ea typeface="+mn-ea"/>
                <a:cs typeface="Arial"/>
              </a:rPr>
              <a:t>filled with you alone.</a:t>
            </a:r>
          </a:p>
        </p:txBody>
      </p:sp>
    </p:spTree>
  </p:cSld>
  <p:clrMapOvr>
    <a:masterClrMapping/>
  </p:clrMapOvr>
  <p:transition xmlns:p14="http://schemas.microsoft.com/office/powerpoint/2010/main">
    <p:split orient="vert" dir="in"/>
  </p:transition>
  <p:timing>
    <p:tnLst>
      <p:par>
        <p:cTn xmlns:p14="http://schemas.microsoft.com/office/powerpoint/2010/main" id="1" dur="indefinite" restart="never" nodeType="tmRoot"/>
      </p:par>
    </p:tnLst>
  </p:timing>
</p:sld>
</file>

<file path=ppt/slides/slide3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19553" name="Picture 2" descr="C:\pics\Landscapes\Landscapes (001 - 300)\Landscape 05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 Box 3"/>
          <p:cNvSpPr txBox="1">
            <a:spLocks noChangeArrowheads="1"/>
          </p:cNvSpPr>
          <p:nvPr/>
        </p:nvSpPr>
        <p:spPr bwMode="auto">
          <a:xfrm>
            <a:off x="962823" y="1"/>
            <a:ext cx="7105976" cy="2534882"/>
          </a:xfrm>
          <a:prstGeom prst="rect">
            <a:avLst/>
          </a:prstGeom>
          <a:noFill/>
          <a:ln w="9525">
            <a:noFill/>
            <a:miter lim="800000"/>
            <a:headEnd/>
            <a:tailEnd/>
          </a:ln>
          <a:effectLst>
            <a:outerShdw blurRad="63500" dist="46662" dir="2115817" algn="ctr" rotWithShape="0">
              <a:schemeClr val="tx1">
                <a:alpha val="74998"/>
              </a:schemeClr>
            </a:outerShdw>
          </a:effectLst>
        </p:spPr>
        <p:txBody>
          <a:bodyPr wrap="none" lIns="91365" tIns="45683" rIns="91365" bIns="45683">
            <a:spAutoFit/>
          </a:bodyPr>
          <a:lstStyle/>
          <a:p>
            <a:pPr algn="ctr">
              <a:defRPr/>
            </a:pPr>
            <a:r>
              <a:rPr lang="en-US" sz="4000" b="1" dirty="0">
                <a:solidFill>
                  <a:srgbClr val="FFFFFF"/>
                </a:solidFill>
                <a:effectLst>
                  <a:glow rad="101600">
                    <a:srgbClr val="000000">
                      <a:alpha val="75000"/>
                    </a:srgbClr>
                  </a:glow>
                </a:effectLst>
                <a:latin typeface="Arial"/>
                <a:ea typeface="+mn-ea"/>
                <a:cs typeface="Arial"/>
              </a:rPr>
              <a:t>Lord, we want to know you,</a:t>
            </a:r>
          </a:p>
          <a:p>
            <a:pPr algn="ctr">
              <a:defRPr/>
            </a:pPr>
            <a:r>
              <a:rPr lang="en-US" sz="4000" b="1" dirty="0">
                <a:solidFill>
                  <a:srgbClr val="FFFFFF"/>
                </a:solidFill>
                <a:effectLst>
                  <a:glow rad="101600">
                    <a:srgbClr val="000000">
                      <a:alpha val="75000"/>
                    </a:srgbClr>
                  </a:glow>
                </a:effectLst>
                <a:latin typeface="Arial"/>
                <a:ea typeface="+mn-ea"/>
                <a:cs typeface="Arial"/>
              </a:rPr>
              <a:t>live our lives to show you</a:t>
            </a:r>
          </a:p>
          <a:p>
            <a:pPr algn="ctr">
              <a:defRPr/>
            </a:pPr>
            <a:r>
              <a:rPr lang="en-US" sz="4000" b="1" dirty="0">
                <a:solidFill>
                  <a:srgbClr val="FFFFFF"/>
                </a:solidFill>
                <a:effectLst>
                  <a:glow rad="101600">
                    <a:srgbClr val="000000">
                      <a:alpha val="75000"/>
                    </a:srgbClr>
                  </a:glow>
                </a:effectLst>
                <a:latin typeface="Arial"/>
                <a:ea typeface="+mn-ea"/>
                <a:cs typeface="Arial"/>
              </a:rPr>
              <a:t>all the love we owe you;</a:t>
            </a:r>
          </a:p>
          <a:p>
            <a:pPr algn="ctr">
              <a:defRPr/>
            </a:pPr>
            <a:r>
              <a:rPr lang="en-US" sz="4000" b="1" dirty="0">
                <a:solidFill>
                  <a:srgbClr val="FFFFFF"/>
                </a:solidFill>
                <a:effectLst>
                  <a:glow rad="101600">
                    <a:srgbClr val="000000">
                      <a:alpha val="75000"/>
                    </a:srgbClr>
                  </a:glow>
                </a:effectLst>
                <a:latin typeface="Arial"/>
                <a:ea typeface="+mn-ea"/>
                <a:cs typeface="Arial"/>
              </a:rPr>
              <a:t>we</a:t>
            </a:r>
            <a:r>
              <a:rPr lang="fr-FR" sz="4000" b="1" dirty="0">
                <a:solidFill>
                  <a:srgbClr val="FFFFFF"/>
                </a:solidFill>
                <a:effectLst>
                  <a:glow rad="101600">
                    <a:srgbClr val="000000">
                      <a:alpha val="75000"/>
                    </a:srgbClr>
                  </a:glow>
                </a:effectLst>
                <a:latin typeface="Arial"/>
                <a:ea typeface="+mn-ea"/>
                <a:cs typeface="Arial"/>
              </a:rPr>
              <a:t>'</a:t>
            </a:r>
            <a:r>
              <a:rPr lang="en-US" sz="4000" b="1" dirty="0">
                <a:solidFill>
                  <a:srgbClr val="FFFFFF"/>
                </a:solidFill>
                <a:effectLst>
                  <a:glow rad="101600">
                    <a:srgbClr val="000000">
                      <a:alpha val="75000"/>
                    </a:srgbClr>
                  </a:glow>
                </a:effectLst>
                <a:latin typeface="Arial"/>
                <a:ea typeface="+mn-ea"/>
                <a:cs typeface="Arial"/>
              </a:rPr>
              <a:t>re seekers of your heart. </a:t>
            </a:r>
          </a:p>
        </p:txBody>
      </p:sp>
    </p:spTree>
  </p:cSld>
  <p:clrMapOvr>
    <a:masterClrMapping/>
  </p:clrMapOvr>
  <p:transition xmlns:p14="http://schemas.microsoft.com/office/powerpoint/2010/main">
    <p:randomBar dir="vert"/>
  </p:transition>
  <p:timing>
    <p:tnLst>
      <p:par>
        <p:cTn xmlns:p14="http://schemas.microsoft.com/office/powerpoint/2010/main" id="1" dur="indefinite" restart="never" nodeType="tmRoot"/>
      </p:par>
    </p:tnLst>
  </p:timing>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7" name="Title 1"/>
          <p:cNvSpPr>
            <a:spLocks noGrp="1"/>
          </p:cNvSpPr>
          <p:nvPr>
            <p:ph type="title"/>
          </p:nvPr>
        </p:nvSpPr>
        <p:spPr/>
        <p:txBody>
          <a:bodyPr/>
          <a:lstStyle/>
          <a:p>
            <a:r>
              <a:rPr lang="en-US">
                <a:solidFill>
                  <a:schemeClr val="bg1"/>
                </a:solidFill>
                <a:effectLst/>
                <a:latin typeface="Arial Black" charset="0"/>
                <a:ea typeface="MS PGothic" charset="0"/>
              </a:rPr>
              <a:t>Black</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01" name="Picture 2" descr="imitating Christ.jpg"/>
          <p:cNvPicPr>
            <a:picLocks noChangeAspect="1"/>
          </p:cNvPicPr>
          <p:nvPr/>
        </p:nvPicPr>
        <p:blipFill>
          <a:blip r:embed="rId3">
            <a:lum bright="1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02" name="Rectangle 5"/>
          <p:cNvSpPr>
            <a:spLocks noChangeArrowheads="1"/>
          </p:cNvSpPr>
          <p:nvPr/>
        </p:nvSpPr>
        <p:spPr bwMode="auto">
          <a:xfrm>
            <a:off x="1933575" y="104775"/>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354" tIns="45678" rIns="91354" bIns="45678">
            <a:spAutoFit/>
          </a:bodyPr>
          <a:lstStyle/>
          <a:p>
            <a:endParaRPr lang="en-US"/>
          </a:p>
        </p:txBody>
      </p:sp>
      <p:sp>
        <p:nvSpPr>
          <p:cNvPr id="921603" name="Rectangle 8"/>
          <p:cNvSpPr>
            <a:spLocks noChangeArrowheads="1"/>
          </p:cNvSpPr>
          <p:nvPr/>
        </p:nvSpPr>
        <p:spPr bwMode="auto">
          <a:xfrm>
            <a:off x="2733675" y="2805113"/>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354" tIns="45678" rIns="91354" bIns="45678">
            <a:spAutoFit/>
          </a:bodyPr>
          <a:lstStyle/>
          <a:p>
            <a:endParaRPr lang="en-US"/>
          </a:p>
        </p:txBody>
      </p:sp>
      <p:sp>
        <p:nvSpPr>
          <p:cNvPr id="167941" name="Rectangle 10"/>
          <p:cNvSpPr>
            <a:spLocks noGrp="1" noChangeArrowheads="1"/>
          </p:cNvSpPr>
          <p:nvPr>
            <p:ph type="title" idx="4294967295"/>
          </p:nvPr>
        </p:nvSpPr>
        <p:spPr>
          <a:xfrm>
            <a:off x="1258888" y="1052513"/>
            <a:ext cx="7416800" cy="3384550"/>
          </a:xfrm>
        </p:spPr>
        <p:txBody>
          <a:bodyPr/>
          <a:lstStyle/>
          <a:p>
            <a:pPr algn="ctr" eaLnBrk="1" hangingPunct="1">
              <a:defRPr/>
            </a:pPr>
            <a:r>
              <a:rPr lang="en-US" sz="9600" b="1" i="1" dirty="0" err="1">
                <a:solidFill>
                  <a:srgbClr val="CCFFFF"/>
                </a:solidFill>
                <a:effectLst>
                  <a:glow rad="228600">
                    <a:srgbClr val="1C0137"/>
                  </a:glow>
                  <a:outerShdw blurRad="38100" dist="38100" dir="2700000" algn="tl">
                    <a:srgbClr val="000000"/>
                  </a:outerShdw>
                </a:effectLst>
                <a:latin typeface="Arail" charset="0"/>
                <a:ea typeface="MS PGothic" charset="0"/>
                <a:cs typeface="Arail" charset="0"/>
              </a:rPr>
              <a:t>Bắt</a:t>
            </a:r>
            <a:r>
              <a:rPr lang="en-US" sz="9600" b="1" i="1" dirty="0">
                <a:solidFill>
                  <a:srgbClr val="CCFFFF"/>
                </a:solidFill>
                <a:effectLst>
                  <a:glow rad="228600">
                    <a:srgbClr val="1C0137"/>
                  </a:glow>
                  <a:outerShdw blurRad="38100" dist="38100" dir="2700000" algn="tl">
                    <a:srgbClr val="000000"/>
                  </a:outerShdw>
                </a:effectLst>
                <a:latin typeface="Arail" charset="0"/>
                <a:ea typeface="MS PGothic" charset="0"/>
                <a:cs typeface="Arail" charset="0"/>
              </a:rPr>
              <a:t> </a:t>
            </a:r>
            <a:r>
              <a:rPr lang="en-US" sz="9600" b="1" i="1" dirty="0" err="1">
                <a:solidFill>
                  <a:srgbClr val="CCFFFF"/>
                </a:solidFill>
                <a:effectLst>
                  <a:glow rad="228600">
                    <a:srgbClr val="1C0137"/>
                  </a:glow>
                  <a:outerShdw blurRad="38100" dist="38100" dir="2700000" algn="tl">
                    <a:srgbClr val="000000"/>
                  </a:outerShdw>
                </a:effectLst>
                <a:latin typeface="Arail" charset="0"/>
                <a:ea typeface="MS PGothic" charset="0"/>
                <a:cs typeface="Arail" charset="0"/>
              </a:rPr>
              <a:t>Chước</a:t>
            </a:r>
            <a:r>
              <a:rPr lang="en-US" sz="9600" b="1" i="1" dirty="0">
                <a:solidFill>
                  <a:srgbClr val="CCFFFF"/>
                </a:solidFill>
                <a:effectLst>
                  <a:glow rad="228600">
                    <a:srgbClr val="1C0137"/>
                  </a:glow>
                  <a:outerShdw blurRad="38100" dist="38100" dir="2700000" algn="tl">
                    <a:srgbClr val="000000"/>
                  </a:outerShdw>
                </a:effectLst>
                <a:latin typeface="Arail" charset="0"/>
                <a:ea typeface="MS PGothic" charset="0"/>
                <a:cs typeface="Arail" charset="0"/>
              </a:rPr>
              <a:t/>
            </a:r>
            <a:br>
              <a:rPr lang="en-US" sz="9600" b="1" i="1" dirty="0">
                <a:solidFill>
                  <a:srgbClr val="CCFFFF"/>
                </a:solidFill>
                <a:effectLst>
                  <a:glow rad="228600">
                    <a:srgbClr val="1C0137"/>
                  </a:glow>
                  <a:outerShdw blurRad="38100" dist="38100" dir="2700000" algn="tl">
                    <a:srgbClr val="000000"/>
                  </a:outerShdw>
                </a:effectLst>
                <a:latin typeface="Arail" charset="0"/>
                <a:ea typeface="MS PGothic" charset="0"/>
                <a:cs typeface="Arail" charset="0"/>
              </a:rPr>
            </a:br>
            <a:r>
              <a:rPr lang="en-US" sz="9600" b="1" i="1" dirty="0" err="1">
                <a:solidFill>
                  <a:srgbClr val="CCFFFF"/>
                </a:solidFill>
                <a:effectLst>
                  <a:glow rad="228600">
                    <a:srgbClr val="1C0137"/>
                  </a:glow>
                  <a:outerShdw blurRad="38100" dist="38100" dir="2700000" algn="tl">
                    <a:srgbClr val="000000"/>
                  </a:outerShdw>
                </a:effectLst>
                <a:latin typeface="Arail" charset="0"/>
                <a:ea typeface="MS PGothic" charset="0"/>
                <a:cs typeface="Arail" charset="0"/>
              </a:rPr>
              <a:t>Thầy</a:t>
            </a:r>
            <a:endParaRPr lang="en-US" sz="9600" b="1" i="1" dirty="0">
              <a:solidFill>
                <a:srgbClr val="CCFFFF"/>
              </a:solidFill>
              <a:effectLst>
                <a:glow rad="228600">
                  <a:srgbClr val="1C0137"/>
                </a:glow>
                <a:outerShdw blurRad="38100" dist="38100" dir="2700000" algn="tl">
                  <a:srgbClr val="000000"/>
                </a:outerShdw>
              </a:effectLst>
              <a:latin typeface="Arail" charset="0"/>
              <a:ea typeface="MS PGothic" charset="0"/>
              <a:cs typeface="Arail" charset="0"/>
            </a:endParaRPr>
          </a:p>
        </p:txBody>
      </p:sp>
      <p:sp>
        <p:nvSpPr>
          <p:cNvPr id="167942" name="Rectangle 10"/>
          <p:cNvSpPr txBox="1">
            <a:spLocks noChangeArrowheads="1"/>
          </p:cNvSpPr>
          <p:nvPr/>
        </p:nvSpPr>
        <p:spPr bwMode="auto">
          <a:xfrm>
            <a:off x="1223963" y="4365625"/>
            <a:ext cx="7488237" cy="1079500"/>
          </a:xfrm>
          <a:prstGeom prst="rect">
            <a:avLst/>
          </a:prstGeom>
          <a:noFill/>
          <a:ln>
            <a:noFill/>
          </a:ln>
          <a:extLst/>
        </p:spPr>
        <p:txBody>
          <a:bodyPr lIns="91354" tIns="45678" rIns="91354" bIns="45678"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defRPr/>
            </a:pPr>
            <a:r>
              <a:rPr lang="en-US" sz="4800" b="1" i="1">
                <a:solidFill>
                  <a:srgbClr val="CCFFFF"/>
                </a:solidFill>
                <a:effectLst>
                  <a:glow rad="228600">
                    <a:srgbClr val="1C0137"/>
                  </a:glow>
                  <a:outerShdw blurRad="38100" dist="38100" dir="2700000" algn="tl">
                    <a:srgbClr val="000000"/>
                  </a:outerShdw>
                </a:effectLst>
                <a:latin typeface="Arail" charset="0"/>
              </a:rPr>
              <a:t>Học Thư Philíp</a:t>
            </a:r>
          </a:p>
        </p:txBody>
      </p:sp>
      <p:sp>
        <p:nvSpPr>
          <p:cNvPr id="9" name="Text Box 10"/>
          <p:cNvSpPr txBox="1">
            <a:spLocks noChangeArrowheads="1"/>
          </p:cNvSpPr>
          <p:nvPr/>
        </p:nvSpPr>
        <p:spPr bwMode="auto">
          <a:xfrm>
            <a:off x="4894263" y="6237288"/>
            <a:ext cx="4249737" cy="620712"/>
          </a:xfrm>
          <a:prstGeom prst="rect">
            <a:avLst/>
          </a:prstGeom>
          <a:solidFill>
            <a:srgbClr val="000090"/>
          </a:solidFill>
          <a:ln w="9525">
            <a:noFill/>
            <a:miter lim="800000"/>
            <a:headEnd/>
            <a:tailEnd/>
          </a:ln>
          <a:effectLst/>
        </p:spPr>
        <p:txBody>
          <a:bodyPr lIns="91365" tIns="45683" rIns="91365" bIns="45683"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defRPr/>
            </a:pPr>
            <a:r>
              <a:rPr lang="en-US" sz="1600" b="1" i="1">
                <a:solidFill>
                  <a:srgbClr val="FFFFFF"/>
                </a:solidFill>
                <a:effectLst>
                  <a:outerShdw blurRad="38100" dist="38100" dir="2700000" algn="tl">
                    <a:srgbClr val="000000"/>
                  </a:outerShdw>
                </a:effectLst>
                <a:latin typeface="Arial" charset="0"/>
                <a:cs typeface="Arial" charset="0"/>
              </a:rPr>
              <a:t>Dr. Rick Griffith, Singapore Bible College</a:t>
            </a:r>
          </a:p>
          <a:p>
            <a:pPr algn="ctr" eaLnBrk="1" hangingPunct="1">
              <a:defRPr/>
            </a:pPr>
            <a:r>
              <a:rPr lang="en-US" sz="1600" b="1" i="1">
                <a:solidFill>
                  <a:srgbClr val="FFFFFF"/>
                </a:solidFill>
                <a:effectLst>
                  <a:outerShdw blurRad="38100" dist="38100" dir="2700000" algn="tl">
                    <a:srgbClr val="000000"/>
                  </a:outerShdw>
                </a:effectLst>
                <a:latin typeface="Arial" charset="0"/>
                <a:cs typeface="Arial" charset="0"/>
              </a:rPr>
              <a:t>www.biblestudydownloads.com</a:t>
            </a:r>
          </a:p>
        </p:txBody>
      </p:sp>
    </p:spTree>
  </p:cSld>
  <p:clrMapOvr>
    <a:masterClrMapping/>
  </p:clrMapOvr>
  <p:timing>
    <p:tnLst>
      <p:par>
        <p:cTn xmlns:p14="http://schemas.microsoft.com/office/powerpoint/2010/main" id="1" dur="indefinite" restart="never" nodeType="tmRoot"/>
      </p:par>
    </p:tnLst>
  </p:timing>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 name="Picture 110" descr="christ0025.jpg"/>
          <p:cNvPicPr>
            <a:picLocks noChangeAspect="1"/>
          </p:cNvPicPr>
          <p:nvPr/>
        </p:nvPicPr>
        <p:blipFill>
          <a:blip r:embed="rId3">
            <a:extLst>
              <a:ext uri="{28A0092B-C50C-407E-A947-70E740481C1C}">
                <a14:useLocalDpi xmlns:a14="http://schemas.microsoft.com/office/drawing/2010/main" val="0"/>
              </a:ext>
            </a:extLst>
          </a:blip>
          <a:srcRect r="3999" b="2933"/>
          <a:stretch>
            <a:fillRect/>
          </a:stretch>
        </p:blipFill>
        <p:spPr bwMode="auto">
          <a:xfrm>
            <a:off x="-14288" y="0"/>
            <a:ext cx="9144001"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 name="Oval 115"/>
          <p:cNvSpPr>
            <a:spLocks noChangeArrowheads="1"/>
          </p:cNvSpPr>
          <p:nvPr/>
        </p:nvSpPr>
        <p:spPr bwMode="auto">
          <a:xfrm>
            <a:off x="6588125" y="692150"/>
            <a:ext cx="2376488" cy="720725"/>
          </a:xfrm>
          <a:prstGeom prst="ellipse">
            <a:avLst/>
          </a:prstGeom>
          <a:solidFill>
            <a:srgbClr val="0000FF"/>
          </a:solidFill>
          <a:ln w="12700" cap="sq">
            <a:solidFill>
              <a:schemeClr val="tx1"/>
            </a:solidFill>
            <a:round/>
            <a:headEnd type="none" w="sm" len="sm"/>
            <a:tailEnd type="none" w="sm" len="sm"/>
          </a:ln>
        </p:spPr>
        <p:txBody>
          <a:bodyPr wrap="none" lIns="91354" tIns="45678" rIns="91354" bIns="45678"/>
          <a:lstStyle/>
          <a:p>
            <a:endParaRPr lang="en-US"/>
          </a:p>
        </p:txBody>
      </p:sp>
      <p:sp>
        <p:nvSpPr>
          <p:cNvPr id="115" name="Oval 114"/>
          <p:cNvSpPr>
            <a:spLocks noChangeArrowheads="1"/>
          </p:cNvSpPr>
          <p:nvPr/>
        </p:nvSpPr>
        <p:spPr bwMode="auto">
          <a:xfrm>
            <a:off x="4427538" y="692150"/>
            <a:ext cx="2376487" cy="720725"/>
          </a:xfrm>
          <a:prstGeom prst="ellipse">
            <a:avLst/>
          </a:prstGeom>
          <a:solidFill>
            <a:srgbClr val="0000FF"/>
          </a:solidFill>
          <a:ln w="12700" cap="sq">
            <a:solidFill>
              <a:schemeClr val="tx1"/>
            </a:solidFill>
            <a:round/>
            <a:headEnd type="none" w="sm" len="sm"/>
            <a:tailEnd type="none" w="sm" len="sm"/>
          </a:ln>
        </p:spPr>
        <p:txBody>
          <a:bodyPr wrap="none" lIns="91354" tIns="45678" rIns="91354" bIns="45678"/>
          <a:lstStyle/>
          <a:p>
            <a:endParaRPr lang="en-US"/>
          </a:p>
        </p:txBody>
      </p:sp>
      <p:sp>
        <p:nvSpPr>
          <p:cNvPr id="114" name="Oval 113"/>
          <p:cNvSpPr>
            <a:spLocks noChangeArrowheads="1"/>
          </p:cNvSpPr>
          <p:nvPr/>
        </p:nvSpPr>
        <p:spPr bwMode="auto">
          <a:xfrm>
            <a:off x="2339975" y="692150"/>
            <a:ext cx="2376488" cy="720725"/>
          </a:xfrm>
          <a:prstGeom prst="ellipse">
            <a:avLst/>
          </a:prstGeom>
          <a:solidFill>
            <a:srgbClr val="0000FF"/>
          </a:solidFill>
          <a:ln w="12700" cap="sq">
            <a:solidFill>
              <a:schemeClr val="tx1"/>
            </a:solidFill>
            <a:round/>
            <a:headEnd type="none" w="sm" len="sm"/>
            <a:tailEnd type="none" w="sm" len="sm"/>
          </a:ln>
        </p:spPr>
        <p:txBody>
          <a:bodyPr wrap="none" lIns="91354" tIns="45678" rIns="91354" bIns="45678"/>
          <a:lstStyle/>
          <a:p>
            <a:endParaRPr lang="en-US"/>
          </a:p>
        </p:txBody>
      </p:sp>
      <p:sp>
        <p:nvSpPr>
          <p:cNvPr id="3" name="Oval 2"/>
          <p:cNvSpPr>
            <a:spLocks noChangeArrowheads="1"/>
          </p:cNvSpPr>
          <p:nvPr/>
        </p:nvSpPr>
        <p:spPr bwMode="auto">
          <a:xfrm>
            <a:off x="250825" y="692150"/>
            <a:ext cx="2376488" cy="720725"/>
          </a:xfrm>
          <a:prstGeom prst="ellipse">
            <a:avLst/>
          </a:prstGeom>
          <a:solidFill>
            <a:srgbClr val="0000FF"/>
          </a:solidFill>
          <a:ln w="12700" cap="sq">
            <a:solidFill>
              <a:schemeClr val="tx1"/>
            </a:solidFill>
            <a:round/>
            <a:headEnd type="none" w="sm" len="sm"/>
            <a:tailEnd type="none" w="sm" len="sm"/>
          </a:ln>
        </p:spPr>
        <p:txBody>
          <a:bodyPr wrap="none" lIns="91354" tIns="45678" rIns="91354" bIns="45678"/>
          <a:lstStyle/>
          <a:p>
            <a:endParaRPr lang="en-US"/>
          </a:p>
        </p:txBody>
      </p:sp>
      <p:graphicFrame>
        <p:nvGraphicFramePr>
          <p:cNvPr id="16" name="Table 15"/>
          <p:cNvGraphicFramePr>
            <a:graphicFrameLocks noGrp="1"/>
          </p:cNvGraphicFramePr>
          <p:nvPr/>
        </p:nvGraphicFramePr>
        <p:xfrm>
          <a:off x="8" y="-27382"/>
          <a:ext cx="9144001" cy="6850213"/>
        </p:xfrm>
        <a:graphic>
          <a:graphicData uri="http://schemas.openxmlformats.org/drawingml/2006/table">
            <a:tbl>
              <a:tblPr>
                <a:effectLst/>
              </a:tblPr>
              <a:tblGrid>
                <a:gridCol w="755576"/>
                <a:gridCol w="1008112"/>
                <a:gridCol w="936104"/>
                <a:gridCol w="864096"/>
                <a:gridCol w="1152128"/>
                <a:gridCol w="796391"/>
                <a:gridCol w="1291841"/>
                <a:gridCol w="720080"/>
                <a:gridCol w="648072"/>
                <a:gridCol w="971601"/>
              </a:tblGrid>
              <a:tr h="692696">
                <a:tc gridSpan="10">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000" b="1" i="0" u="none" strike="noStrike" cap="none" normalizeH="0" baseline="0" dirty="0" err="1" smtClean="0">
                          <a:ln>
                            <a:noFill/>
                          </a:ln>
                          <a:solidFill>
                            <a:schemeClr val="accent4">
                              <a:lumMod val="20000"/>
                              <a:lumOff val="80000"/>
                            </a:schemeClr>
                          </a:solidFill>
                          <a:effectLst>
                            <a:glow rad="228600">
                              <a:srgbClr val="000000">
                                <a:alpha val="40000"/>
                              </a:srgbClr>
                            </a:glow>
                          </a:effectLst>
                          <a:latin typeface="Arial"/>
                          <a:ea typeface="ＭＳ Ｐゴシック" charset="0"/>
                          <a:cs typeface="Arial"/>
                        </a:rPr>
                        <a:t>Philíp</a:t>
                      </a:r>
                      <a:r>
                        <a:rPr kumimoji="1" lang="en-US" altLang="ja-JP" sz="2000" b="1" i="0" u="none" strike="noStrike" cap="none" normalizeH="0" baseline="0" dirty="0" smtClean="0">
                          <a:ln>
                            <a:noFill/>
                          </a:ln>
                          <a:solidFill>
                            <a:schemeClr val="accent4">
                              <a:lumMod val="20000"/>
                              <a:lumOff val="80000"/>
                            </a:schemeClr>
                          </a:solidFill>
                          <a:effectLst>
                            <a:glow rad="228600">
                              <a:srgbClr val="000000">
                                <a:alpha val="40000"/>
                              </a:srgbClr>
                            </a:glow>
                          </a:effectLst>
                          <a:latin typeface="Arial"/>
                          <a:ea typeface="ＭＳ Ｐゴシック" charset="0"/>
                          <a:cs typeface="Arial"/>
                        </a:rPr>
                        <a:t>: </a:t>
                      </a:r>
                      <a:r>
                        <a:rPr kumimoji="1" lang="en-US" altLang="ja-JP" sz="2000" b="1" i="0" u="none" strike="noStrike" cap="none" normalizeH="0" baseline="0" dirty="0" err="1" smtClean="0">
                          <a:ln>
                            <a:noFill/>
                          </a:ln>
                          <a:solidFill>
                            <a:schemeClr val="accent4">
                              <a:lumMod val="20000"/>
                              <a:lumOff val="80000"/>
                            </a:schemeClr>
                          </a:solidFill>
                          <a:effectLst>
                            <a:glow rad="228600">
                              <a:srgbClr val="000000">
                                <a:alpha val="40000"/>
                              </a:srgbClr>
                            </a:glow>
                          </a:effectLst>
                          <a:latin typeface="Arial"/>
                          <a:ea typeface="ＭＳ Ｐゴシック" charset="0"/>
                          <a:cs typeface="Arial"/>
                        </a:rPr>
                        <a:t>kết</a:t>
                      </a:r>
                      <a:r>
                        <a:rPr kumimoji="1" lang="en-US" altLang="ja-JP" sz="2000" b="1" i="0" u="none" strike="noStrike" cap="none" normalizeH="0" baseline="0" dirty="0" smtClean="0">
                          <a:ln>
                            <a:noFill/>
                          </a:ln>
                          <a:solidFill>
                            <a:schemeClr val="accent4">
                              <a:lumMod val="20000"/>
                              <a:lumOff val="80000"/>
                            </a:schemeClr>
                          </a:solidFill>
                          <a:effectLst>
                            <a:glow rad="228600">
                              <a:srgbClr val="000000">
                                <a:alpha val="40000"/>
                              </a:srgbClr>
                            </a:glow>
                          </a:effectLst>
                          <a:latin typeface="Arial"/>
                          <a:ea typeface="ＭＳ Ｐゴシック" charset="0"/>
                          <a:cs typeface="Arial"/>
                        </a:rPr>
                        <a:t> </a:t>
                      </a:r>
                      <a:r>
                        <a:rPr kumimoji="1" lang="en-US" altLang="ja-JP" sz="2000" b="1" i="0" u="none" strike="noStrike" cap="none" normalizeH="0" baseline="0" dirty="0" err="1" smtClean="0">
                          <a:ln>
                            <a:noFill/>
                          </a:ln>
                          <a:solidFill>
                            <a:schemeClr val="accent4">
                              <a:lumMod val="20000"/>
                              <a:lumOff val="80000"/>
                            </a:schemeClr>
                          </a:solidFill>
                          <a:effectLst>
                            <a:glow rad="228600">
                              <a:srgbClr val="000000">
                                <a:alpha val="40000"/>
                              </a:srgbClr>
                            </a:glow>
                          </a:effectLst>
                          <a:latin typeface="Arial"/>
                          <a:ea typeface="ＭＳ Ｐゴシック" charset="0"/>
                          <a:cs typeface="Arial"/>
                        </a:rPr>
                        <a:t>quả</a:t>
                      </a:r>
                      <a:r>
                        <a:rPr kumimoji="1" lang="en-US" altLang="ja-JP" sz="2000" b="1" i="0" u="none" strike="noStrike" cap="none" normalizeH="0" baseline="0" dirty="0" smtClean="0">
                          <a:ln>
                            <a:noFill/>
                          </a:ln>
                          <a:solidFill>
                            <a:schemeClr val="accent4">
                              <a:lumMod val="20000"/>
                              <a:lumOff val="80000"/>
                            </a:schemeClr>
                          </a:solidFill>
                          <a:effectLst>
                            <a:glow rad="228600">
                              <a:srgbClr val="000000">
                                <a:alpha val="40000"/>
                              </a:srgbClr>
                            </a:glow>
                          </a:effectLst>
                          <a:latin typeface="Arial"/>
                          <a:ea typeface="ＭＳ Ｐゴシック" charset="0"/>
                          <a:cs typeface="Arial"/>
                        </a:rPr>
                        <a:t> </a:t>
                      </a:r>
                      <a:r>
                        <a:rPr kumimoji="1" lang="en-US" altLang="ja-JP" sz="2000" b="1" i="0" u="none" strike="noStrike" cap="none" normalizeH="0" baseline="0" dirty="0" err="1" smtClean="0">
                          <a:ln>
                            <a:noFill/>
                          </a:ln>
                          <a:solidFill>
                            <a:schemeClr val="accent4">
                              <a:lumMod val="20000"/>
                              <a:lumOff val="80000"/>
                            </a:schemeClr>
                          </a:solidFill>
                          <a:effectLst>
                            <a:glow rad="228600">
                              <a:srgbClr val="000000">
                                <a:alpha val="40000"/>
                              </a:srgbClr>
                            </a:glow>
                          </a:effectLst>
                          <a:latin typeface="Arial"/>
                          <a:ea typeface="ＭＳ Ｐゴシック" charset="0"/>
                          <a:cs typeface="Arial"/>
                        </a:rPr>
                        <a:t>việc</a:t>
                      </a:r>
                      <a:r>
                        <a:rPr kumimoji="1" lang="en-US" altLang="ja-JP" sz="2000" b="1" i="0" u="none" strike="noStrike" cap="none" normalizeH="0" baseline="0" dirty="0" smtClean="0">
                          <a:ln>
                            <a:noFill/>
                          </a:ln>
                          <a:solidFill>
                            <a:schemeClr val="accent4">
                              <a:lumMod val="20000"/>
                              <a:lumOff val="80000"/>
                            </a:schemeClr>
                          </a:solidFill>
                          <a:effectLst>
                            <a:glow rad="228600">
                              <a:srgbClr val="000000">
                                <a:alpha val="40000"/>
                              </a:srgbClr>
                            </a:glow>
                          </a:effectLst>
                          <a:latin typeface="Arial"/>
                          <a:ea typeface="ＭＳ Ｐゴシック" charset="0"/>
                          <a:cs typeface="Arial"/>
                        </a:rPr>
                        <a:t> </a:t>
                      </a:r>
                      <a:r>
                        <a:rPr kumimoji="1" lang="en-US" altLang="ja-JP" sz="2000" b="1" i="0" u="none" strike="noStrike" cap="none" normalizeH="0" baseline="0" dirty="0" err="1" smtClean="0">
                          <a:ln>
                            <a:noFill/>
                          </a:ln>
                          <a:solidFill>
                            <a:schemeClr val="accent4">
                              <a:lumMod val="20000"/>
                              <a:lumOff val="80000"/>
                            </a:schemeClr>
                          </a:solidFill>
                          <a:effectLst>
                            <a:glow rad="228600">
                              <a:srgbClr val="000000">
                                <a:alpha val="40000"/>
                              </a:srgbClr>
                            </a:glow>
                          </a:effectLst>
                          <a:latin typeface="Arial"/>
                          <a:ea typeface="ＭＳ Ｐゴシック" charset="0"/>
                          <a:cs typeface="Arial"/>
                        </a:rPr>
                        <a:t>bắt</a:t>
                      </a:r>
                      <a:r>
                        <a:rPr kumimoji="1" lang="en-US" altLang="ja-JP" sz="2000" b="1" i="0" u="none" strike="noStrike" cap="none" normalizeH="0" baseline="0" dirty="0" smtClean="0">
                          <a:ln>
                            <a:noFill/>
                          </a:ln>
                          <a:solidFill>
                            <a:schemeClr val="accent4">
                              <a:lumMod val="20000"/>
                              <a:lumOff val="80000"/>
                            </a:schemeClr>
                          </a:solidFill>
                          <a:effectLst>
                            <a:glow rad="228600">
                              <a:srgbClr val="000000">
                                <a:alpha val="40000"/>
                              </a:srgbClr>
                            </a:glow>
                          </a:effectLst>
                          <a:latin typeface="Arial"/>
                          <a:ea typeface="ＭＳ Ｐゴシック" charset="0"/>
                          <a:cs typeface="Arial"/>
                        </a:rPr>
                        <a:t> </a:t>
                      </a:r>
                      <a:r>
                        <a:rPr kumimoji="1" lang="en-US" altLang="ja-JP" sz="2000" b="1" i="0" u="none" strike="noStrike" cap="none" normalizeH="0" baseline="0" dirty="0" err="1" smtClean="0">
                          <a:ln>
                            <a:noFill/>
                          </a:ln>
                          <a:solidFill>
                            <a:schemeClr val="accent4">
                              <a:lumMod val="20000"/>
                              <a:lumOff val="80000"/>
                            </a:schemeClr>
                          </a:solidFill>
                          <a:effectLst>
                            <a:glow rad="228600">
                              <a:srgbClr val="000000">
                                <a:alpha val="40000"/>
                              </a:srgbClr>
                            </a:glow>
                          </a:effectLst>
                          <a:latin typeface="Arial"/>
                          <a:ea typeface="ＭＳ Ｐゴシック" charset="0"/>
                          <a:cs typeface="Arial"/>
                        </a:rPr>
                        <a:t>chước</a:t>
                      </a:r>
                      <a:r>
                        <a:rPr kumimoji="1" lang="en-US" altLang="ja-JP" sz="2000" b="1" i="0" u="none" strike="noStrike" cap="none" normalizeH="0" baseline="0" dirty="0" smtClean="0">
                          <a:ln>
                            <a:noFill/>
                          </a:ln>
                          <a:solidFill>
                            <a:schemeClr val="accent4">
                              <a:lumMod val="20000"/>
                              <a:lumOff val="80000"/>
                            </a:schemeClr>
                          </a:solidFill>
                          <a:effectLst>
                            <a:glow rad="228600">
                              <a:srgbClr val="000000">
                                <a:alpha val="40000"/>
                              </a:srgbClr>
                            </a:glow>
                          </a:effectLst>
                          <a:latin typeface="Arial"/>
                          <a:ea typeface="ＭＳ Ｐゴシック" charset="0"/>
                          <a:cs typeface="Arial"/>
                        </a:rPr>
                        <a:t> </a:t>
                      </a:r>
                      <a:r>
                        <a:rPr kumimoji="1" lang="en-US" altLang="ja-JP" sz="2000" b="1" i="0" u="none" strike="noStrike" cap="none" normalizeH="0" baseline="0" dirty="0" err="1" smtClean="0">
                          <a:ln>
                            <a:noFill/>
                          </a:ln>
                          <a:solidFill>
                            <a:schemeClr val="accent4">
                              <a:lumMod val="20000"/>
                              <a:lumOff val="80000"/>
                            </a:schemeClr>
                          </a:solidFill>
                          <a:effectLst>
                            <a:glow rad="228600">
                              <a:srgbClr val="000000">
                                <a:alpha val="40000"/>
                              </a:srgbClr>
                            </a:glow>
                          </a:effectLst>
                          <a:latin typeface="Arial"/>
                          <a:ea typeface="ＭＳ Ｐゴシック" charset="0"/>
                          <a:cs typeface="Arial"/>
                        </a:rPr>
                        <a:t>thái</a:t>
                      </a:r>
                      <a:r>
                        <a:rPr kumimoji="1" lang="en-US" altLang="ja-JP" sz="2000" b="1" i="0" u="none" strike="noStrike" cap="none" normalizeH="0" baseline="0" dirty="0" smtClean="0">
                          <a:ln>
                            <a:noFill/>
                          </a:ln>
                          <a:solidFill>
                            <a:schemeClr val="accent4">
                              <a:lumMod val="20000"/>
                              <a:lumOff val="80000"/>
                            </a:schemeClr>
                          </a:solidFill>
                          <a:effectLst>
                            <a:glow rad="228600">
                              <a:srgbClr val="000000">
                                <a:alpha val="40000"/>
                              </a:srgbClr>
                            </a:glow>
                          </a:effectLst>
                          <a:latin typeface="Arial"/>
                          <a:ea typeface="ＭＳ Ｐゴシック" charset="0"/>
                          <a:cs typeface="Arial"/>
                        </a:rPr>
                        <a:t> </a:t>
                      </a:r>
                      <a:r>
                        <a:rPr kumimoji="1" lang="en-US" altLang="ja-JP" sz="2000" b="1" i="0" u="none" strike="noStrike" cap="none" normalizeH="0" baseline="0" dirty="0" err="1" smtClean="0">
                          <a:ln>
                            <a:noFill/>
                          </a:ln>
                          <a:solidFill>
                            <a:schemeClr val="accent4">
                              <a:lumMod val="20000"/>
                              <a:lumOff val="80000"/>
                            </a:schemeClr>
                          </a:solidFill>
                          <a:effectLst>
                            <a:glow rad="228600">
                              <a:srgbClr val="000000">
                                <a:alpha val="40000"/>
                              </a:srgbClr>
                            </a:glow>
                          </a:effectLst>
                          <a:latin typeface="Arial"/>
                          <a:ea typeface="ＭＳ Ｐゴシック" charset="0"/>
                          <a:cs typeface="Arial"/>
                        </a:rPr>
                        <a:t>độ</a:t>
                      </a:r>
                      <a:r>
                        <a:rPr kumimoji="1" lang="en-US" altLang="ja-JP" sz="2000" b="1" i="0" u="none" strike="noStrike" cap="none" normalizeH="0" baseline="0" dirty="0" smtClean="0">
                          <a:ln>
                            <a:noFill/>
                          </a:ln>
                          <a:solidFill>
                            <a:schemeClr val="accent4">
                              <a:lumMod val="20000"/>
                              <a:lumOff val="80000"/>
                            </a:schemeClr>
                          </a:solidFill>
                          <a:effectLst>
                            <a:glow rad="228600">
                              <a:srgbClr val="000000">
                                <a:alpha val="40000"/>
                              </a:srgbClr>
                            </a:glow>
                          </a:effectLst>
                          <a:latin typeface="Arial"/>
                          <a:ea typeface="ＭＳ Ｐゴシック" charset="0"/>
                          <a:cs typeface="Arial"/>
                        </a:rPr>
                        <a:t> </a:t>
                      </a:r>
                      <a:r>
                        <a:rPr kumimoji="1" lang="en-US" altLang="ja-JP" sz="2000" b="1" i="0" u="none" strike="noStrike" cap="none" normalizeH="0" baseline="0" dirty="0" err="1" smtClean="0">
                          <a:ln>
                            <a:noFill/>
                          </a:ln>
                          <a:solidFill>
                            <a:schemeClr val="accent4">
                              <a:lumMod val="20000"/>
                              <a:lumOff val="80000"/>
                            </a:schemeClr>
                          </a:solidFill>
                          <a:effectLst>
                            <a:glow rad="228600">
                              <a:srgbClr val="000000">
                                <a:alpha val="40000"/>
                              </a:srgbClr>
                            </a:glow>
                          </a:effectLst>
                          <a:latin typeface="Arial"/>
                          <a:ea typeface="ＭＳ Ｐゴシック" charset="0"/>
                          <a:cs typeface="Arial"/>
                        </a:rPr>
                        <a:t>của</a:t>
                      </a:r>
                      <a:r>
                        <a:rPr kumimoji="1" lang="en-US" altLang="ja-JP" sz="2000" b="1" i="0" u="none" strike="noStrike" cap="none" normalizeH="0" baseline="0" dirty="0" smtClean="0">
                          <a:ln>
                            <a:noFill/>
                          </a:ln>
                          <a:solidFill>
                            <a:schemeClr val="accent4">
                              <a:lumMod val="20000"/>
                              <a:lumOff val="80000"/>
                            </a:schemeClr>
                          </a:solidFill>
                          <a:effectLst>
                            <a:glow rad="228600">
                              <a:srgbClr val="000000">
                                <a:alpha val="40000"/>
                              </a:srgbClr>
                            </a:glow>
                          </a:effectLst>
                          <a:latin typeface="Arial"/>
                          <a:ea typeface="ＭＳ Ｐゴシック" charset="0"/>
                          <a:cs typeface="Arial"/>
                        </a:rPr>
                        <a:t> </a:t>
                      </a:r>
                      <a:r>
                        <a:rPr kumimoji="1" lang="en-US" altLang="ja-JP" sz="2000" b="1" i="0" u="none" strike="noStrike" cap="none" normalizeH="0" baseline="0" dirty="0" err="1" smtClean="0">
                          <a:ln>
                            <a:noFill/>
                          </a:ln>
                          <a:solidFill>
                            <a:schemeClr val="accent4">
                              <a:lumMod val="20000"/>
                              <a:lumOff val="80000"/>
                            </a:schemeClr>
                          </a:solidFill>
                          <a:effectLst>
                            <a:glow rad="228600">
                              <a:srgbClr val="000000">
                                <a:alpha val="40000"/>
                              </a:srgbClr>
                            </a:glow>
                          </a:effectLst>
                          <a:latin typeface="Arial"/>
                          <a:ea typeface="ＭＳ Ｐゴシック" charset="0"/>
                          <a:cs typeface="Arial"/>
                        </a:rPr>
                        <a:t>Đấng</a:t>
                      </a:r>
                      <a:r>
                        <a:rPr kumimoji="1" lang="en-US" altLang="ja-JP" sz="2000" b="1" i="0" u="none" strike="noStrike" cap="none" normalizeH="0" baseline="0" dirty="0" smtClean="0">
                          <a:ln>
                            <a:noFill/>
                          </a:ln>
                          <a:solidFill>
                            <a:schemeClr val="accent4">
                              <a:lumMod val="20000"/>
                              <a:lumOff val="80000"/>
                            </a:schemeClr>
                          </a:solidFill>
                          <a:effectLst>
                            <a:glow rad="228600">
                              <a:srgbClr val="000000">
                                <a:alpha val="40000"/>
                              </a:srgbClr>
                            </a:glow>
                          </a:effectLst>
                          <a:latin typeface="Arial"/>
                          <a:ea typeface="ＭＳ Ｐゴシック" charset="0"/>
                          <a:cs typeface="Arial"/>
                        </a:rPr>
                        <a:t> Christ </a:t>
                      </a:r>
                      <a:endParaRPr kumimoji="0" lang="en-US" sz="2000" b="1" i="0" u="none" strike="noStrike" cap="none" normalizeH="0" baseline="0" dirty="0">
                        <a:ln>
                          <a:noFill/>
                        </a:ln>
                        <a:solidFill>
                          <a:schemeClr val="accent4">
                            <a:lumMod val="20000"/>
                            <a:lumOff val="80000"/>
                          </a:schemeClr>
                        </a:solidFill>
                        <a:effectLst>
                          <a:glow rad="228600">
                            <a:srgbClr val="000000">
                              <a:alpha val="40000"/>
                            </a:srgbClr>
                          </a:glow>
                        </a:effectLst>
                        <a:latin typeface="Arial"/>
                        <a:ea typeface="ＭＳ Ｐゴシック" charset="0"/>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solidFill>
                      <a:sysClr val="windowText" lastClr="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757956">
                <a:tc gridSpan="3">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sz="2400" b="1" dirty="0" err="1" smtClean="0">
                          <a:solidFill>
                            <a:schemeClr val="accent4">
                              <a:lumMod val="20000"/>
                              <a:lumOff val="80000"/>
                            </a:schemeClr>
                          </a:solidFill>
                          <a:effectLst>
                            <a:glow rad="228600">
                              <a:srgbClr val="000000">
                                <a:alpha val="40000"/>
                              </a:srgbClr>
                            </a:glow>
                          </a:effectLst>
                          <a:latin typeface="Arial"/>
                          <a:cs typeface="Arial"/>
                        </a:rPr>
                        <a:t>Vui</a:t>
                      </a:r>
                      <a:r>
                        <a:rPr lang="en-US" sz="2400" b="1" dirty="0" smtClean="0">
                          <a:solidFill>
                            <a:schemeClr val="accent4">
                              <a:lumMod val="20000"/>
                              <a:lumOff val="80000"/>
                            </a:schemeClr>
                          </a:solidFill>
                          <a:effectLst>
                            <a:glow rad="228600">
                              <a:srgbClr val="000000">
                                <a:alpha val="40000"/>
                              </a:srgbClr>
                            </a:glow>
                          </a:effectLst>
                          <a:latin typeface="Arial"/>
                          <a:cs typeface="Arial"/>
                        </a:rPr>
                        <a:t> </a:t>
                      </a:r>
                      <a:r>
                        <a:rPr lang="en-US" sz="2400" b="1" dirty="0" err="1" smtClean="0">
                          <a:solidFill>
                            <a:schemeClr val="accent4">
                              <a:lumMod val="20000"/>
                              <a:lumOff val="80000"/>
                            </a:schemeClr>
                          </a:solidFill>
                          <a:effectLst>
                            <a:glow rad="228600">
                              <a:srgbClr val="000000">
                                <a:alpha val="40000"/>
                              </a:srgbClr>
                            </a:glow>
                          </a:effectLst>
                          <a:latin typeface="Arial"/>
                          <a:cs typeface="Arial"/>
                        </a:rPr>
                        <a:t>mừng</a:t>
                      </a:r>
                      <a:endParaRPr lang="en-US" sz="2400" b="1" dirty="0">
                        <a:solidFill>
                          <a:schemeClr val="accent4">
                            <a:lumMod val="20000"/>
                            <a:lumOff val="80000"/>
                          </a:schemeClr>
                        </a:solidFill>
                        <a:effectLst>
                          <a:glow rad="228600">
                            <a:srgbClr val="000000">
                              <a:alpha val="40000"/>
                            </a:srgbClr>
                          </a:glow>
                        </a:effectLst>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rgbClr val="FFFFFF"/>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sz="1800" b="1" kern="1200" dirty="0" err="1" smtClean="0">
                          <a:solidFill>
                            <a:schemeClr val="accent4">
                              <a:lumMod val="20000"/>
                              <a:lumOff val="80000"/>
                            </a:schemeClr>
                          </a:solidFill>
                          <a:effectLst>
                            <a:glow rad="228600">
                              <a:srgbClr val="000000">
                                <a:alpha val="40000"/>
                              </a:srgbClr>
                            </a:glow>
                          </a:effectLst>
                          <a:latin typeface="Arial"/>
                          <a:ea typeface="+mn-ea"/>
                          <a:cs typeface="Arial"/>
                        </a:rPr>
                        <a:t>Khiêm</a:t>
                      </a:r>
                      <a:r>
                        <a:rPr lang="en-US" sz="1800" b="1" kern="1200" baseline="0" dirty="0" smtClean="0">
                          <a:solidFill>
                            <a:schemeClr val="accent4">
                              <a:lumMod val="20000"/>
                              <a:lumOff val="80000"/>
                            </a:schemeClr>
                          </a:solidFill>
                          <a:effectLst>
                            <a:glow rad="228600">
                              <a:srgbClr val="000000">
                                <a:alpha val="40000"/>
                              </a:srgbClr>
                            </a:glow>
                          </a:effectLst>
                          <a:latin typeface="Arial"/>
                          <a:ea typeface="+mn-ea"/>
                          <a:cs typeface="Arial"/>
                        </a:rPr>
                        <a:t> </a:t>
                      </a:r>
                      <a:r>
                        <a:rPr lang="en-US" sz="1800" b="1" kern="1200" baseline="0" dirty="0" err="1" smtClean="0">
                          <a:solidFill>
                            <a:schemeClr val="accent4">
                              <a:lumMod val="20000"/>
                              <a:lumOff val="80000"/>
                            </a:schemeClr>
                          </a:solidFill>
                          <a:effectLst>
                            <a:glow rad="228600">
                              <a:srgbClr val="000000">
                                <a:alpha val="40000"/>
                              </a:srgbClr>
                            </a:glow>
                          </a:effectLst>
                          <a:latin typeface="Arial"/>
                          <a:ea typeface="+mn-ea"/>
                          <a:cs typeface="Arial"/>
                        </a:rPr>
                        <a:t>nhường</a:t>
                      </a:r>
                      <a:endParaRPr lang="en-US" sz="1800" b="1" kern="1200" dirty="0">
                        <a:solidFill>
                          <a:schemeClr val="accent4">
                            <a:lumMod val="20000"/>
                            <a:lumOff val="80000"/>
                          </a:schemeClr>
                        </a:solidFill>
                        <a:effectLst>
                          <a:glow rad="228600">
                            <a:srgbClr val="000000">
                              <a:alpha val="40000"/>
                            </a:srgbClr>
                          </a:glow>
                        </a:effectLst>
                        <a:latin typeface="Arial"/>
                        <a:ea typeface="+mn-ea"/>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2">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lang="en-US" sz="2400" b="1" kern="1200" dirty="0" err="1" smtClean="0">
                          <a:solidFill>
                            <a:schemeClr val="accent4">
                              <a:lumMod val="20000"/>
                              <a:lumOff val="80000"/>
                            </a:schemeClr>
                          </a:solidFill>
                          <a:effectLst>
                            <a:glow rad="228600">
                              <a:srgbClr val="000000">
                                <a:alpha val="40000"/>
                              </a:srgbClr>
                            </a:glow>
                          </a:effectLst>
                          <a:latin typeface="Arial"/>
                          <a:ea typeface="+mn-ea"/>
                          <a:cs typeface="Arial"/>
                        </a:rPr>
                        <a:t>Bảo</a:t>
                      </a:r>
                      <a:r>
                        <a:rPr lang="en-US" sz="2400" b="1" kern="1200" baseline="0" dirty="0" smtClean="0">
                          <a:solidFill>
                            <a:schemeClr val="accent4">
                              <a:lumMod val="20000"/>
                              <a:lumOff val="80000"/>
                            </a:schemeClr>
                          </a:solidFill>
                          <a:effectLst>
                            <a:glow rad="228600">
                              <a:srgbClr val="000000">
                                <a:alpha val="40000"/>
                              </a:srgbClr>
                            </a:glow>
                          </a:effectLst>
                          <a:latin typeface="Arial"/>
                          <a:ea typeface="+mn-ea"/>
                          <a:cs typeface="Arial"/>
                        </a:rPr>
                        <a:t> </a:t>
                      </a:r>
                      <a:r>
                        <a:rPr lang="en-US" sz="2400" b="1" kern="1200" baseline="0" dirty="0" err="1" smtClean="0">
                          <a:solidFill>
                            <a:schemeClr val="accent4">
                              <a:lumMod val="20000"/>
                              <a:lumOff val="80000"/>
                            </a:schemeClr>
                          </a:solidFill>
                          <a:effectLst>
                            <a:glow rad="228600">
                              <a:srgbClr val="000000">
                                <a:alpha val="40000"/>
                              </a:srgbClr>
                            </a:glow>
                          </a:effectLst>
                          <a:latin typeface="Arial"/>
                          <a:ea typeface="+mn-ea"/>
                          <a:cs typeface="Arial"/>
                        </a:rPr>
                        <a:t>vệ</a:t>
                      </a:r>
                      <a:endParaRPr lang="en-US" sz="2400" b="1" kern="1200" dirty="0">
                        <a:solidFill>
                          <a:schemeClr val="accent4">
                            <a:lumMod val="20000"/>
                            <a:lumOff val="80000"/>
                          </a:schemeClr>
                        </a:solidFill>
                        <a:effectLst>
                          <a:glow rad="228600">
                            <a:srgbClr val="000000">
                              <a:alpha val="40000"/>
                            </a:srgbClr>
                          </a:glow>
                        </a:effectLst>
                        <a:latin typeface="Arial"/>
                        <a:ea typeface="+mn-ea"/>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sz="2400" b="1" kern="1200" dirty="0" err="1" smtClean="0">
                          <a:solidFill>
                            <a:schemeClr val="accent4">
                              <a:lumMod val="20000"/>
                              <a:lumOff val="80000"/>
                            </a:schemeClr>
                          </a:solidFill>
                          <a:effectLst>
                            <a:glow rad="228600">
                              <a:srgbClr val="000000">
                                <a:alpha val="40000"/>
                              </a:srgbClr>
                            </a:glow>
                          </a:effectLst>
                          <a:latin typeface="Arial"/>
                          <a:ea typeface="+mn-ea"/>
                          <a:cs typeface="Arial"/>
                        </a:rPr>
                        <a:t>Bình</a:t>
                      </a:r>
                      <a:r>
                        <a:rPr lang="en-US" sz="2400" b="1" kern="1200" baseline="0" dirty="0" smtClean="0">
                          <a:solidFill>
                            <a:schemeClr val="accent4">
                              <a:lumMod val="20000"/>
                              <a:lumOff val="80000"/>
                            </a:schemeClr>
                          </a:solidFill>
                          <a:effectLst>
                            <a:glow rad="228600">
                              <a:srgbClr val="000000">
                                <a:alpha val="40000"/>
                              </a:srgbClr>
                            </a:glow>
                          </a:effectLst>
                          <a:latin typeface="Arial"/>
                          <a:ea typeface="+mn-ea"/>
                          <a:cs typeface="Arial"/>
                        </a:rPr>
                        <a:t> an</a:t>
                      </a:r>
                      <a:endParaRPr lang="en-US" sz="2400" b="1" kern="1200" dirty="0">
                        <a:solidFill>
                          <a:schemeClr val="accent4">
                            <a:lumMod val="20000"/>
                            <a:lumOff val="80000"/>
                          </a:schemeClr>
                        </a:solidFill>
                        <a:effectLst>
                          <a:glow rad="228600">
                            <a:srgbClr val="000000">
                              <a:alpha val="40000"/>
                            </a:srgbClr>
                          </a:glow>
                        </a:effectLst>
                        <a:latin typeface="Arial"/>
                        <a:ea typeface="+mn-ea"/>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tr>
              <a:tr h="584041">
                <a:tc gridSpan="3">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sz="2400" b="1" kern="1200" dirty="0" err="1" smtClean="0">
                          <a:solidFill>
                            <a:schemeClr val="accent4">
                              <a:lumMod val="20000"/>
                              <a:lumOff val="80000"/>
                            </a:schemeClr>
                          </a:solidFill>
                          <a:effectLst>
                            <a:glow rad="228600">
                              <a:srgbClr val="000000">
                                <a:alpha val="40000"/>
                              </a:srgbClr>
                            </a:glow>
                          </a:effectLst>
                          <a:latin typeface="Arial"/>
                          <a:ea typeface="+mn-ea"/>
                          <a:cs typeface="Arial"/>
                        </a:rPr>
                        <a:t>Đoạn</a:t>
                      </a:r>
                      <a:r>
                        <a:rPr lang="en-US" sz="2400" b="1" kern="1200" dirty="0" smtClean="0">
                          <a:solidFill>
                            <a:schemeClr val="accent4">
                              <a:lumMod val="20000"/>
                              <a:lumOff val="80000"/>
                            </a:schemeClr>
                          </a:solidFill>
                          <a:effectLst>
                            <a:glow rad="228600">
                              <a:srgbClr val="000000">
                                <a:alpha val="40000"/>
                              </a:srgbClr>
                            </a:glow>
                          </a:effectLst>
                          <a:latin typeface="Arial"/>
                          <a:ea typeface="+mn-ea"/>
                          <a:cs typeface="Arial"/>
                        </a:rPr>
                        <a:t> 1</a:t>
                      </a:r>
                      <a:endParaRPr lang="en-US" sz="2400" b="1" dirty="0">
                        <a:solidFill>
                          <a:schemeClr val="accent4">
                            <a:lumMod val="20000"/>
                            <a:lumOff val="80000"/>
                          </a:schemeClr>
                        </a:solidFill>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1" kern="1200" dirty="0" err="1" smtClean="0">
                          <a:solidFill>
                            <a:schemeClr val="accent4">
                              <a:lumMod val="20000"/>
                              <a:lumOff val="80000"/>
                            </a:schemeClr>
                          </a:solidFill>
                          <a:effectLst>
                            <a:glow rad="228600">
                              <a:srgbClr val="000000">
                                <a:alpha val="40000"/>
                              </a:srgbClr>
                            </a:glow>
                          </a:effectLst>
                          <a:latin typeface="Arial"/>
                          <a:ea typeface="+mn-ea"/>
                          <a:cs typeface="Arial"/>
                        </a:rPr>
                        <a:t>Đoạn</a:t>
                      </a:r>
                      <a:r>
                        <a:rPr lang="en-US" sz="2400" b="1" kern="1200" dirty="0" smtClean="0">
                          <a:solidFill>
                            <a:schemeClr val="accent4">
                              <a:lumMod val="20000"/>
                              <a:lumOff val="80000"/>
                            </a:schemeClr>
                          </a:solidFill>
                          <a:effectLst>
                            <a:glow rad="228600">
                              <a:srgbClr val="000000">
                                <a:alpha val="40000"/>
                              </a:srgbClr>
                            </a:glow>
                          </a:effectLst>
                          <a:latin typeface="Arial"/>
                          <a:ea typeface="+mn-ea"/>
                          <a:cs typeface="Arial"/>
                        </a:rPr>
                        <a:t> 2</a:t>
                      </a:r>
                      <a:endParaRPr lang="en-US" sz="2400" b="1" dirty="0" smtClean="0">
                        <a:solidFill>
                          <a:schemeClr val="accent4">
                            <a:lumMod val="20000"/>
                            <a:lumOff val="80000"/>
                          </a:schemeClr>
                        </a:solidFill>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gridSpan="2">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sz="2400" b="1" kern="1200" dirty="0" err="1" smtClean="0">
                          <a:solidFill>
                            <a:schemeClr val="accent4">
                              <a:lumMod val="20000"/>
                              <a:lumOff val="80000"/>
                            </a:schemeClr>
                          </a:solidFill>
                          <a:effectLst>
                            <a:glow rad="228600">
                              <a:srgbClr val="000000">
                                <a:alpha val="40000"/>
                              </a:srgbClr>
                            </a:glow>
                          </a:effectLst>
                          <a:latin typeface="Arial"/>
                          <a:ea typeface="+mn-ea"/>
                          <a:cs typeface="Arial"/>
                        </a:rPr>
                        <a:t>Đoạn</a:t>
                      </a:r>
                      <a:r>
                        <a:rPr lang="en-US" sz="2400" b="1" kern="1200" dirty="0" smtClean="0">
                          <a:solidFill>
                            <a:schemeClr val="accent4">
                              <a:lumMod val="20000"/>
                              <a:lumOff val="80000"/>
                            </a:schemeClr>
                          </a:solidFill>
                          <a:effectLst>
                            <a:glow rad="228600">
                              <a:srgbClr val="000000">
                                <a:alpha val="40000"/>
                              </a:srgbClr>
                            </a:glow>
                          </a:effectLst>
                          <a:latin typeface="Arial"/>
                          <a:ea typeface="+mn-ea"/>
                          <a:cs typeface="Arial"/>
                        </a:rPr>
                        <a:t> 3</a:t>
                      </a:r>
                      <a:endParaRPr lang="en-US" sz="2400" b="1" dirty="0">
                        <a:solidFill>
                          <a:schemeClr val="accent4">
                            <a:lumMod val="20000"/>
                            <a:lumOff val="80000"/>
                          </a:schemeClr>
                        </a:solidFill>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sz="2400" b="1" kern="1200" dirty="0" err="1" smtClean="0">
                          <a:solidFill>
                            <a:schemeClr val="accent4">
                              <a:lumMod val="20000"/>
                              <a:lumOff val="80000"/>
                            </a:schemeClr>
                          </a:solidFill>
                          <a:effectLst>
                            <a:glow rad="228600">
                              <a:srgbClr val="000000">
                                <a:alpha val="40000"/>
                              </a:srgbClr>
                            </a:glow>
                          </a:effectLst>
                          <a:latin typeface="Arial"/>
                          <a:ea typeface="+mn-ea"/>
                          <a:cs typeface="Arial"/>
                        </a:rPr>
                        <a:t>Đoạn</a:t>
                      </a:r>
                      <a:r>
                        <a:rPr lang="en-US" sz="2400" b="1" kern="1200" dirty="0" smtClean="0">
                          <a:solidFill>
                            <a:schemeClr val="accent4">
                              <a:lumMod val="20000"/>
                              <a:lumOff val="80000"/>
                            </a:schemeClr>
                          </a:solidFill>
                          <a:effectLst>
                            <a:glow rad="228600">
                              <a:srgbClr val="000000">
                                <a:alpha val="40000"/>
                              </a:srgbClr>
                            </a:glow>
                          </a:effectLst>
                          <a:latin typeface="Arial"/>
                          <a:ea typeface="+mn-ea"/>
                          <a:cs typeface="Arial"/>
                        </a:rPr>
                        <a:t> 4</a:t>
                      </a:r>
                      <a:endParaRPr lang="en-US" sz="2400" b="1" dirty="0">
                        <a:solidFill>
                          <a:schemeClr val="accent4">
                            <a:lumMod val="20000"/>
                            <a:lumOff val="80000"/>
                          </a:schemeClr>
                        </a:solidFill>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tr>
              <a:tr h="584041">
                <a:tc gridSpan="3">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sz="2400" b="1" kern="1200" dirty="0" err="1" smtClean="0">
                          <a:solidFill>
                            <a:schemeClr val="accent4">
                              <a:lumMod val="20000"/>
                              <a:lumOff val="80000"/>
                            </a:schemeClr>
                          </a:solidFill>
                          <a:effectLst>
                            <a:glow rad="228600">
                              <a:srgbClr val="000000">
                                <a:alpha val="40000"/>
                              </a:srgbClr>
                            </a:glow>
                          </a:effectLst>
                          <a:latin typeface="Arial"/>
                          <a:ea typeface="+mn-ea"/>
                          <a:cs typeface="Arial"/>
                        </a:rPr>
                        <a:t>Vui</a:t>
                      </a:r>
                      <a:r>
                        <a:rPr lang="en-US" sz="2400" b="1" kern="1200" dirty="0" smtClean="0">
                          <a:solidFill>
                            <a:schemeClr val="accent4">
                              <a:lumMod val="20000"/>
                              <a:lumOff val="80000"/>
                            </a:schemeClr>
                          </a:solidFill>
                          <a:effectLst>
                            <a:glow rad="228600">
                              <a:srgbClr val="000000">
                                <a:alpha val="40000"/>
                              </a:srgbClr>
                            </a:glow>
                          </a:effectLst>
                          <a:latin typeface="Arial"/>
                          <a:ea typeface="+mn-ea"/>
                          <a:cs typeface="Arial"/>
                        </a:rPr>
                        <a:t> (5x)</a:t>
                      </a:r>
                      <a:endParaRPr lang="en-US" sz="2400" b="1" dirty="0">
                        <a:solidFill>
                          <a:schemeClr val="accent4">
                            <a:lumMod val="20000"/>
                            <a:lumOff val="80000"/>
                          </a:schemeClr>
                        </a:solidFill>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sz="2400" b="1" kern="1200" dirty="0" err="1" smtClean="0">
                          <a:solidFill>
                            <a:schemeClr val="accent4">
                              <a:lumMod val="20000"/>
                              <a:lumOff val="80000"/>
                            </a:schemeClr>
                          </a:solidFill>
                          <a:effectLst>
                            <a:glow rad="228600">
                              <a:srgbClr val="000000">
                                <a:alpha val="40000"/>
                              </a:srgbClr>
                            </a:glow>
                          </a:effectLst>
                          <a:latin typeface="Arial"/>
                          <a:ea typeface="+mn-ea"/>
                          <a:cs typeface="Arial"/>
                        </a:rPr>
                        <a:t>Vui</a:t>
                      </a:r>
                      <a:r>
                        <a:rPr lang="en-US" sz="2400" b="1" kern="1200" dirty="0" smtClean="0">
                          <a:solidFill>
                            <a:schemeClr val="accent4">
                              <a:lumMod val="20000"/>
                              <a:lumOff val="80000"/>
                            </a:schemeClr>
                          </a:solidFill>
                          <a:effectLst>
                            <a:glow rad="228600">
                              <a:srgbClr val="000000">
                                <a:alpha val="40000"/>
                              </a:srgbClr>
                            </a:glow>
                          </a:effectLst>
                          <a:latin typeface="Arial"/>
                          <a:ea typeface="+mn-ea"/>
                          <a:cs typeface="Arial"/>
                        </a:rPr>
                        <a:t> (7x)</a:t>
                      </a:r>
                      <a:endParaRPr lang="en-US" sz="2400" b="1" dirty="0">
                        <a:solidFill>
                          <a:schemeClr val="accent4">
                            <a:lumMod val="20000"/>
                            <a:lumOff val="80000"/>
                          </a:schemeClr>
                        </a:solidFill>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2">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sz="2400" b="1" kern="1200" dirty="0" err="1" smtClean="0">
                          <a:solidFill>
                            <a:schemeClr val="accent4">
                              <a:lumMod val="20000"/>
                              <a:lumOff val="80000"/>
                            </a:schemeClr>
                          </a:solidFill>
                          <a:effectLst>
                            <a:glow rad="228600">
                              <a:srgbClr val="000000">
                                <a:alpha val="40000"/>
                              </a:srgbClr>
                            </a:glow>
                          </a:effectLst>
                          <a:latin typeface="Arial"/>
                          <a:ea typeface="+mn-ea"/>
                          <a:cs typeface="Arial"/>
                        </a:rPr>
                        <a:t>Vui</a:t>
                      </a:r>
                      <a:r>
                        <a:rPr lang="en-US" sz="2400" b="1" kern="1200" dirty="0" smtClean="0">
                          <a:solidFill>
                            <a:schemeClr val="accent4">
                              <a:lumMod val="20000"/>
                              <a:lumOff val="80000"/>
                            </a:schemeClr>
                          </a:solidFill>
                          <a:effectLst>
                            <a:glow rad="228600">
                              <a:srgbClr val="000000">
                                <a:alpha val="40000"/>
                              </a:srgbClr>
                            </a:glow>
                          </a:effectLst>
                          <a:latin typeface="Arial"/>
                          <a:ea typeface="+mn-ea"/>
                          <a:cs typeface="Arial"/>
                        </a:rPr>
                        <a:t> (1x)</a:t>
                      </a:r>
                      <a:endParaRPr lang="en-US" sz="2400" b="1" dirty="0">
                        <a:solidFill>
                          <a:schemeClr val="accent4">
                            <a:lumMod val="20000"/>
                            <a:lumOff val="80000"/>
                          </a:schemeClr>
                        </a:solidFill>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sz="2400" b="1" kern="1200" dirty="0" err="1" smtClean="0">
                          <a:solidFill>
                            <a:schemeClr val="accent4">
                              <a:lumMod val="20000"/>
                              <a:lumOff val="80000"/>
                            </a:schemeClr>
                          </a:solidFill>
                          <a:effectLst>
                            <a:glow rad="228600">
                              <a:srgbClr val="000000">
                                <a:alpha val="40000"/>
                              </a:srgbClr>
                            </a:glow>
                          </a:effectLst>
                          <a:latin typeface="Arial"/>
                          <a:ea typeface="+mn-ea"/>
                          <a:cs typeface="Arial"/>
                        </a:rPr>
                        <a:t>Vui</a:t>
                      </a:r>
                      <a:r>
                        <a:rPr lang="en-US" sz="2400" b="1" kern="1200" dirty="0" smtClean="0">
                          <a:solidFill>
                            <a:schemeClr val="accent4">
                              <a:lumMod val="20000"/>
                              <a:lumOff val="80000"/>
                            </a:schemeClr>
                          </a:solidFill>
                          <a:effectLst>
                            <a:glow rad="228600">
                              <a:srgbClr val="000000">
                                <a:alpha val="40000"/>
                              </a:srgbClr>
                            </a:glow>
                          </a:effectLst>
                          <a:latin typeface="Arial"/>
                          <a:ea typeface="+mn-ea"/>
                          <a:cs typeface="Arial"/>
                        </a:rPr>
                        <a:t> (4x)</a:t>
                      </a:r>
                      <a:endParaRPr lang="en-US" sz="2400" b="1" dirty="0">
                        <a:solidFill>
                          <a:schemeClr val="accent4">
                            <a:lumMod val="20000"/>
                            <a:lumOff val="80000"/>
                          </a:schemeClr>
                        </a:solidFill>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tr>
              <a:tr h="834345">
                <a:tc gridSpan="3">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sz="2400" b="1" kern="1200" dirty="0" err="1" smtClean="0">
                          <a:solidFill>
                            <a:schemeClr val="accent4">
                              <a:lumMod val="20000"/>
                              <a:lumOff val="80000"/>
                            </a:schemeClr>
                          </a:solidFill>
                          <a:effectLst>
                            <a:glow rad="228600">
                              <a:srgbClr val="000000">
                                <a:alpha val="40000"/>
                              </a:srgbClr>
                            </a:glow>
                          </a:effectLst>
                          <a:latin typeface="Arial"/>
                          <a:ea typeface="+mn-ea"/>
                          <a:cs typeface="Arial"/>
                        </a:rPr>
                        <a:t>Thái</a:t>
                      </a:r>
                      <a:r>
                        <a:rPr lang="en-US" sz="2400" b="1" kern="1200" baseline="0" dirty="0" smtClean="0">
                          <a:solidFill>
                            <a:schemeClr val="accent4">
                              <a:lumMod val="20000"/>
                              <a:lumOff val="80000"/>
                            </a:schemeClr>
                          </a:solidFill>
                          <a:effectLst>
                            <a:glow rad="228600">
                              <a:srgbClr val="000000">
                                <a:alpha val="40000"/>
                              </a:srgbClr>
                            </a:glow>
                          </a:effectLst>
                          <a:latin typeface="Arial"/>
                          <a:ea typeface="+mn-ea"/>
                          <a:cs typeface="Arial"/>
                        </a:rPr>
                        <a:t> </a:t>
                      </a:r>
                      <a:r>
                        <a:rPr lang="en-US" sz="2400" b="1" kern="1200" baseline="0" dirty="0" err="1" smtClean="0">
                          <a:solidFill>
                            <a:schemeClr val="accent4">
                              <a:lumMod val="20000"/>
                              <a:lumOff val="80000"/>
                            </a:schemeClr>
                          </a:solidFill>
                          <a:effectLst>
                            <a:glow rad="228600">
                              <a:srgbClr val="000000">
                                <a:alpha val="40000"/>
                              </a:srgbClr>
                            </a:glow>
                          </a:effectLst>
                          <a:latin typeface="Arial"/>
                          <a:ea typeface="+mn-ea"/>
                          <a:cs typeface="Arial"/>
                        </a:rPr>
                        <a:t>độ</a:t>
                      </a:r>
                      <a:r>
                        <a:rPr lang="en-US" sz="2400" b="1" kern="1200" baseline="0" dirty="0" smtClean="0">
                          <a:solidFill>
                            <a:schemeClr val="accent4">
                              <a:lumMod val="20000"/>
                              <a:lumOff val="80000"/>
                            </a:schemeClr>
                          </a:solidFill>
                          <a:effectLst>
                            <a:glow rad="228600">
                              <a:srgbClr val="000000">
                                <a:alpha val="40000"/>
                              </a:srgbClr>
                            </a:glow>
                          </a:effectLst>
                          <a:latin typeface="Arial"/>
                          <a:ea typeface="+mn-ea"/>
                          <a:cs typeface="Arial"/>
                        </a:rPr>
                        <a:t> (</a:t>
                      </a:r>
                      <a:r>
                        <a:rPr lang="en-US" sz="2400" b="1" kern="1200" dirty="0" smtClean="0">
                          <a:solidFill>
                            <a:schemeClr val="accent4">
                              <a:lumMod val="20000"/>
                              <a:lumOff val="80000"/>
                            </a:schemeClr>
                          </a:solidFill>
                          <a:effectLst>
                            <a:glow rad="228600">
                              <a:srgbClr val="000000">
                                <a:alpha val="40000"/>
                              </a:srgbClr>
                            </a:glow>
                          </a:effectLst>
                          <a:latin typeface="Arial"/>
                          <a:ea typeface="+mn-ea"/>
                          <a:cs typeface="Arial"/>
                        </a:rPr>
                        <a:t>1x)</a:t>
                      </a:r>
                      <a:endParaRPr lang="en-US" sz="2400" b="1" dirty="0">
                        <a:solidFill>
                          <a:schemeClr val="accent4">
                            <a:lumMod val="20000"/>
                            <a:lumOff val="80000"/>
                          </a:schemeClr>
                        </a:solidFill>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1" lang="en-GB" sz="1800" b="1" i="0" u="none" strike="noStrike" cap="none" normalizeH="0" baseline="0" dirty="0" smtClean="0">
                        <a:ln>
                          <a:noFill/>
                        </a:ln>
                        <a:solidFill>
                          <a:srgbClr val="FFFFFF"/>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sz="2400" b="1" kern="1200" dirty="0" err="1" smtClean="0">
                          <a:solidFill>
                            <a:schemeClr val="accent4">
                              <a:lumMod val="20000"/>
                              <a:lumOff val="80000"/>
                            </a:schemeClr>
                          </a:solidFill>
                          <a:effectLst>
                            <a:glow rad="228600">
                              <a:srgbClr val="000000">
                                <a:alpha val="40000"/>
                              </a:srgbClr>
                            </a:glow>
                          </a:effectLst>
                          <a:latin typeface="Arial"/>
                          <a:ea typeface="+mn-ea"/>
                          <a:cs typeface="Arial"/>
                        </a:rPr>
                        <a:t>Thái</a:t>
                      </a:r>
                      <a:r>
                        <a:rPr lang="en-US" sz="2400" b="1" kern="1200" baseline="0" dirty="0" smtClean="0">
                          <a:solidFill>
                            <a:schemeClr val="accent4">
                              <a:lumMod val="20000"/>
                              <a:lumOff val="80000"/>
                            </a:schemeClr>
                          </a:solidFill>
                          <a:effectLst>
                            <a:glow rad="228600">
                              <a:srgbClr val="000000">
                                <a:alpha val="40000"/>
                              </a:srgbClr>
                            </a:glow>
                          </a:effectLst>
                          <a:latin typeface="Arial"/>
                          <a:ea typeface="+mn-ea"/>
                          <a:cs typeface="Arial"/>
                        </a:rPr>
                        <a:t> </a:t>
                      </a:r>
                      <a:r>
                        <a:rPr lang="en-US" sz="2400" b="1" kern="1200" baseline="0" dirty="0" err="1" smtClean="0">
                          <a:solidFill>
                            <a:schemeClr val="accent4">
                              <a:lumMod val="20000"/>
                              <a:lumOff val="80000"/>
                            </a:schemeClr>
                          </a:solidFill>
                          <a:effectLst>
                            <a:glow rad="228600">
                              <a:srgbClr val="000000">
                                <a:alpha val="40000"/>
                              </a:srgbClr>
                            </a:glow>
                          </a:effectLst>
                          <a:latin typeface="Arial"/>
                          <a:ea typeface="+mn-ea"/>
                          <a:cs typeface="Arial"/>
                        </a:rPr>
                        <a:t>độ</a:t>
                      </a:r>
                      <a:r>
                        <a:rPr lang="en-US" sz="2400" b="1" kern="1200" baseline="0" dirty="0" smtClean="0">
                          <a:solidFill>
                            <a:schemeClr val="accent4">
                              <a:lumMod val="20000"/>
                              <a:lumOff val="80000"/>
                            </a:schemeClr>
                          </a:solidFill>
                          <a:effectLst>
                            <a:glow rad="228600">
                              <a:srgbClr val="000000">
                                <a:alpha val="40000"/>
                              </a:srgbClr>
                            </a:glow>
                          </a:effectLst>
                          <a:latin typeface="Arial"/>
                          <a:ea typeface="+mn-ea"/>
                          <a:cs typeface="Arial"/>
                        </a:rPr>
                        <a:t> </a:t>
                      </a:r>
                      <a:r>
                        <a:rPr lang="en-US" sz="2400" b="1" kern="1200" dirty="0" smtClean="0">
                          <a:solidFill>
                            <a:schemeClr val="accent4">
                              <a:lumMod val="20000"/>
                              <a:lumOff val="80000"/>
                            </a:schemeClr>
                          </a:solidFill>
                          <a:effectLst>
                            <a:glow rad="228600">
                              <a:srgbClr val="000000">
                                <a:alpha val="40000"/>
                              </a:srgbClr>
                            </a:glow>
                          </a:effectLst>
                          <a:latin typeface="Arial"/>
                          <a:ea typeface="+mn-ea"/>
                          <a:cs typeface="Arial"/>
                        </a:rPr>
                        <a:t>(7x)</a:t>
                      </a:r>
                      <a:endParaRPr lang="en-US" sz="2400" b="1" dirty="0">
                        <a:solidFill>
                          <a:schemeClr val="accent4">
                            <a:lumMod val="20000"/>
                            <a:lumOff val="80000"/>
                          </a:schemeClr>
                        </a:solidFill>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gridSpan="2">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sz="2400" b="1" kern="1200" dirty="0" err="1" smtClean="0">
                          <a:solidFill>
                            <a:schemeClr val="accent4">
                              <a:lumMod val="20000"/>
                              <a:lumOff val="80000"/>
                            </a:schemeClr>
                          </a:solidFill>
                          <a:effectLst>
                            <a:glow rad="228600">
                              <a:srgbClr val="000000">
                                <a:alpha val="40000"/>
                              </a:srgbClr>
                            </a:glow>
                          </a:effectLst>
                          <a:latin typeface="Arial"/>
                          <a:ea typeface="+mn-ea"/>
                          <a:cs typeface="Arial"/>
                        </a:rPr>
                        <a:t>Thái</a:t>
                      </a:r>
                      <a:r>
                        <a:rPr lang="en-US" sz="2400" b="1" kern="1200" baseline="0" dirty="0" smtClean="0">
                          <a:solidFill>
                            <a:schemeClr val="accent4">
                              <a:lumMod val="20000"/>
                              <a:lumOff val="80000"/>
                            </a:schemeClr>
                          </a:solidFill>
                          <a:effectLst>
                            <a:glow rad="228600">
                              <a:srgbClr val="000000">
                                <a:alpha val="40000"/>
                              </a:srgbClr>
                            </a:glow>
                          </a:effectLst>
                          <a:latin typeface="Arial"/>
                          <a:ea typeface="+mn-ea"/>
                          <a:cs typeface="Arial"/>
                        </a:rPr>
                        <a:t> </a:t>
                      </a:r>
                      <a:r>
                        <a:rPr lang="en-US" sz="2400" b="1" kern="1200" baseline="0" dirty="0" err="1" smtClean="0">
                          <a:solidFill>
                            <a:schemeClr val="accent4">
                              <a:lumMod val="20000"/>
                              <a:lumOff val="80000"/>
                            </a:schemeClr>
                          </a:solidFill>
                          <a:effectLst>
                            <a:glow rad="228600">
                              <a:srgbClr val="000000">
                                <a:alpha val="40000"/>
                              </a:srgbClr>
                            </a:glow>
                          </a:effectLst>
                          <a:latin typeface="Arial"/>
                          <a:ea typeface="+mn-ea"/>
                          <a:cs typeface="Arial"/>
                        </a:rPr>
                        <a:t>độ</a:t>
                      </a:r>
                      <a:r>
                        <a:rPr lang="en-US" sz="2400" b="1" kern="1200" baseline="0" dirty="0" smtClean="0">
                          <a:solidFill>
                            <a:schemeClr val="accent4">
                              <a:lumMod val="20000"/>
                              <a:lumOff val="80000"/>
                            </a:schemeClr>
                          </a:solidFill>
                          <a:effectLst>
                            <a:glow rad="228600">
                              <a:srgbClr val="000000">
                                <a:alpha val="40000"/>
                              </a:srgbClr>
                            </a:glow>
                          </a:effectLst>
                          <a:latin typeface="Arial"/>
                          <a:ea typeface="+mn-ea"/>
                          <a:cs typeface="Arial"/>
                        </a:rPr>
                        <a:t> </a:t>
                      </a:r>
                      <a:r>
                        <a:rPr lang="en-US" sz="2400" b="1" kern="1200" dirty="0" smtClean="0">
                          <a:solidFill>
                            <a:schemeClr val="accent4">
                              <a:lumMod val="20000"/>
                              <a:lumOff val="80000"/>
                            </a:schemeClr>
                          </a:solidFill>
                          <a:effectLst>
                            <a:glow rad="228600">
                              <a:srgbClr val="000000">
                                <a:alpha val="40000"/>
                              </a:srgbClr>
                            </a:glow>
                          </a:effectLst>
                          <a:latin typeface="Arial"/>
                          <a:ea typeface="+mn-ea"/>
                          <a:cs typeface="Arial"/>
                        </a:rPr>
                        <a:t>(8x)</a:t>
                      </a:r>
                      <a:endParaRPr lang="en-US" sz="2400" b="1" dirty="0" smtClean="0">
                        <a:solidFill>
                          <a:schemeClr val="accent4">
                            <a:lumMod val="20000"/>
                            <a:lumOff val="80000"/>
                          </a:schemeClr>
                        </a:solidFill>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sz="2400" b="1" kern="1200" dirty="0" err="1" smtClean="0">
                          <a:solidFill>
                            <a:schemeClr val="accent4">
                              <a:lumMod val="20000"/>
                              <a:lumOff val="80000"/>
                            </a:schemeClr>
                          </a:solidFill>
                          <a:effectLst>
                            <a:glow rad="228600">
                              <a:srgbClr val="000000">
                                <a:alpha val="40000"/>
                              </a:srgbClr>
                            </a:glow>
                          </a:effectLst>
                          <a:latin typeface="Arial"/>
                          <a:ea typeface="+mn-ea"/>
                          <a:cs typeface="Arial"/>
                        </a:rPr>
                        <a:t>Thái</a:t>
                      </a:r>
                      <a:r>
                        <a:rPr lang="en-US" sz="2400" b="1" kern="1200" baseline="0" dirty="0" smtClean="0">
                          <a:solidFill>
                            <a:schemeClr val="accent4">
                              <a:lumMod val="20000"/>
                              <a:lumOff val="80000"/>
                            </a:schemeClr>
                          </a:solidFill>
                          <a:effectLst>
                            <a:glow rad="228600">
                              <a:srgbClr val="000000">
                                <a:alpha val="40000"/>
                              </a:srgbClr>
                            </a:glow>
                          </a:effectLst>
                          <a:latin typeface="Arial"/>
                          <a:ea typeface="+mn-ea"/>
                          <a:cs typeface="Arial"/>
                        </a:rPr>
                        <a:t> </a:t>
                      </a:r>
                      <a:r>
                        <a:rPr lang="en-US" sz="2400" b="1" kern="1200" baseline="0" dirty="0" err="1" smtClean="0">
                          <a:solidFill>
                            <a:schemeClr val="accent4">
                              <a:lumMod val="20000"/>
                              <a:lumOff val="80000"/>
                            </a:schemeClr>
                          </a:solidFill>
                          <a:effectLst>
                            <a:glow rad="228600">
                              <a:srgbClr val="000000">
                                <a:alpha val="40000"/>
                              </a:srgbClr>
                            </a:glow>
                          </a:effectLst>
                          <a:latin typeface="Arial"/>
                          <a:ea typeface="+mn-ea"/>
                          <a:cs typeface="Arial"/>
                        </a:rPr>
                        <a:t>độ</a:t>
                      </a:r>
                      <a:r>
                        <a:rPr lang="en-US" sz="2400" b="1" kern="1200" dirty="0" smtClean="0">
                          <a:solidFill>
                            <a:schemeClr val="accent4">
                              <a:lumMod val="20000"/>
                              <a:lumOff val="80000"/>
                            </a:schemeClr>
                          </a:solidFill>
                          <a:effectLst>
                            <a:glow rad="228600">
                              <a:srgbClr val="000000">
                                <a:alpha val="40000"/>
                              </a:srgbClr>
                            </a:glow>
                          </a:effectLst>
                          <a:latin typeface="Arial"/>
                          <a:ea typeface="+mn-ea"/>
                          <a:cs typeface="Arial"/>
                        </a:rPr>
                        <a:t> (4x)</a:t>
                      </a:r>
                      <a:endParaRPr lang="en-US" sz="2400" b="1" dirty="0">
                        <a:solidFill>
                          <a:schemeClr val="accent4">
                            <a:lumMod val="20000"/>
                            <a:lumOff val="80000"/>
                          </a:schemeClr>
                        </a:solidFill>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tr>
              <a:tr h="757956">
                <a:tc gridSpan="3">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sz="2400" b="1" kern="1200" dirty="0" err="1" smtClean="0">
                          <a:solidFill>
                            <a:schemeClr val="accent4">
                              <a:lumMod val="20000"/>
                              <a:lumOff val="80000"/>
                            </a:schemeClr>
                          </a:solidFill>
                          <a:effectLst>
                            <a:glow rad="228600">
                              <a:srgbClr val="000000">
                                <a:alpha val="40000"/>
                              </a:srgbClr>
                            </a:glow>
                          </a:effectLst>
                          <a:latin typeface="Arial"/>
                          <a:ea typeface="+mn-ea"/>
                          <a:cs typeface="Arial"/>
                        </a:rPr>
                        <a:t>Chịu</a:t>
                      </a:r>
                      <a:r>
                        <a:rPr lang="en-US" sz="2400" b="1" kern="1200" baseline="0" dirty="0" smtClean="0">
                          <a:solidFill>
                            <a:schemeClr val="accent4">
                              <a:lumMod val="20000"/>
                              <a:lumOff val="80000"/>
                            </a:schemeClr>
                          </a:solidFill>
                          <a:effectLst>
                            <a:glow rad="228600">
                              <a:srgbClr val="000000">
                                <a:alpha val="40000"/>
                              </a:srgbClr>
                            </a:glow>
                          </a:effectLst>
                          <a:latin typeface="Arial"/>
                          <a:ea typeface="+mn-ea"/>
                          <a:cs typeface="Arial"/>
                        </a:rPr>
                        <a:t> </a:t>
                      </a:r>
                      <a:r>
                        <a:rPr lang="en-US" sz="2400" b="1" kern="1200" baseline="0" dirty="0" err="1" smtClean="0">
                          <a:solidFill>
                            <a:schemeClr val="accent4">
                              <a:lumMod val="20000"/>
                              <a:lumOff val="80000"/>
                            </a:schemeClr>
                          </a:solidFill>
                          <a:effectLst>
                            <a:glow rad="228600">
                              <a:srgbClr val="000000">
                                <a:alpha val="40000"/>
                              </a:srgbClr>
                            </a:glow>
                          </a:effectLst>
                          <a:latin typeface="Arial"/>
                          <a:ea typeface="+mn-ea"/>
                          <a:cs typeface="Arial"/>
                        </a:rPr>
                        <a:t>khổ</a:t>
                      </a:r>
                      <a:endParaRPr lang="en-US" sz="2400" b="1" kern="1200" dirty="0">
                        <a:solidFill>
                          <a:schemeClr val="accent4">
                            <a:lumMod val="20000"/>
                            <a:lumOff val="80000"/>
                          </a:schemeClr>
                        </a:solidFill>
                        <a:effectLst>
                          <a:glow rad="228600">
                            <a:srgbClr val="000000">
                              <a:alpha val="40000"/>
                            </a:srgbClr>
                          </a:glow>
                        </a:effectLst>
                        <a:latin typeface="Arial"/>
                        <a:ea typeface="+mn-ea"/>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1" lang="en-GB" sz="1800" b="1" i="0" u="none" strike="noStrike" cap="none" normalizeH="0" baseline="0" dirty="0" smtClean="0">
                        <a:ln>
                          <a:noFill/>
                        </a:ln>
                        <a:solidFill>
                          <a:srgbClr val="FFFFFF"/>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sz="2400" b="1" kern="1200" dirty="0" err="1" smtClean="0">
                          <a:solidFill>
                            <a:schemeClr val="accent4">
                              <a:lumMod val="20000"/>
                              <a:lumOff val="80000"/>
                            </a:schemeClr>
                          </a:solidFill>
                          <a:effectLst>
                            <a:glow rad="228600">
                              <a:srgbClr val="000000">
                                <a:alpha val="40000"/>
                              </a:srgbClr>
                            </a:glow>
                          </a:effectLst>
                          <a:latin typeface="Arial"/>
                          <a:ea typeface="+mn-ea"/>
                          <a:cs typeface="Arial"/>
                        </a:rPr>
                        <a:t>Thuận</a:t>
                      </a:r>
                      <a:r>
                        <a:rPr lang="en-US" sz="2400" b="1" kern="1200" baseline="0" dirty="0" smtClean="0">
                          <a:solidFill>
                            <a:schemeClr val="accent4">
                              <a:lumMod val="20000"/>
                              <a:lumOff val="80000"/>
                            </a:schemeClr>
                          </a:solidFill>
                          <a:effectLst>
                            <a:glow rad="228600">
                              <a:srgbClr val="000000">
                                <a:alpha val="40000"/>
                              </a:srgbClr>
                            </a:glow>
                          </a:effectLst>
                          <a:latin typeface="Arial"/>
                          <a:ea typeface="+mn-ea"/>
                          <a:cs typeface="Arial"/>
                        </a:rPr>
                        <a:t> </a:t>
                      </a:r>
                      <a:r>
                        <a:rPr lang="en-US" sz="2400" b="1" kern="1200" baseline="0" dirty="0" err="1" smtClean="0">
                          <a:solidFill>
                            <a:schemeClr val="accent4">
                              <a:lumMod val="20000"/>
                              <a:lumOff val="80000"/>
                            </a:schemeClr>
                          </a:solidFill>
                          <a:effectLst>
                            <a:glow rad="228600">
                              <a:srgbClr val="000000">
                                <a:alpha val="40000"/>
                              </a:srgbClr>
                            </a:glow>
                          </a:effectLst>
                          <a:latin typeface="Arial"/>
                          <a:ea typeface="+mn-ea"/>
                          <a:cs typeface="Arial"/>
                        </a:rPr>
                        <a:t>phục</a:t>
                      </a:r>
                      <a:endParaRPr lang="en-US" sz="2400" b="1" kern="1200" dirty="0">
                        <a:solidFill>
                          <a:schemeClr val="accent4">
                            <a:lumMod val="20000"/>
                            <a:lumOff val="80000"/>
                          </a:schemeClr>
                        </a:solidFill>
                        <a:effectLst>
                          <a:glow rad="228600">
                            <a:srgbClr val="000000">
                              <a:alpha val="40000"/>
                            </a:srgbClr>
                          </a:glow>
                        </a:effectLst>
                        <a:latin typeface="Arial"/>
                        <a:ea typeface="+mn-ea"/>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2">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lang="en-US" sz="2400" b="1" kern="1200" dirty="0" err="1" smtClean="0">
                          <a:solidFill>
                            <a:schemeClr val="accent4">
                              <a:lumMod val="20000"/>
                              <a:lumOff val="80000"/>
                            </a:schemeClr>
                          </a:solidFill>
                          <a:effectLst>
                            <a:glow rad="228600">
                              <a:srgbClr val="000000">
                                <a:alpha val="40000"/>
                              </a:srgbClr>
                            </a:glow>
                          </a:effectLst>
                          <a:latin typeface="Arial"/>
                          <a:ea typeface="+mn-ea"/>
                          <a:cs typeface="Arial"/>
                        </a:rPr>
                        <a:t>Cứu</a:t>
                      </a:r>
                      <a:r>
                        <a:rPr lang="en-US" sz="2400" b="1" kern="1200" baseline="0" dirty="0" smtClean="0">
                          <a:solidFill>
                            <a:schemeClr val="accent4">
                              <a:lumMod val="20000"/>
                              <a:lumOff val="80000"/>
                            </a:schemeClr>
                          </a:solidFill>
                          <a:effectLst>
                            <a:glow rad="228600">
                              <a:srgbClr val="000000">
                                <a:alpha val="40000"/>
                              </a:srgbClr>
                            </a:glow>
                          </a:effectLst>
                          <a:latin typeface="Arial"/>
                          <a:ea typeface="+mn-ea"/>
                          <a:cs typeface="Arial"/>
                        </a:rPr>
                        <a:t> </a:t>
                      </a:r>
                      <a:r>
                        <a:rPr lang="en-US" sz="2400" b="1" kern="1200" baseline="0" dirty="0" err="1" smtClean="0">
                          <a:solidFill>
                            <a:schemeClr val="accent4">
                              <a:lumMod val="20000"/>
                              <a:lumOff val="80000"/>
                            </a:schemeClr>
                          </a:solidFill>
                          <a:effectLst>
                            <a:glow rad="228600">
                              <a:srgbClr val="000000">
                                <a:alpha val="40000"/>
                              </a:srgbClr>
                            </a:glow>
                          </a:effectLst>
                          <a:latin typeface="Arial"/>
                          <a:ea typeface="+mn-ea"/>
                          <a:cs typeface="Arial"/>
                        </a:rPr>
                        <a:t>rỗi</a:t>
                      </a:r>
                      <a:endParaRPr lang="en-US" sz="2400" b="1" kern="1200" dirty="0">
                        <a:solidFill>
                          <a:schemeClr val="accent4">
                            <a:lumMod val="20000"/>
                            <a:lumOff val="80000"/>
                          </a:schemeClr>
                        </a:solidFill>
                        <a:effectLst>
                          <a:glow rad="228600">
                            <a:srgbClr val="000000">
                              <a:alpha val="40000"/>
                            </a:srgbClr>
                          </a:glow>
                        </a:effectLst>
                        <a:latin typeface="Arial"/>
                        <a:ea typeface="+mn-ea"/>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sz="2400" b="1" kern="1200" dirty="0" err="1" smtClean="0">
                          <a:solidFill>
                            <a:schemeClr val="accent4">
                              <a:lumMod val="20000"/>
                              <a:lumOff val="80000"/>
                            </a:schemeClr>
                          </a:solidFill>
                          <a:effectLst>
                            <a:glow rad="228600">
                              <a:srgbClr val="000000">
                                <a:alpha val="40000"/>
                              </a:srgbClr>
                            </a:glow>
                          </a:effectLst>
                          <a:latin typeface="Arial"/>
                          <a:ea typeface="+mn-ea"/>
                          <a:cs typeface="Arial"/>
                        </a:rPr>
                        <a:t>Nên</a:t>
                      </a:r>
                      <a:r>
                        <a:rPr lang="en-US" sz="2400" b="1" kern="1200" baseline="0" dirty="0" smtClean="0">
                          <a:solidFill>
                            <a:schemeClr val="accent4">
                              <a:lumMod val="20000"/>
                              <a:lumOff val="80000"/>
                            </a:schemeClr>
                          </a:solidFill>
                          <a:effectLst>
                            <a:glow rad="228600">
                              <a:srgbClr val="000000">
                                <a:alpha val="40000"/>
                              </a:srgbClr>
                            </a:glow>
                          </a:effectLst>
                          <a:latin typeface="Arial"/>
                          <a:ea typeface="+mn-ea"/>
                          <a:cs typeface="Arial"/>
                        </a:rPr>
                        <a:t> </a:t>
                      </a:r>
                      <a:r>
                        <a:rPr lang="en-US" sz="2400" b="1" kern="1200" baseline="0" dirty="0" err="1" smtClean="0">
                          <a:solidFill>
                            <a:schemeClr val="accent4">
                              <a:lumMod val="20000"/>
                              <a:lumOff val="80000"/>
                            </a:schemeClr>
                          </a:solidFill>
                          <a:effectLst>
                            <a:glow rad="228600">
                              <a:srgbClr val="000000">
                                <a:alpha val="40000"/>
                              </a:srgbClr>
                            </a:glow>
                          </a:effectLst>
                          <a:latin typeface="Arial"/>
                          <a:ea typeface="+mn-ea"/>
                          <a:cs typeface="Arial"/>
                        </a:rPr>
                        <a:t>thánh</a:t>
                      </a:r>
                      <a:endParaRPr lang="en-US" sz="2400" b="1" kern="1200" dirty="0" smtClean="0">
                        <a:solidFill>
                          <a:schemeClr val="accent4">
                            <a:lumMod val="20000"/>
                            <a:lumOff val="80000"/>
                          </a:schemeClr>
                        </a:solidFill>
                        <a:effectLst>
                          <a:glow rad="228600">
                            <a:srgbClr val="000000">
                              <a:alpha val="40000"/>
                            </a:srgbClr>
                          </a:glow>
                        </a:effectLst>
                        <a:latin typeface="Arial"/>
                        <a:ea typeface="+mn-ea"/>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tr>
              <a:tr h="1661704">
                <a:tc>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altLang="zh-CN" sz="1600" b="1" dirty="0" smtClean="0">
                          <a:solidFill>
                            <a:schemeClr val="accent4">
                              <a:lumMod val="20000"/>
                              <a:lumOff val="80000"/>
                            </a:schemeClr>
                          </a:solidFill>
                          <a:latin typeface="Arial"/>
                          <a:ea typeface="SimSun" charset="0"/>
                          <a:cs typeface="Arial"/>
                        </a:rPr>
                        <a:t> </a:t>
                      </a:r>
                      <a:r>
                        <a:rPr lang="en-US" altLang="zh-CN" sz="1600" b="1" dirty="0" err="1" smtClean="0">
                          <a:solidFill>
                            <a:schemeClr val="accent4">
                              <a:lumMod val="20000"/>
                              <a:lumOff val="80000"/>
                            </a:schemeClr>
                          </a:solidFill>
                          <a:effectLst>
                            <a:glow rad="228600">
                              <a:srgbClr val="000000">
                                <a:alpha val="40000"/>
                              </a:srgbClr>
                            </a:glow>
                          </a:effectLst>
                          <a:latin typeface="Arial"/>
                          <a:ea typeface="SimSun" charset="0"/>
                          <a:cs typeface="Arial"/>
                        </a:rPr>
                        <a:t>Chào</a:t>
                      </a:r>
                      <a:r>
                        <a:rPr lang="en-US" altLang="zh-CN" sz="1600" b="1" baseline="0" dirty="0" smtClean="0">
                          <a:solidFill>
                            <a:schemeClr val="accent4">
                              <a:lumMod val="20000"/>
                              <a:lumOff val="80000"/>
                            </a:schemeClr>
                          </a:solidFill>
                          <a:effectLst>
                            <a:glow rad="228600">
                              <a:srgbClr val="000000">
                                <a:alpha val="40000"/>
                              </a:srgbClr>
                            </a:glow>
                          </a:effectLst>
                          <a:latin typeface="Arial"/>
                          <a:ea typeface="SimSun" charset="0"/>
                          <a:cs typeface="Arial"/>
                        </a:rPr>
                        <a:t> </a:t>
                      </a:r>
                      <a:r>
                        <a:rPr lang="en-US" altLang="zh-CN" sz="1600" b="1" baseline="0" dirty="0" err="1" smtClean="0">
                          <a:solidFill>
                            <a:schemeClr val="accent4">
                              <a:lumMod val="20000"/>
                              <a:lumOff val="80000"/>
                            </a:schemeClr>
                          </a:solidFill>
                          <a:effectLst>
                            <a:glow rad="228600">
                              <a:srgbClr val="000000">
                                <a:alpha val="40000"/>
                              </a:srgbClr>
                            </a:glow>
                          </a:effectLst>
                          <a:latin typeface="Arial"/>
                          <a:ea typeface="SimSun" charset="0"/>
                          <a:cs typeface="Arial"/>
                        </a:rPr>
                        <a:t>thăm</a:t>
                      </a:r>
                      <a:endParaRPr lang="en-US" altLang="zh-CN" sz="1600" b="1" dirty="0" smtClean="0">
                        <a:solidFill>
                          <a:schemeClr val="accent4">
                            <a:lumMod val="20000"/>
                            <a:lumOff val="80000"/>
                          </a:schemeClr>
                        </a:solidFill>
                        <a:effectLst>
                          <a:glow rad="228600">
                            <a:srgbClr val="000000">
                              <a:alpha val="40000"/>
                            </a:srgbClr>
                          </a:glow>
                        </a:effectLst>
                        <a:latin typeface="Arial"/>
                        <a:ea typeface="SimSun" charset="0"/>
                        <a:cs typeface="Arial"/>
                      </a:endParaRPr>
                    </a:p>
                    <a:p>
                      <a:pPr algn="ctr" eaLnBrk="0" hangingPunct="0"/>
                      <a:r>
                        <a:rPr lang="en-US" altLang="zh-CN" sz="1600" b="1" dirty="0" smtClean="0">
                          <a:solidFill>
                            <a:schemeClr val="accent4">
                              <a:lumMod val="20000"/>
                              <a:lumOff val="80000"/>
                            </a:schemeClr>
                          </a:solidFill>
                          <a:effectLst>
                            <a:glow rad="228600">
                              <a:srgbClr val="000000">
                                <a:alpha val="40000"/>
                              </a:srgbClr>
                            </a:glow>
                          </a:effectLst>
                          <a:latin typeface="Arial"/>
                          <a:ea typeface="SimSun" charset="0"/>
                          <a:cs typeface="Arial"/>
                        </a:rPr>
                        <a:t>1:1-2</a:t>
                      </a:r>
                      <a:endParaRPr lang="en-US" sz="1600" b="1" dirty="0">
                        <a:solidFill>
                          <a:schemeClr val="accent4">
                            <a:lumMod val="20000"/>
                            <a:lumOff val="80000"/>
                          </a:schemeClr>
                        </a:solidFill>
                        <a:effectLst>
                          <a:glow rad="228600">
                            <a:srgbClr val="000000">
                              <a:alpha val="40000"/>
                            </a:srgbClr>
                          </a:glow>
                        </a:effectLst>
                        <a:latin typeface="Arial"/>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altLang="zh-CN" sz="1600" b="1" kern="1200" dirty="0" err="1" smtClean="0">
                          <a:solidFill>
                            <a:schemeClr val="accent4">
                              <a:lumMod val="20000"/>
                              <a:lumOff val="80000"/>
                            </a:schemeClr>
                          </a:solidFill>
                          <a:effectLst>
                            <a:glow rad="228600">
                              <a:srgbClr val="000000">
                                <a:alpha val="40000"/>
                              </a:srgbClr>
                            </a:glow>
                          </a:effectLst>
                          <a:latin typeface="Arial"/>
                          <a:ea typeface="SimSun" charset="0"/>
                          <a:cs typeface="Arial"/>
                        </a:rPr>
                        <a:t>Tạ</a:t>
                      </a:r>
                      <a:r>
                        <a:rPr lang="en-US" altLang="zh-CN" sz="1600" b="1" kern="1200" baseline="0" dirty="0" smtClean="0">
                          <a:solidFill>
                            <a:schemeClr val="accent4">
                              <a:lumMod val="20000"/>
                              <a:lumOff val="80000"/>
                            </a:schemeClr>
                          </a:solidFill>
                          <a:effectLst>
                            <a:glow rad="228600">
                              <a:srgbClr val="000000">
                                <a:alpha val="40000"/>
                              </a:srgbClr>
                            </a:glow>
                          </a:effectLst>
                          <a:latin typeface="Arial"/>
                          <a:ea typeface="SimSun" charset="0"/>
                          <a:cs typeface="Arial"/>
                        </a:rPr>
                        <a:t> </a:t>
                      </a:r>
                      <a:r>
                        <a:rPr lang="en-US" altLang="zh-CN" sz="1600" b="1" kern="1200" baseline="0" dirty="0" err="1" smtClean="0">
                          <a:solidFill>
                            <a:schemeClr val="accent4">
                              <a:lumMod val="20000"/>
                              <a:lumOff val="80000"/>
                            </a:schemeClr>
                          </a:solidFill>
                          <a:effectLst>
                            <a:glow rad="228600">
                              <a:srgbClr val="000000">
                                <a:alpha val="40000"/>
                              </a:srgbClr>
                            </a:glow>
                          </a:effectLst>
                          <a:latin typeface="Arial"/>
                          <a:ea typeface="SimSun" charset="0"/>
                          <a:cs typeface="Arial"/>
                        </a:rPr>
                        <a:t>ơn</a:t>
                      </a:r>
                      <a:r>
                        <a:rPr lang="en-US" altLang="zh-CN" sz="1600" b="1" kern="1200" dirty="0" smtClean="0">
                          <a:solidFill>
                            <a:schemeClr val="accent4">
                              <a:lumMod val="20000"/>
                              <a:lumOff val="80000"/>
                            </a:schemeClr>
                          </a:solidFill>
                          <a:effectLst>
                            <a:glow rad="228600">
                              <a:srgbClr val="000000">
                                <a:alpha val="40000"/>
                              </a:srgbClr>
                            </a:glow>
                          </a:effectLst>
                          <a:latin typeface="Arial"/>
                          <a:ea typeface="SimSun" charset="0"/>
                          <a:cs typeface="Arial"/>
                        </a:rPr>
                        <a:t> &amp; </a:t>
                      </a:r>
                      <a:r>
                        <a:rPr lang="en-US" altLang="zh-CN" sz="1600" b="1" kern="1200" dirty="0" err="1" smtClean="0">
                          <a:solidFill>
                            <a:schemeClr val="accent4">
                              <a:lumMod val="20000"/>
                              <a:lumOff val="80000"/>
                            </a:schemeClr>
                          </a:solidFill>
                          <a:effectLst>
                            <a:glow rad="228600">
                              <a:srgbClr val="000000">
                                <a:alpha val="40000"/>
                              </a:srgbClr>
                            </a:glow>
                          </a:effectLst>
                          <a:latin typeface="Arial"/>
                          <a:ea typeface="SimSun" charset="0"/>
                          <a:cs typeface="Arial"/>
                        </a:rPr>
                        <a:t>cầu</a:t>
                      </a:r>
                      <a:r>
                        <a:rPr lang="en-US" altLang="zh-CN" sz="1600" b="1" kern="1200" baseline="0" dirty="0" smtClean="0">
                          <a:solidFill>
                            <a:schemeClr val="accent4">
                              <a:lumMod val="20000"/>
                              <a:lumOff val="80000"/>
                            </a:schemeClr>
                          </a:solidFill>
                          <a:effectLst>
                            <a:glow rad="228600">
                              <a:srgbClr val="000000">
                                <a:alpha val="40000"/>
                              </a:srgbClr>
                            </a:glow>
                          </a:effectLst>
                          <a:latin typeface="Arial"/>
                          <a:ea typeface="SimSun" charset="0"/>
                          <a:cs typeface="Arial"/>
                        </a:rPr>
                        <a:t> </a:t>
                      </a:r>
                      <a:r>
                        <a:rPr lang="en-US" altLang="zh-CN" sz="1600" b="1" kern="1200" baseline="0" dirty="0" err="1" smtClean="0">
                          <a:solidFill>
                            <a:schemeClr val="accent4">
                              <a:lumMod val="20000"/>
                              <a:lumOff val="80000"/>
                            </a:schemeClr>
                          </a:solidFill>
                          <a:effectLst>
                            <a:glow rad="228600">
                              <a:srgbClr val="000000">
                                <a:alpha val="40000"/>
                              </a:srgbClr>
                            </a:glow>
                          </a:effectLst>
                          <a:latin typeface="Arial"/>
                          <a:ea typeface="SimSun" charset="0"/>
                          <a:cs typeface="Arial"/>
                        </a:rPr>
                        <a:t>thay</a:t>
                      </a:r>
                      <a:endParaRPr lang="en-US" altLang="zh-CN" sz="1600" b="1" kern="1200" baseline="0" dirty="0" smtClean="0">
                        <a:solidFill>
                          <a:schemeClr val="accent4">
                            <a:lumMod val="20000"/>
                            <a:lumOff val="80000"/>
                          </a:schemeClr>
                        </a:solidFill>
                        <a:effectLst>
                          <a:glow rad="228600">
                            <a:srgbClr val="000000">
                              <a:alpha val="40000"/>
                            </a:srgbClr>
                          </a:glow>
                        </a:effectLst>
                        <a:latin typeface="Arial"/>
                        <a:ea typeface="SimSun" charset="0"/>
                        <a:cs typeface="Arial"/>
                      </a:endParaRPr>
                    </a:p>
                    <a:p>
                      <a:pPr algn="ctr"/>
                      <a:r>
                        <a:rPr lang="en-US" altLang="zh-CN" sz="1600" b="1" kern="1200" dirty="0" smtClean="0">
                          <a:solidFill>
                            <a:schemeClr val="accent4">
                              <a:lumMod val="20000"/>
                              <a:lumOff val="80000"/>
                            </a:schemeClr>
                          </a:solidFill>
                          <a:effectLst>
                            <a:glow rad="228600">
                              <a:srgbClr val="000000">
                                <a:alpha val="40000"/>
                              </a:srgbClr>
                            </a:glow>
                          </a:effectLst>
                          <a:latin typeface="Arial"/>
                          <a:ea typeface="SimSun" charset="0"/>
                          <a:cs typeface="Arial"/>
                        </a:rPr>
                        <a:t>1:3-11</a:t>
                      </a:r>
                      <a:endParaRPr lang="en-US" altLang="zh-CN" sz="1600" b="1" dirty="0" smtClean="0">
                        <a:solidFill>
                          <a:schemeClr val="accent4">
                            <a:lumMod val="20000"/>
                            <a:lumOff val="80000"/>
                          </a:schemeClr>
                        </a:solidFill>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altLang="zh-CN" sz="1600" b="1" dirty="0" err="1" smtClean="0">
                          <a:solidFill>
                            <a:schemeClr val="accent4">
                              <a:lumMod val="20000"/>
                              <a:lumOff val="80000"/>
                            </a:schemeClr>
                          </a:solidFill>
                          <a:latin typeface="Arial"/>
                          <a:ea typeface="SimSun" charset="0"/>
                          <a:cs typeface="Arial"/>
                        </a:rPr>
                        <a:t>Mục</a:t>
                      </a:r>
                      <a:r>
                        <a:rPr lang="en-US" altLang="zh-CN" sz="1600" b="1" baseline="0" dirty="0" smtClean="0">
                          <a:solidFill>
                            <a:schemeClr val="accent4">
                              <a:lumMod val="20000"/>
                              <a:lumOff val="80000"/>
                            </a:schemeClr>
                          </a:solidFill>
                          <a:latin typeface="Arial"/>
                          <a:ea typeface="SimSun" charset="0"/>
                          <a:cs typeface="Arial"/>
                        </a:rPr>
                        <a:t> </a:t>
                      </a:r>
                      <a:r>
                        <a:rPr lang="en-US" altLang="zh-CN" sz="1600" b="1" baseline="0" dirty="0" err="1" smtClean="0">
                          <a:solidFill>
                            <a:schemeClr val="accent4">
                              <a:lumMod val="20000"/>
                              <a:lumOff val="80000"/>
                            </a:schemeClr>
                          </a:solidFill>
                          <a:latin typeface="Arial"/>
                          <a:ea typeface="SimSun" charset="0"/>
                          <a:cs typeface="Arial"/>
                        </a:rPr>
                        <a:t>vụ</a:t>
                      </a:r>
                      <a:r>
                        <a:rPr lang="en-US" altLang="zh-CN" sz="1600" b="1" baseline="0" dirty="0" smtClean="0">
                          <a:solidFill>
                            <a:schemeClr val="accent4">
                              <a:lumMod val="20000"/>
                              <a:lumOff val="80000"/>
                            </a:schemeClr>
                          </a:solidFill>
                          <a:latin typeface="Arial"/>
                          <a:ea typeface="SimSun" charset="0"/>
                          <a:cs typeface="Arial"/>
                        </a:rPr>
                        <a:t> </a:t>
                      </a:r>
                      <a:r>
                        <a:rPr lang="en-US" altLang="zh-CN" sz="1600" b="1" baseline="0" dirty="0" err="1" smtClean="0">
                          <a:solidFill>
                            <a:schemeClr val="accent4">
                              <a:lumMod val="20000"/>
                              <a:lumOff val="80000"/>
                            </a:schemeClr>
                          </a:solidFill>
                          <a:latin typeface="Arial"/>
                          <a:ea typeface="SimSun" charset="0"/>
                          <a:cs typeface="Arial"/>
                        </a:rPr>
                        <a:t>trong</a:t>
                      </a:r>
                      <a:r>
                        <a:rPr lang="en-US" altLang="zh-CN" sz="1600" b="1" baseline="0" dirty="0" smtClean="0">
                          <a:solidFill>
                            <a:schemeClr val="accent4">
                              <a:lumMod val="20000"/>
                              <a:lumOff val="80000"/>
                            </a:schemeClr>
                          </a:solidFill>
                          <a:latin typeface="Arial"/>
                          <a:ea typeface="SimSun" charset="0"/>
                          <a:cs typeface="Arial"/>
                        </a:rPr>
                        <a:t> </a:t>
                      </a:r>
                      <a:r>
                        <a:rPr lang="en-US" altLang="zh-CN" sz="1600" b="1" baseline="0" dirty="0" err="1" smtClean="0">
                          <a:solidFill>
                            <a:schemeClr val="accent4">
                              <a:lumMod val="20000"/>
                              <a:lumOff val="80000"/>
                            </a:schemeClr>
                          </a:solidFill>
                          <a:latin typeface="Arial"/>
                          <a:ea typeface="SimSun" charset="0"/>
                          <a:cs typeface="Arial"/>
                        </a:rPr>
                        <a:t>tù</a:t>
                      </a:r>
                      <a:endParaRPr lang="en-US" altLang="zh-CN" sz="1600" b="1" baseline="0" dirty="0" smtClean="0">
                        <a:solidFill>
                          <a:schemeClr val="accent4">
                            <a:lumMod val="20000"/>
                            <a:lumOff val="80000"/>
                          </a:schemeClr>
                        </a:solidFill>
                        <a:latin typeface="Arial"/>
                        <a:ea typeface="SimSun" charset="0"/>
                        <a:cs typeface="Arial"/>
                      </a:endParaRPr>
                    </a:p>
                    <a:p>
                      <a:pPr algn="ctr"/>
                      <a:r>
                        <a:rPr lang="en-US" altLang="zh-CN" sz="1600" b="1" kern="1200" dirty="0" smtClean="0">
                          <a:solidFill>
                            <a:schemeClr val="accent4">
                              <a:lumMod val="20000"/>
                              <a:lumOff val="80000"/>
                            </a:schemeClr>
                          </a:solidFill>
                          <a:effectLst>
                            <a:glow rad="228600">
                              <a:srgbClr val="000000">
                                <a:alpha val="40000"/>
                              </a:srgbClr>
                            </a:glow>
                          </a:effectLst>
                          <a:latin typeface="Arial"/>
                          <a:ea typeface="SimSun" charset="0"/>
                          <a:cs typeface="Arial"/>
                        </a:rPr>
                        <a:t>1:12-30</a:t>
                      </a:r>
                      <a:endParaRPr lang="en-US" altLang="zh-CN" sz="1600" b="1" dirty="0" smtClean="0">
                        <a:solidFill>
                          <a:schemeClr val="accent4">
                            <a:lumMod val="20000"/>
                            <a:lumOff val="80000"/>
                          </a:schemeClr>
                        </a:solidFill>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altLang="zh-CN" sz="1400" b="1" dirty="0" smtClean="0">
                          <a:solidFill>
                            <a:schemeClr val="accent4">
                              <a:lumMod val="20000"/>
                              <a:lumOff val="80000"/>
                            </a:schemeClr>
                          </a:solidFill>
                          <a:latin typeface="Arial"/>
                          <a:ea typeface="SimSun" charset="0"/>
                          <a:cs typeface="Arial"/>
                        </a:rPr>
                        <a:t> </a:t>
                      </a:r>
                      <a:r>
                        <a:rPr lang="en-US" altLang="zh-CN" sz="1400" b="1" kern="1200" dirty="0" err="1" smtClean="0">
                          <a:solidFill>
                            <a:schemeClr val="accent4">
                              <a:lumMod val="20000"/>
                              <a:lumOff val="80000"/>
                            </a:schemeClr>
                          </a:solidFill>
                          <a:effectLst>
                            <a:glow rad="228600">
                              <a:srgbClr val="000000">
                                <a:alpha val="40000"/>
                              </a:srgbClr>
                            </a:glow>
                          </a:effectLst>
                          <a:latin typeface="Arial"/>
                          <a:ea typeface="SimSun" charset="0"/>
                          <a:cs typeface="Arial"/>
                        </a:rPr>
                        <a:t>Khuyên</a:t>
                      </a:r>
                      <a:r>
                        <a:rPr lang="en-US" altLang="zh-CN" sz="1400" b="1" kern="1200" dirty="0" smtClean="0">
                          <a:solidFill>
                            <a:schemeClr val="accent4">
                              <a:lumMod val="20000"/>
                              <a:lumOff val="80000"/>
                            </a:schemeClr>
                          </a:solidFill>
                          <a:effectLst>
                            <a:glow rad="228600">
                              <a:srgbClr val="000000">
                                <a:alpha val="40000"/>
                              </a:srgbClr>
                            </a:glow>
                          </a:effectLst>
                          <a:latin typeface="Arial"/>
                          <a:ea typeface="SimSun" charset="0"/>
                          <a:cs typeface="Arial"/>
                        </a:rPr>
                        <a:t> </a:t>
                      </a:r>
                      <a:r>
                        <a:rPr lang="en-US" altLang="zh-CN" sz="1600" b="1" kern="1200" dirty="0" err="1" smtClean="0">
                          <a:solidFill>
                            <a:schemeClr val="accent4">
                              <a:lumMod val="20000"/>
                              <a:lumOff val="80000"/>
                            </a:schemeClr>
                          </a:solidFill>
                          <a:effectLst>
                            <a:glow rad="228600">
                              <a:srgbClr val="000000">
                                <a:alpha val="40000"/>
                              </a:srgbClr>
                            </a:glow>
                          </a:effectLst>
                          <a:latin typeface="Arial"/>
                          <a:ea typeface="SimSun" charset="0"/>
                          <a:cs typeface="Arial"/>
                        </a:rPr>
                        <a:t>lơn</a:t>
                      </a:r>
                      <a:endParaRPr lang="en-US" altLang="zh-CN" sz="1600" b="1" kern="1200" dirty="0" smtClean="0">
                        <a:solidFill>
                          <a:schemeClr val="accent4">
                            <a:lumMod val="20000"/>
                            <a:lumOff val="80000"/>
                          </a:schemeClr>
                        </a:solidFill>
                        <a:effectLst>
                          <a:glow rad="228600">
                            <a:srgbClr val="000000">
                              <a:alpha val="40000"/>
                            </a:srgbClr>
                          </a:glow>
                        </a:effectLst>
                        <a:latin typeface="Arial"/>
                        <a:ea typeface="SimSun" charset="0"/>
                        <a:cs typeface="Arial"/>
                      </a:endParaRPr>
                    </a:p>
                    <a:p>
                      <a:pPr algn="ctr"/>
                      <a:r>
                        <a:rPr lang="en-US" altLang="zh-CN" sz="1600" b="1" kern="1200" dirty="0" smtClean="0">
                          <a:solidFill>
                            <a:schemeClr val="accent4">
                              <a:lumMod val="20000"/>
                              <a:lumOff val="80000"/>
                            </a:schemeClr>
                          </a:solidFill>
                          <a:effectLst>
                            <a:glow rad="228600">
                              <a:srgbClr val="000000">
                                <a:alpha val="40000"/>
                              </a:srgbClr>
                            </a:glow>
                          </a:effectLst>
                          <a:latin typeface="Arial"/>
                          <a:ea typeface="SimSun" charset="0"/>
                          <a:cs typeface="Arial"/>
                        </a:rPr>
                        <a:t>2:1-4</a:t>
                      </a:r>
                      <a:endParaRPr lang="en-US" altLang="zh-CN" sz="1600" b="1" dirty="0" smtClean="0">
                        <a:solidFill>
                          <a:schemeClr val="accent4">
                            <a:lumMod val="20000"/>
                            <a:lumOff val="80000"/>
                          </a:schemeClr>
                        </a:solidFill>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altLang="zh-CN" sz="1600" b="1" dirty="0" smtClean="0">
                          <a:solidFill>
                            <a:schemeClr val="accent4">
                              <a:lumMod val="20000"/>
                              <a:lumOff val="80000"/>
                            </a:schemeClr>
                          </a:solidFill>
                          <a:latin typeface="Arial"/>
                          <a:ea typeface="SimSun" charset="0"/>
                          <a:cs typeface="Arial"/>
                        </a:rPr>
                        <a:t>Minh </a:t>
                      </a:r>
                      <a:r>
                        <a:rPr lang="en-US" altLang="zh-CN" sz="1600" b="1" dirty="0" err="1" smtClean="0">
                          <a:solidFill>
                            <a:schemeClr val="accent4">
                              <a:lumMod val="20000"/>
                              <a:lumOff val="80000"/>
                            </a:schemeClr>
                          </a:solidFill>
                          <a:latin typeface="Arial"/>
                          <a:ea typeface="SimSun" charset="0"/>
                          <a:cs typeface="Arial"/>
                        </a:rPr>
                        <a:t>họa</a:t>
                      </a:r>
                      <a:endParaRPr lang="en-US" altLang="zh-CN" sz="1600" b="1" kern="1200" dirty="0" smtClean="0">
                        <a:solidFill>
                          <a:schemeClr val="accent4">
                            <a:lumMod val="20000"/>
                            <a:lumOff val="80000"/>
                          </a:schemeClr>
                        </a:solidFill>
                        <a:effectLst>
                          <a:glow rad="228600">
                            <a:srgbClr val="000000">
                              <a:alpha val="40000"/>
                            </a:srgbClr>
                          </a:glow>
                        </a:effectLst>
                        <a:latin typeface="Arial"/>
                        <a:ea typeface="SimSun" charset="0"/>
                        <a:cs typeface="Arial"/>
                      </a:endParaRPr>
                    </a:p>
                    <a:p>
                      <a:pPr algn="ctr"/>
                      <a:r>
                        <a:rPr lang="en-US" altLang="zh-CN" sz="1600" b="1" kern="1200" dirty="0" smtClean="0">
                          <a:solidFill>
                            <a:schemeClr val="accent4">
                              <a:lumMod val="20000"/>
                              <a:lumOff val="80000"/>
                            </a:schemeClr>
                          </a:solidFill>
                          <a:effectLst>
                            <a:glow rad="228600">
                              <a:srgbClr val="000000">
                                <a:alpha val="40000"/>
                              </a:srgbClr>
                            </a:glow>
                          </a:effectLst>
                          <a:latin typeface="Arial"/>
                          <a:ea typeface="SimSun" charset="0"/>
                          <a:cs typeface="Arial"/>
                        </a:rPr>
                        <a:t>2:5-30</a:t>
                      </a:r>
                      <a:endParaRPr lang="en-US" altLang="zh-CN" sz="1600" b="1" dirty="0" smtClean="0">
                        <a:solidFill>
                          <a:schemeClr val="accent4">
                            <a:lumMod val="20000"/>
                            <a:lumOff val="80000"/>
                          </a:schemeClr>
                        </a:solidFill>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altLang="zh-CN" sz="1600" b="1" kern="1200" dirty="0" err="1" smtClean="0">
                          <a:solidFill>
                            <a:schemeClr val="accent4">
                              <a:lumMod val="20000"/>
                              <a:lumOff val="80000"/>
                            </a:schemeClr>
                          </a:solidFill>
                          <a:effectLst/>
                          <a:latin typeface="Arial"/>
                          <a:ea typeface="SimSun" charset="0"/>
                          <a:cs typeface="Arial"/>
                        </a:rPr>
                        <a:t>Từ</a:t>
                      </a:r>
                      <a:r>
                        <a:rPr lang="en-US" altLang="zh-CN" sz="1600" b="1" kern="1200" baseline="0" dirty="0" smtClean="0">
                          <a:solidFill>
                            <a:schemeClr val="accent4">
                              <a:lumMod val="20000"/>
                              <a:lumOff val="80000"/>
                            </a:schemeClr>
                          </a:solidFill>
                          <a:effectLst/>
                          <a:latin typeface="Arial"/>
                          <a:ea typeface="SimSun" charset="0"/>
                          <a:cs typeface="Arial"/>
                        </a:rPr>
                        <a:t> </a:t>
                      </a:r>
                      <a:r>
                        <a:rPr lang="en-US" altLang="zh-CN" sz="1600" b="1" kern="1200" baseline="0" dirty="0" err="1" smtClean="0">
                          <a:solidFill>
                            <a:schemeClr val="accent4">
                              <a:lumMod val="20000"/>
                              <a:lumOff val="80000"/>
                            </a:schemeClr>
                          </a:solidFill>
                          <a:effectLst/>
                          <a:latin typeface="Arial"/>
                          <a:ea typeface="SimSun" charset="0"/>
                          <a:cs typeface="Arial"/>
                        </a:rPr>
                        <a:t>Duy</a:t>
                      </a:r>
                      <a:r>
                        <a:rPr lang="en-US" altLang="zh-CN" sz="1600" b="1" kern="1200" baseline="0" dirty="0" smtClean="0">
                          <a:solidFill>
                            <a:schemeClr val="accent4">
                              <a:lumMod val="20000"/>
                              <a:lumOff val="80000"/>
                            </a:schemeClr>
                          </a:solidFill>
                          <a:effectLst/>
                          <a:latin typeface="Arial"/>
                          <a:ea typeface="SimSun" charset="0"/>
                          <a:cs typeface="Arial"/>
                        </a:rPr>
                        <a:t> </a:t>
                      </a:r>
                      <a:r>
                        <a:rPr lang="en-US" altLang="zh-CN" sz="1600" b="1" kern="1200" baseline="0" dirty="0" err="1" smtClean="0">
                          <a:solidFill>
                            <a:schemeClr val="accent4">
                              <a:lumMod val="20000"/>
                              <a:lumOff val="80000"/>
                            </a:schemeClr>
                          </a:solidFill>
                          <a:effectLst/>
                          <a:latin typeface="Arial"/>
                          <a:ea typeface="SimSun" charset="0"/>
                          <a:cs typeface="Arial"/>
                        </a:rPr>
                        <a:t>luật</a:t>
                      </a:r>
                      <a:endParaRPr lang="en-US" altLang="zh-CN" sz="1600" b="1" kern="1200" dirty="0" smtClean="0">
                        <a:solidFill>
                          <a:schemeClr val="accent4">
                            <a:lumMod val="20000"/>
                            <a:lumOff val="80000"/>
                          </a:schemeClr>
                        </a:solidFill>
                        <a:effectLst>
                          <a:glow rad="228600">
                            <a:srgbClr val="000000">
                              <a:alpha val="40000"/>
                            </a:srgbClr>
                          </a:glow>
                        </a:effectLst>
                        <a:latin typeface="Arial"/>
                        <a:ea typeface="SimSun" charset="0"/>
                        <a:cs typeface="Arial"/>
                      </a:endParaRPr>
                    </a:p>
                    <a:p>
                      <a:pPr algn="ctr"/>
                      <a:r>
                        <a:rPr lang="en-US" altLang="zh-CN" sz="1600" b="1" kern="1200" dirty="0" smtClean="0">
                          <a:solidFill>
                            <a:schemeClr val="accent4">
                              <a:lumMod val="20000"/>
                              <a:lumOff val="80000"/>
                            </a:schemeClr>
                          </a:solidFill>
                          <a:effectLst>
                            <a:glow rad="228600">
                              <a:srgbClr val="000000">
                                <a:alpha val="40000"/>
                              </a:srgbClr>
                            </a:glow>
                          </a:effectLst>
                          <a:latin typeface="Arial"/>
                          <a:ea typeface="SimSun" charset="0"/>
                          <a:cs typeface="Arial"/>
                        </a:rPr>
                        <a:t>3:1-16</a:t>
                      </a:r>
                      <a:endParaRPr lang="en-US" altLang="zh-CN" sz="1600" b="1" dirty="0" smtClean="0">
                        <a:solidFill>
                          <a:schemeClr val="accent4">
                            <a:lumMod val="20000"/>
                            <a:lumOff val="80000"/>
                          </a:schemeClr>
                        </a:solidFill>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altLang="zh-CN" sz="1600" b="1" kern="1200" baseline="0" dirty="0" err="1" smtClean="0">
                          <a:solidFill>
                            <a:schemeClr val="accent4">
                              <a:lumMod val="20000"/>
                              <a:lumOff val="80000"/>
                            </a:schemeClr>
                          </a:solidFill>
                          <a:effectLst/>
                          <a:latin typeface="Arial"/>
                          <a:ea typeface="SimSun" charset="0"/>
                          <a:cs typeface="Arial"/>
                        </a:rPr>
                        <a:t>Đến</a:t>
                      </a:r>
                      <a:endParaRPr lang="en-US" altLang="zh-CN" sz="1600" b="1" kern="1200" baseline="0" dirty="0" smtClean="0">
                        <a:solidFill>
                          <a:schemeClr val="accent4">
                            <a:lumMod val="20000"/>
                            <a:lumOff val="80000"/>
                          </a:schemeClr>
                        </a:solidFill>
                        <a:effectLst/>
                        <a:latin typeface="Arial"/>
                        <a:ea typeface="SimSun" charset="0"/>
                        <a:cs typeface="Arial"/>
                      </a:endParaRPr>
                    </a:p>
                    <a:p>
                      <a:pPr algn="ctr"/>
                      <a:r>
                        <a:rPr lang="en-US" altLang="zh-CN" sz="1600" b="1" kern="1200" dirty="0" err="1" smtClean="0">
                          <a:solidFill>
                            <a:schemeClr val="accent4">
                              <a:lumMod val="20000"/>
                              <a:lumOff val="80000"/>
                            </a:schemeClr>
                          </a:solidFill>
                          <a:effectLst>
                            <a:glow rad="228600">
                              <a:srgbClr val="000000">
                                <a:alpha val="40000"/>
                              </a:srgbClr>
                            </a:glow>
                          </a:effectLst>
                          <a:latin typeface="Arial"/>
                          <a:ea typeface="SimSun" charset="0"/>
                          <a:cs typeface="Arial"/>
                        </a:rPr>
                        <a:t>Buông</a:t>
                      </a:r>
                      <a:r>
                        <a:rPr lang="en-US" altLang="zh-CN" sz="1600" b="1" kern="1200" baseline="0" dirty="0" smtClean="0">
                          <a:solidFill>
                            <a:schemeClr val="accent4">
                              <a:lumMod val="20000"/>
                              <a:lumOff val="80000"/>
                            </a:schemeClr>
                          </a:solidFill>
                          <a:effectLst>
                            <a:glow rad="228600">
                              <a:srgbClr val="000000">
                                <a:alpha val="40000"/>
                              </a:srgbClr>
                            </a:glow>
                          </a:effectLst>
                          <a:latin typeface="Arial"/>
                          <a:ea typeface="SimSun" charset="0"/>
                          <a:cs typeface="Arial"/>
                        </a:rPr>
                        <a:t> </a:t>
                      </a:r>
                      <a:r>
                        <a:rPr lang="en-US" altLang="zh-CN" sz="1600" b="1" kern="1200" baseline="0" dirty="0" err="1" smtClean="0">
                          <a:solidFill>
                            <a:schemeClr val="accent4">
                              <a:lumMod val="20000"/>
                              <a:lumOff val="80000"/>
                            </a:schemeClr>
                          </a:solidFill>
                          <a:effectLst>
                            <a:glow rad="228600">
                              <a:srgbClr val="000000">
                                <a:alpha val="40000"/>
                              </a:srgbClr>
                            </a:glow>
                          </a:effectLst>
                          <a:latin typeface="Arial"/>
                          <a:ea typeface="SimSun" charset="0"/>
                          <a:cs typeface="Arial"/>
                        </a:rPr>
                        <a:t>thả</a:t>
                      </a:r>
                      <a:endParaRPr lang="en-US" altLang="zh-CN" sz="1600" b="1" kern="1200" dirty="0" smtClean="0">
                        <a:solidFill>
                          <a:schemeClr val="accent4">
                            <a:lumMod val="20000"/>
                            <a:lumOff val="80000"/>
                          </a:schemeClr>
                        </a:solidFill>
                        <a:effectLst>
                          <a:glow rad="228600">
                            <a:srgbClr val="000000">
                              <a:alpha val="40000"/>
                            </a:srgbClr>
                          </a:glow>
                        </a:effectLst>
                        <a:latin typeface="Arial"/>
                        <a:ea typeface="SimSun" charset="0"/>
                        <a:cs typeface="Arial"/>
                      </a:endParaRPr>
                    </a:p>
                    <a:p>
                      <a:pPr algn="ctr"/>
                      <a:r>
                        <a:rPr lang="en-US" altLang="zh-CN" sz="1600" b="1" kern="1200" dirty="0" smtClean="0">
                          <a:solidFill>
                            <a:schemeClr val="accent4">
                              <a:lumMod val="20000"/>
                              <a:lumOff val="80000"/>
                            </a:schemeClr>
                          </a:solidFill>
                          <a:effectLst>
                            <a:glow rad="228600">
                              <a:srgbClr val="000000">
                                <a:alpha val="40000"/>
                              </a:srgbClr>
                            </a:glow>
                          </a:effectLst>
                          <a:latin typeface="Arial"/>
                          <a:ea typeface="SimSun" charset="0"/>
                          <a:cs typeface="Arial"/>
                        </a:rPr>
                        <a:t>3:17-21</a:t>
                      </a:r>
                      <a:endParaRPr lang="en-US" altLang="zh-CN" sz="1600" b="1" dirty="0" smtClean="0">
                        <a:solidFill>
                          <a:schemeClr val="accent4">
                            <a:lumMod val="20000"/>
                            <a:lumOff val="80000"/>
                          </a:schemeClr>
                        </a:solidFill>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altLang="zh-CN" sz="1600" b="1" dirty="0" smtClean="0">
                          <a:solidFill>
                            <a:schemeClr val="accent4">
                              <a:lumMod val="20000"/>
                              <a:lumOff val="80000"/>
                            </a:schemeClr>
                          </a:solidFill>
                          <a:latin typeface="Arial"/>
                          <a:ea typeface="SimSun" charset="0"/>
                          <a:cs typeface="Arial"/>
                        </a:rPr>
                        <a:t> </a:t>
                      </a:r>
                      <a:r>
                        <a:rPr lang="en-US" altLang="zh-CN" sz="1600" b="1" kern="1200" dirty="0" err="1" smtClean="0">
                          <a:solidFill>
                            <a:schemeClr val="accent4">
                              <a:lumMod val="20000"/>
                              <a:lumOff val="80000"/>
                            </a:schemeClr>
                          </a:solidFill>
                          <a:effectLst>
                            <a:glow rad="228600">
                              <a:srgbClr val="000000">
                                <a:alpha val="40000"/>
                              </a:srgbClr>
                            </a:glow>
                          </a:effectLst>
                          <a:latin typeface="Arial"/>
                          <a:ea typeface="SimSun" charset="0"/>
                          <a:cs typeface="Arial"/>
                        </a:rPr>
                        <a:t>Với</a:t>
                      </a:r>
                      <a:r>
                        <a:rPr lang="en-US" altLang="zh-CN" sz="1600" b="1" kern="1200" baseline="0" dirty="0" smtClean="0">
                          <a:solidFill>
                            <a:schemeClr val="accent4">
                              <a:lumMod val="20000"/>
                              <a:lumOff val="80000"/>
                            </a:schemeClr>
                          </a:solidFill>
                          <a:effectLst>
                            <a:glow rad="228600">
                              <a:srgbClr val="000000">
                                <a:alpha val="40000"/>
                              </a:srgbClr>
                            </a:glow>
                          </a:effectLst>
                          <a:latin typeface="Arial"/>
                          <a:ea typeface="SimSun" charset="0"/>
                          <a:cs typeface="Arial"/>
                        </a:rPr>
                        <a:t> con </a:t>
                      </a:r>
                      <a:r>
                        <a:rPr lang="en-US" altLang="zh-CN" sz="1600" b="1" kern="1200" baseline="0" dirty="0" err="1" smtClean="0">
                          <a:solidFill>
                            <a:schemeClr val="accent4">
                              <a:lumMod val="20000"/>
                              <a:lumOff val="80000"/>
                            </a:schemeClr>
                          </a:solidFill>
                          <a:effectLst>
                            <a:glow rad="228600">
                              <a:srgbClr val="000000">
                                <a:alpha val="40000"/>
                              </a:srgbClr>
                            </a:glow>
                          </a:effectLst>
                          <a:latin typeface="Arial"/>
                          <a:ea typeface="SimSun" charset="0"/>
                          <a:cs typeface="Arial"/>
                        </a:rPr>
                        <a:t>người</a:t>
                      </a:r>
                      <a:endParaRPr lang="en-US" altLang="zh-CN" sz="1600" b="1" kern="1200" dirty="0" smtClean="0">
                        <a:solidFill>
                          <a:schemeClr val="accent4">
                            <a:lumMod val="20000"/>
                            <a:lumOff val="80000"/>
                          </a:schemeClr>
                        </a:solidFill>
                        <a:effectLst>
                          <a:glow rad="228600">
                            <a:srgbClr val="000000">
                              <a:alpha val="40000"/>
                            </a:srgbClr>
                          </a:glow>
                        </a:effectLst>
                        <a:latin typeface="Arial"/>
                        <a:ea typeface="SimSun" charset="0"/>
                        <a:cs typeface="Arial"/>
                      </a:endParaRPr>
                    </a:p>
                    <a:p>
                      <a:pPr algn="ctr"/>
                      <a:r>
                        <a:rPr lang="en-US" altLang="zh-CN" sz="1600" b="1" kern="1200" dirty="0" smtClean="0">
                          <a:solidFill>
                            <a:schemeClr val="accent4">
                              <a:lumMod val="20000"/>
                              <a:lumOff val="80000"/>
                            </a:schemeClr>
                          </a:solidFill>
                          <a:effectLst>
                            <a:glow rad="228600">
                              <a:srgbClr val="000000">
                                <a:alpha val="40000"/>
                              </a:srgbClr>
                            </a:glow>
                          </a:effectLst>
                          <a:latin typeface="Arial"/>
                          <a:ea typeface="SimSun" charset="0"/>
                          <a:cs typeface="Arial"/>
                        </a:rPr>
                        <a:t>4:1-3</a:t>
                      </a:r>
                      <a:endParaRPr lang="en-US" altLang="zh-CN" sz="1600" b="1" dirty="0" smtClean="0">
                        <a:solidFill>
                          <a:schemeClr val="accent4">
                            <a:lumMod val="20000"/>
                            <a:lumOff val="80000"/>
                          </a:schemeClr>
                        </a:solidFill>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altLang="zh-CN" sz="1600" b="1" dirty="0" smtClean="0">
                          <a:solidFill>
                            <a:schemeClr val="accent4">
                              <a:lumMod val="20000"/>
                              <a:lumOff val="80000"/>
                            </a:schemeClr>
                          </a:solidFill>
                          <a:latin typeface="Arial"/>
                          <a:ea typeface="SimSun" charset="0"/>
                          <a:cs typeface="Arial"/>
                        </a:rPr>
                        <a:t> </a:t>
                      </a:r>
                      <a:r>
                        <a:rPr lang="en-US" altLang="zh-CN" sz="1600" b="1" kern="1200" dirty="0" err="1" smtClean="0">
                          <a:solidFill>
                            <a:schemeClr val="accent4">
                              <a:lumMod val="20000"/>
                              <a:lumOff val="80000"/>
                            </a:schemeClr>
                          </a:solidFill>
                          <a:effectLst>
                            <a:glow rad="228600">
                              <a:srgbClr val="000000">
                                <a:alpha val="40000"/>
                              </a:srgbClr>
                            </a:glow>
                          </a:effectLst>
                          <a:latin typeface="Arial"/>
                          <a:ea typeface="SimSun" charset="0"/>
                          <a:cs typeface="Arial"/>
                        </a:rPr>
                        <a:t>Với</a:t>
                      </a:r>
                      <a:r>
                        <a:rPr lang="en-US" altLang="zh-CN" sz="1600" b="1" kern="1200" baseline="0" dirty="0" smtClean="0">
                          <a:solidFill>
                            <a:schemeClr val="accent4">
                              <a:lumMod val="20000"/>
                              <a:lumOff val="80000"/>
                            </a:schemeClr>
                          </a:solidFill>
                          <a:effectLst>
                            <a:glow rad="228600">
                              <a:srgbClr val="000000">
                                <a:alpha val="40000"/>
                              </a:srgbClr>
                            </a:glow>
                          </a:effectLst>
                          <a:latin typeface="Arial"/>
                          <a:ea typeface="SimSun" charset="0"/>
                          <a:cs typeface="Arial"/>
                        </a:rPr>
                        <a:t> </a:t>
                      </a:r>
                      <a:r>
                        <a:rPr lang="en-US" altLang="zh-CN" sz="1600" b="1" kern="1200" baseline="0" dirty="0" err="1" smtClean="0">
                          <a:solidFill>
                            <a:schemeClr val="accent4">
                              <a:lumMod val="20000"/>
                              <a:lumOff val="80000"/>
                            </a:schemeClr>
                          </a:solidFill>
                          <a:effectLst>
                            <a:glow rad="228600">
                              <a:srgbClr val="000000">
                                <a:alpha val="40000"/>
                              </a:srgbClr>
                            </a:glow>
                          </a:effectLst>
                          <a:latin typeface="Arial"/>
                          <a:ea typeface="SimSun" charset="0"/>
                          <a:cs typeface="Arial"/>
                        </a:rPr>
                        <a:t>Chúa</a:t>
                      </a:r>
                      <a:endParaRPr lang="en-US" altLang="zh-CN" sz="1600" b="1" kern="1200" dirty="0" smtClean="0">
                        <a:solidFill>
                          <a:schemeClr val="accent4">
                            <a:lumMod val="20000"/>
                            <a:lumOff val="80000"/>
                          </a:schemeClr>
                        </a:solidFill>
                        <a:effectLst>
                          <a:glow rad="228600">
                            <a:srgbClr val="000000">
                              <a:alpha val="40000"/>
                            </a:srgbClr>
                          </a:glow>
                        </a:effectLst>
                        <a:latin typeface="Arial"/>
                        <a:ea typeface="SimSun" charset="0"/>
                        <a:cs typeface="Arial"/>
                      </a:endParaRPr>
                    </a:p>
                    <a:p>
                      <a:pPr algn="ctr"/>
                      <a:r>
                        <a:rPr lang="en-US" altLang="zh-CN" sz="1600" b="1" kern="1200" dirty="0" smtClean="0">
                          <a:solidFill>
                            <a:schemeClr val="accent4">
                              <a:lumMod val="20000"/>
                              <a:lumOff val="80000"/>
                            </a:schemeClr>
                          </a:solidFill>
                          <a:effectLst>
                            <a:glow rad="228600">
                              <a:srgbClr val="000000">
                                <a:alpha val="40000"/>
                              </a:srgbClr>
                            </a:glow>
                          </a:effectLst>
                          <a:latin typeface="Arial"/>
                          <a:ea typeface="SimSun" charset="0"/>
                          <a:cs typeface="Arial"/>
                        </a:rPr>
                        <a:t>4:4-9</a:t>
                      </a:r>
                      <a:endParaRPr lang="en-US" altLang="zh-CN" sz="1600" b="1" dirty="0" smtClean="0">
                        <a:solidFill>
                          <a:schemeClr val="accent4">
                            <a:lumMod val="20000"/>
                            <a:lumOff val="80000"/>
                          </a:schemeClr>
                        </a:solidFill>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altLang="zh-CN" sz="1600" b="1" dirty="0" smtClean="0">
                          <a:solidFill>
                            <a:schemeClr val="accent4">
                              <a:lumMod val="20000"/>
                              <a:lumOff val="80000"/>
                            </a:schemeClr>
                          </a:solidFill>
                          <a:latin typeface="Arial"/>
                          <a:ea typeface="SimSun" charset="0"/>
                          <a:cs typeface="Arial"/>
                        </a:rPr>
                        <a:t> </a:t>
                      </a:r>
                      <a:r>
                        <a:rPr lang="en-US" altLang="zh-CN" sz="1600" b="1" dirty="0" err="1" smtClean="0">
                          <a:solidFill>
                            <a:schemeClr val="accent4">
                              <a:lumMod val="20000"/>
                              <a:lumOff val="80000"/>
                            </a:schemeClr>
                          </a:solidFill>
                          <a:effectLst>
                            <a:glow rad="228600">
                              <a:srgbClr val="000000">
                                <a:alpha val="40000"/>
                              </a:srgbClr>
                            </a:glow>
                          </a:effectLst>
                          <a:latin typeface="Arial"/>
                          <a:ea typeface="SimSun" charset="0"/>
                          <a:cs typeface="Arial"/>
                        </a:rPr>
                        <a:t>luôn</a:t>
                      </a:r>
                      <a:r>
                        <a:rPr lang="en-US" altLang="zh-CN" sz="1600" b="1" baseline="0" dirty="0" smtClean="0">
                          <a:solidFill>
                            <a:schemeClr val="accent4">
                              <a:lumMod val="20000"/>
                              <a:lumOff val="80000"/>
                            </a:schemeClr>
                          </a:solidFill>
                          <a:effectLst>
                            <a:glow rad="228600">
                              <a:srgbClr val="000000">
                                <a:alpha val="40000"/>
                              </a:srgbClr>
                            </a:glow>
                          </a:effectLst>
                          <a:latin typeface="Arial"/>
                          <a:ea typeface="SimSun" charset="0"/>
                          <a:cs typeface="Arial"/>
                        </a:rPr>
                        <a:t> </a:t>
                      </a:r>
                      <a:r>
                        <a:rPr lang="en-US" altLang="zh-CN" sz="1600" b="1" baseline="0" dirty="0" err="1" smtClean="0">
                          <a:solidFill>
                            <a:schemeClr val="accent4">
                              <a:lumMod val="20000"/>
                              <a:lumOff val="80000"/>
                            </a:schemeClr>
                          </a:solidFill>
                          <a:effectLst>
                            <a:glow rad="228600">
                              <a:srgbClr val="000000">
                                <a:alpha val="40000"/>
                              </a:srgbClr>
                            </a:glow>
                          </a:effectLst>
                          <a:latin typeface="Arial"/>
                          <a:ea typeface="SimSun" charset="0"/>
                          <a:cs typeface="Arial"/>
                        </a:rPr>
                        <a:t>luôn</a:t>
                      </a:r>
                      <a:endParaRPr lang="en-US" altLang="zh-CN" sz="1600" b="1" dirty="0" smtClean="0">
                        <a:solidFill>
                          <a:schemeClr val="accent4">
                            <a:lumMod val="20000"/>
                            <a:lumOff val="80000"/>
                          </a:schemeClr>
                        </a:solidFill>
                        <a:effectLst>
                          <a:glow rad="228600">
                            <a:srgbClr val="000000">
                              <a:alpha val="40000"/>
                            </a:srgbClr>
                          </a:glow>
                        </a:effectLst>
                        <a:latin typeface="Arial"/>
                        <a:ea typeface="SimSun" charset="0"/>
                        <a:cs typeface="Arial"/>
                      </a:endParaRPr>
                    </a:p>
                    <a:p>
                      <a:pPr algn="ctr" eaLnBrk="0" hangingPunct="0"/>
                      <a:r>
                        <a:rPr lang="en-US" altLang="zh-CN" sz="1600" b="1" dirty="0" smtClean="0">
                          <a:solidFill>
                            <a:schemeClr val="accent4">
                              <a:lumMod val="20000"/>
                              <a:lumOff val="80000"/>
                            </a:schemeClr>
                          </a:solidFill>
                          <a:effectLst>
                            <a:glow rad="228600">
                              <a:srgbClr val="000000">
                                <a:alpha val="40000"/>
                              </a:srgbClr>
                            </a:glow>
                          </a:effectLst>
                          <a:latin typeface="Arial"/>
                          <a:ea typeface="SimSun" charset="0"/>
                          <a:cs typeface="Arial"/>
                        </a:rPr>
                        <a:t>4:10-20 </a:t>
                      </a:r>
                    </a:p>
                    <a:p>
                      <a:pPr algn="ctr" eaLnBrk="0" hangingPunct="0"/>
                      <a:r>
                        <a:rPr lang="en-US" altLang="zh-CN" sz="1600" b="1" dirty="0" smtClean="0">
                          <a:solidFill>
                            <a:schemeClr val="accent4">
                              <a:lumMod val="20000"/>
                              <a:lumOff val="80000"/>
                            </a:schemeClr>
                          </a:solidFill>
                          <a:effectLst>
                            <a:glow rad="228600">
                              <a:srgbClr val="000000">
                                <a:alpha val="40000"/>
                              </a:srgbClr>
                            </a:glow>
                          </a:effectLst>
                          <a:latin typeface="Arial"/>
                          <a:ea typeface="SimSun" charset="0"/>
                          <a:cs typeface="Arial"/>
                        </a:rPr>
                        <a:t>–</a:t>
                      </a:r>
                    </a:p>
                    <a:p>
                      <a:pPr algn="ctr" eaLnBrk="0" hangingPunct="0"/>
                      <a:r>
                        <a:rPr lang="en-US" altLang="zh-CN" sz="1600" b="1" dirty="0" err="1" smtClean="0">
                          <a:solidFill>
                            <a:schemeClr val="accent4">
                              <a:lumMod val="20000"/>
                              <a:lumOff val="80000"/>
                            </a:schemeClr>
                          </a:solidFill>
                          <a:effectLst>
                            <a:glow rad="228600">
                              <a:srgbClr val="000000">
                                <a:alpha val="40000"/>
                              </a:srgbClr>
                            </a:glow>
                          </a:effectLst>
                          <a:latin typeface="Arial"/>
                          <a:ea typeface="SimSun" charset="0"/>
                          <a:cs typeface="Arial"/>
                        </a:rPr>
                        <a:t>Chào</a:t>
                      </a:r>
                      <a:endParaRPr lang="en-US" altLang="zh-CN" sz="1600" b="1" dirty="0" smtClean="0">
                        <a:solidFill>
                          <a:schemeClr val="accent4">
                            <a:lumMod val="20000"/>
                            <a:lumOff val="80000"/>
                          </a:schemeClr>
                        </a:solidFill>
                        <a:effectLst>
                          <a:glow rad="228600">
                            <a:srgbClr val="000000">
                              <a:alpha val="40000"/>
                            </a:srgbClr>
                          </a:glow>
                        </a:effectLst>
                        <a:latin typeface="Arial"/>
                        <a:ea typeface="SimSun" charset="0"/>
                        <a:cs typeface="Arial"/>
                      </a:endParaRPr>
                    </a:p>
                    <a:p>
                      <a:pPr algn="ctr" eaLnBrk="0" hangingPunct="0"/>
                      <a:r>
                        <a:rPr lang="en-US" altLang="zh-CN" sz="1600" b="1" dirty="0" smtClean="0">
                          <a:solidFill>
                            <a:schemeClr val="accent4">
                              <a:lumMod val="20000"/>
                              <a:lumOff val="80000"/>
                            </a:schemeClr>
                          </a:solidFill>
                          <a:effectLst>
                            <a:glow rad="228600">
                              <a:srgbClr val="000000">
                                <a:alpha val="40000"/>
                              </a:srgbClr>
                            </a:glow>
                          </a:effectLst>
                          <a:latin typeface="Arial"/>
                          <a:ea typeface="SimSun" charset="0"/>
                          <a:cs typeface="Arial"/>
                        </a:rPr>
                        <a:t>4:21-23</a:t>
                      </a: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r>
              <a:tr h="488737">
                <a:tc gridSpan="10">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lang="en-US" sz="2400" b="1" kern="1200" dirty="0" err="1" smtClean="0">
                          <a:solidFill>
                            <a:schemeClr val="accent4">
                              <a:lumMod val="20000"/>
                              <a:lumOff val="80000"/>
                            </a:schemeClr>
                          </a:solidFill>
                          <a:effectLst>
                            <a:glow rad="228600">
                              <a:srgbClr val="000000">
                                <a:alpha val="40000"/>
                              </a:srgbClr>
                            </a:glow>
                          </a:effectLst>
                          <a:latin typeface="Arial"/>
                          <a:ea typeface="+mn-ea"/>
                          <a:cs typeface="Arial"/>
                        </a:rPr>
                        <a:t>Từ</a:t>
                      </a:r>
                      <a:r>
                        <a:rPr lang="en-US" sz="2400" b="1" kern="1200" baseline="0" dirty="0" smtClean="0">
                          <a:solidFill>
                            <a:schemeClr val="accent4">
                              <a:lumMod val="20000"/>
                              <a:lumOff val="80000"/>
                            </a:schemeClr>
                          </a:solidFill>
                          <a:effectLst>
                            <a:glow rad="228600">
                              <a:srgbClr val="000000">
                                <a:alpha val="40000"/>
                              </a:srgbClr>
                            </a:glow>
                          </a:effectLst>
                          <a:latin typeface="Arial"/>
                          <a:ea typeface="+mn-ea"/>
                          <a:cs typeface="Arial"/>
                        </a:rPr>
                        <a:t> </a:t>
                      </a:r>
                      <a:r>
                        <a:rPr lang="en-US" sz="2400" b="1" kern="1200" baseline="0" dirty="0" err="1" smtClean="0">
                          <a:solidFill>
                            <a:schemeClr val="accent4">
                              <a:lumMod val="20000"/>
                              <a:lumOff val="80000"/>
                            </a:schemeClr>
                          </a:solidFill>
                          <a:effectLst>
                            <a:glow rad="228600">
                              <a:srgbClr val="000000">
                                <a:alpha val="40000"/>
                              </a:srgbClr>
                            </a:glow>
                          </a:effectLst>
                          <a:latin typeface="Arial"/>
                          <a:ea typeface="+mn-ea"/>
                          <a:cs typeface="Arial"/>
                        </a:rPr>
                        <a:t>Rôma</a:t>
                      </a:r>
                      <a:endParaRPr lang="en-US" sz="2400" b="1" kern="1200" dirty="0">
                        <a:solidFill>
                          <a:schemeClr val="accent4">
                            <a:lumMod val="20000"/>
                            <a:lumOff val="80000"/>
                          </a:schemeClr>
                        </a:solidFill>
                        <a:effectLst>
                          <a:glow rad="228600">
                            <a:srgbClr val="000000">
                              <a:alpha val="40000"/>
                            </a:srgbClr>
                          </a:glow>
                        </a:effectLst>
                        <a:latin typeface="Arial"/>
                        <a:ea typeface="+mn-ea"/>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88737">
                <a:tc gridSpan="10">
                  <a:txBody>
                    <a:bodyPr/>
                    <a:lstStyle>
                      <a:lvl1pPr marL="0" algn="l" defTabSz="456774" rtl="0" eaLnBrk="1" latinLnBrk="0" hangingPunct="1">
                        <a:defRPr sz="1800" kern="1200">
                          <a:solidFill>
                            <a:schemeClr val="tx1"/>
                          </a:solidFill>
                          <a:latin typeface="Calibri"/>
                        </a:defRPr>
                      </a:lvl1pPr>
                      <a:lvl2pPr marL="456774" algn="l" defTabSz="456774" rtl="0" eaLnBrk="1" latinLnBrk="0" hangingPunct="1">
                        <a:defRPr sz="1800" kern="1200">
                          <a:solidFill>
                            <a:schemeClr val="tx1"/>
                          </a:solidFill>
                          <a:latin typeface="Calibri"/>
                        </a:defRPr>
                      </a:lvl2pPr>
                      <a:lvl3pPr marL="913544" algn="l" defTabSz="456774" rtl="0" eaLnBrk="1" latinLnBrk="0" hangingPunct="1">
                        <a:defRPr sz="1800" kern="1200">
                          <a:solidFill>
                            <a:schemeClr val="tx1"/>
                          </a:solidFill>
                          <a:latin typeface="Calibri"/>
                        </a:defRPr>
                      </a:lvl3pPr>
                      <a:lvl4pPr marL="1370319" algn="l" defTabSz="456774" rtl="0" eaLnBrk="1" latinLnBrk="0" hangingPunct="1">
                        <a:defRPr sz="1800" kern="1200">
                          <a:solidFill>
                            <a:schemeClr val="tx1"/>
                          </a:solidFill>
                          <a:latin typeface="Calibri"/>
                        </a:defRPr>
                      </a:lvl4pPr>
                      <a:lvl5pPr marL="1827089" algn="l" defTabSz="456774" rtl="0" eaLnBrk="1" latinLnBrk="0" hangingPunct="1">
                        <a:defRPr sz="1800" kern="1200">
                          <a:solidFill>
                            <a:schemeClr val="tx1"/>
                          </a:solidFill>
                          <a:latin typeface="Calibri"/>
                        </a:defRPr>
                      </a:lvl5pPr>
                      <a:lvl6pPr marL="2283864" algn="l" defTabSz="456774" rtl="0" eaLnBrk="1" latinLnBrk="0" hangingPunct="1">
                        <a:defRPr sz="1800" kern="1200">
                          <a:solidFill>
                            <a:schemeClr val="tx1"/>
                          </a:solidFill>
                          <a:latin typeface="Calibri"/>
                        </a:defRPr>
                      </a:lvl6pPr>
                      <a:lvl7pPr marL="2740634" algn="l" defTabSz="456774" rtl="0" eaLnBrk="1" latinLnBrk="0" hangingPunct="1">
                        <a:defRPr sz="1800" kern="1200">
                          <a:solidFill>
                            <a:schemeClr val="tx1"/>
                          </a:solidFill>
                          <a:latin typeface="Calibri"/>
                        </a:defRPr>
                      </a:lvl7pPr>
                      <a:lvl8pPr marL="3197408" algn="l" defTabSz="456774" rtl="0" eaLnBrk="1" latinLnBrk="0" hangingPunct="1">
                        <a:defRPr sz="1800" kern="1200">
                          <a:solidFill>
                            <a:schemeClr val="tx1"/>
                          </a:solidFill>
                          <a:latin typeface="Calibri"/>
                        </a:defRPr>
                      </a:lvl8pPr>
                      <a:lvl9pPr marL="3654179" algn="l" defTabSz="456774" rtl="0" eaLnBrk="1" latinLnBrk="0" hangingPunct="1">
                        <a:defRPr sz="1800" kern="1200">
                          <a:solidFill>
                            <a:schemeClr val="tx1"/>
                          </a:solidFill>
                          <a:latin typeface="Calibri"/>
                        </a:defRPr>
                      </a:lvl9pPr>
                    </a:lstStyle>
                    <a:p>
                      <a:pPr algn="ctr"/>
                      <a:r>
                        <a:rPr lang="en-US" altLang="zh-CN" sz="2400" b="1" dirty="0" err="1" smtClean="0">
                          <a:solidFill>
                            <a:schemeClr val="accent4">
                              <a:lumMod val="20000"/>
                              <a:lumOff val="80000"/>
                            </a:schemeClr>
                          </a:solidFill>
                          <a:effectLst/>
                          <a:latin typeface="Arial"/>
                          <a:ea typeface="SimSun" charset="0"/>
                          <a:cs typeface="Arial"/>
                        </a:rPr>
                        <a:t>Đầu</a:t>
                      </a:r>
                      <a:r>
                        <a:rPr lang="en-US" altLang="zh-CN" sz="2400" b="1" baseline="0" dirty="0" smtClean="0">
                          <a:solidFill>
                            <a:schemeClr val="accent4">
                              <a:lumMod val="20000"/>
                              <a:lumOff val="80000"/>
                            </a:schemeClr>
                          </a:solidFill>
                          <a:effectLst/>
                          <a:latin typeface="Arial"/>
                          <a:ea typeface="SimSun" charset="0"/>
                          <a:cs typeface="Arial"/>
                        </a:rPr>
                        <a:t> </a:t>
                      </a:r>
                      <a:r>
                        <a:rPr lang="en-US" altLang="zh-CN" sz="2400" b="1" baseline="0" dirty="0" err="1" smtClean="0">
                          <a:solidFill>
                            <a:schemeClr val="accent4">
                              <a:lumMod val="20000"/>
                              <a:lumOff val="80000"/>
                            </a:schemeClr>
                          </a:solidFill>
                          <a:effectLst/>
                          <a:latin typeface="Arial"/>
                          <a:ea typeface="SimSun" charset="0"/>
                          <a:cs typeface="Arial"/>
                        </a:rPr>
                        <a:t>mùa</a:t>
                      </a:r>
                      <a:r>
                        <a:rPr lang="en-US" altLang="zh-CN" sz="2400" b="1" baseline="0" dirty="0" smtClean="0">
                          <a:solidFill>
                            <a:schemeClr val="accent4">
                              <a:lumMod val="20000"/>
                              <a:lumOff val="80000"/>
                            </a:schemeClr>
                          </a:solidFill>
                          <a:effectLst/>
                          <a:latin typeface="Arial"/>
                          <a:ea typeface="SimSun" charset="0"/>
                          <a:cs typeface="Arial"/>
                        </a:rPr>
                        <a:t> </a:t>
                      </a:r>
                      <a:r>
                        <a:rPr lang="en-US" altLang="zh-CN" sz="2400" b="1" baseline="0" dirty="0" err="1" smtClean="0">
                          <a:solidFill>
                            <a:schemeClr val="accent4">
                              <a:lumMod val="20000"/>
                              <a:lumOff val="80000"/>
                            </a:schemeClr>
                          </a:solidFill>
                          <a:effectLst/>
                          <a:latin typeface="Arial"/>
                          <a:ea typeface="SimSun" charset="0"/>
                          <a:cs typeface="Arial"/>
                        </a:rPr>
                        <a:t>Xuân</a:t>
                      </a:r>
                      <a:r>
                        <a:rPr lang="en-US" altLang="zh-CN" sz="2400" b="1" baseline="0" dirty="0" smtClean="0">
                          <a:solidFill>
                            <a:schemeClr val="accent4">
                              <a:lumMod val="20000"/>
                              <a:lumOff val="80000"/>
                            </a:schemeClr>
                          </a:solidFill>
                          <a:effectLst/>
                          <a:latin typeface="Arial"/>
                          <a:ea typeface="SimSun" charset="0"/>
                          <a:cs typeface="Arial"/>
                        </a:rPr>
                        <a:t> </a:t>
                      </a:r>
                      <a:r>
                        <a:rPr lang="en-US" altLang="zh-CN" sz="2400" b="1" baseline="0" dirty="0" err="1" smtClean="0">
                          <a:solidFill>
                            <a:schemeClr val="accent4">
                              <a:lumMod val="20000"/>
                              <a:lumOff val="80000"/>
                            </a:schemeClr>
                          </a:solidFill>
                          <a:effectLst/>
                          <a:latin typeface="Arial"/>
                          <a:ea typeface="SimSun" charset="0"/>
                          <a:cs typeface="Arial"/>
                        </a:rPr>
                        <a:t>năm</a:t>
                      </a:r>
                      <a:r>
                        <a:rPr lang="en-US" altLang="zh-CN" sz="2400" b="1" dirty="0" smtClean="0">
                          <a:solidFill>
                            <a:schemeClr val="accent4">
                              <a:lumMod val="20000"/>
                              <a:lumOff val="80000"/>
                            </a:schemeClr>
                          </a:solidFill>
                          <a:effectLst>
                            <a:glow rad="228600">
                              <a:srgbClr val="000000">
                                <a:alpha val="40000"/>
                              </a:srgbClr>
                            </a:glow>
                          </a:effectLst>
                          <a:latin typeface="Arial"/>
                          <a:ea typeface="SimSun" charset="0"/>
                          <a:cs typeface="Arial"/>
                        </a:rPr>
                        <a:t> 62 </a:t>
                      </a:r>
                      <a:r>
                        <a:rPr lang="en-US" altLang="zh-CN" sz="2400" b="1" kern="1200" dirty="0" smtClean="0">
                          <a:solidFill>
                            <a:schemeClr val="accent4">
                              <a:lumMod val="20000"/>
                              <a:lumOff val="80000"/>
                            </a:schemeClr>
                          </a:solidFill>
                          <a:effectLst>
                            <a:glow rad="228600">
                              <a:srgbClr val="000000">
                                <a:alpha val="40000"/>
                              </a:srgbClr>
                            </a:glow>
                          </a:effectLst>
                          <a:latin typeface="Arial"/>
                          <a:ea typeface="+mn-ea"/>
                          <a:cs typeface="Arial"/>
                        </a:rPr>
                        <a:t>(ở</a:t>
                      </a:r>
                      <a:r>
                        <a:rPr lang="en-US" altLang="zh-CN" sz="2400" b="1" kern="1200" baseline="0" dirty="0" smtClean="0">
                          <a:solidFill>
                            <a:schemeClr val="accent4">
                              <a:lumMod val="20000"/>
                              <a:lumOff val="80000"/>
                            </a:schemeClr>
                          </a:solidFill>
                          <a:effectLst>
                            <a:glow rad="228600">
                              <a:srgbClr val="000000">
                                <a:alpha val="40000"/>
                              </a:srgbClr>
                            </a:glow>
                          </a:effectLst>
                          <a:latin typeface="Arial"/>
                          <a:ea typeface="+mn-ea"/>
                          <a:cs typeface="Arial"/>
                        </a:rPr>
                        <a:t> </a:t>
                      </a:r>
                      <a:r>
                        <a:rPr lang="en-US" altLang="zh-CN" sz="2400" b="1" kern="1200" baseline="0" dirty="0" err="1" smtClean="0">
                          <a:solidFill>
                            <a:schemeClr val="accent4">
                              <a:lumMod val="20000"/>
                              <a:lumOff val="80000"/>
                            </a:schemeClr>
                          </a:solidFill>
                          <a:effectLst>
                            <a:glow rad="228600">
                              <a:srgbClr val="000000">
                                <a:alpha val="40000"/>
                              </a:srgbClr>
                            </a:glow>
                          </a:effectLst>
                          <a:latin typeface="Arial"/>
                          <a:ea typeface="+mn-ea"/>
                          <a:cs typeface="Arial"/>
                        </a:rPr>
                        <a:t>tù</a:t>
                      </a:r>
                      <a:r>
                        <a:rPr lang="en-US" altLang="zh-CN" sz="2400" b="1" kern="1200" baseline="0" dirty="0" smtClean="0">
                          <a:solidFill>
                            <a:schemeClr val="accent4">
                              <a:lumMod val="20000"/>
                              <a:lumOff val="80000"/>
                            </a:schemeClr>
                          </a:solidFill>
                          <a:effectLst>
                            <a:glow rad="228600">
                              <a:srgbClr val="000000">
                                <a:alpha val="40000"/>
                              </a:srgbClr>
                            </a:glow>
                          </a:effectLst>
                          <a:latin typeface="Arial"/>
                          <a:ea typeface="+mn-ea"/>
                          <a:cs typeface="Arial"/>
                        </a:rPr>
                        <a:t> </a:t>
                      </a:r>
                      <a:r>
                        <a:rPr lang="en-US" altLang="zh-CN" sz="2400" b="1" kern="1200" baseline="0" dirty="0" err="1" smtClean="0">
                          <a:solidFill>
                            <a:schemeClr val="accent4">
                              <a:lumMod val="20000"/>
                              <a:lumOff val="80000"/>
                            </a:schemeClr>
                          </a:solidFill>
                          <a:effectLst>
                            <a:glow rad="228600">
                              <a:srgbClr val="000000">
                                <a:alpha val="40000"/>
                              </a:srgbClr>
                            </a:glow>
                          </a:effectLst>
                          <a:latin typeface="Arial"/>
                          <a:ea typeface="+mn-ea"/>
                          <a:cs typeface="Arial"/>
                        </a:rPr>
                        <a:t>tại</a:t>
                      </a:r>
                      <a:r>
                        <a:rPr lang="en-US" altLang="zh-CN" sz="2400" b="1" kern="1200" baseline="0" dirty="0" smtClean="0">
                          <a:solidFill>
                            <a:schemeClr val="accent4">
                              <a:lumMod val="20000"/>
                              <a:lumOff val="80000"/>
                            </a:schemeClr>
                          </a:solidFill>
                          <a:effectLst>
                            <a:glow rad="228600">
                              <a:srgbClr val="000000">
                                <a:alpha val="40000"/>
                              </a:srgbClr>
                            </a:glow>
                          </a:effectLst>
                          <a:latin typeface="Arial"/>
                          <a:ea typeface="+mn-ea"/>
                          <a:cs typeface="Arial"/>
                        </a:rPr>
                        <a:t> </a:t>
                      </a:r>
                      <a:r>
                        <a:rPr lang="en-US" altLang="zh-CN" sz="2400" b="1" kern="1200" baseline="0" dirty="0" err="1" smtClean="0">
                          <a:solidFill>
                            <a:schemeClr val="accent4">
                              <a:lumMod val="20000"/>
                              <a:lumOff val="80000"/>
                            </a:schemeClr>
                          </a:solidFill>
                          <a:effectLst>
                            <a:glow rad="228600">
                              <a:srgbClr val="000000">
                                <a:alpha val="40000"/>
                              </a:srgbClr>
                            </a:glow>
                          </a:effectLst>
                          <a:latin typeface="Arial"/>
                          <a:ea typeface="+mn-ea"/>
                          <a:cs typeface="Arial"/>
                        </a:rPr>
                        <a:t>Rôma</a:t>
                      </a:r>
                      <a:r>
                        <a:rPr lang="en-US" altLang="zh-CN" sz="2400" b="1" kern="1200" baseline="0" dirty="0" smtClean="0">
                          <a:solidFill>
                            <a:schemeClr val="accent4">
                              <a:lumMod val="20000"/>
                              <a:lumOff val="80000"/>
                            </a:schemeClr>
                          </a:solidFill>
                          <a:effectLst>
                            <a:glow rad="228600">
                              <a:srgbClr val="000000">
                                <a:alpha val="40000"/>
                              </a:srgbClr>
                            </a:glow>
                          </a:effectLst>
                          <a:latin typeface="Arial"/>
                          <a:ea typeface="+mn-ea"/>
                          <a:cs typeface="Arial"/>
                        </a:rPr>
                        <a:t> </a:t>
                      </a:r>
                      <a:r>
                        <a:rPr lang="en-US" altLang="zh-CN" sz="2400" b="1" kern="1200" baseline="0" dirty="0" err="1" smtClean="0">
                          <a:solidFill>
                            <a:schemeClr val="accent4">
                              <a:lumMod val="20000"/>
                              <a:lumOff val="80000"/>
                            </a:schemeClr>
                          </a:solidFill>
                          <a:effectLst>
                            <a:glow rad="228600">
                              <a:srgbClr val="000000">
                                <a:alpha val="40000"/>
                              </a:srgbClr>
                            </a:glow>
                          </a:effectLst>
                          <a:latin typeface="Arial"/>
                          <a:ea typeface="+mn-ea"/>
                          <a:cs typeface="Arial"/>
                        </a:rPr>
                        <a:t>lần</a:t>
                      </a:r>
                      <a:r>
                        <a:rPr lang="en-US" altLang="zh-CN" sz="2400" b="1" kern="1200" baseline="0" dirty="0" smtClean="0">
                          <a:solidFill>
                            <a:schemeClr val="accent4">
                              <a:lumMod val="20000"/>
                              <a:lumOff val="80000"/>
                            </a:schemeClr>
                          </a:solidFill>
                          <a:effectLst>
                            <a:glow rad="228600">
                              <a:srgbClr val="000000">
                                <a:alpha val="40000"/>
                              </a:srgbClr>
                            </a:glow>
                          </a:effectLst>
                          <a:latin typeface="Arial"/>
                          <a:ea typeface="+mn-ea"/>
                          <a:cs typeface="Arial"/>
                        </a:rPr>
                        <a:t> 1</a:t>
                      </a:r>
                      <a:r>
                        <a:rPr lang="en-US" altLang="zh-CN" sz="2400" b="1" kern="1200" dirty="0" smtClean="0">
                          <a:solidFill>
                            <a:schemeClr val="accent4">
                              <a:lumMod val="20000"/>
                              <a:lumOff val="80000"/>
                            </a:schemeClr>
                          </a:solidFill>
                          <a:effectLst>
                            <a:glow rad="228600">
                              <a:srgbClr val="000000">
                                <a:alpha val="40000"/>
                              </a:srgbClr>
                            </a:glow>
                          </a:effectLst>
                          <a:latin typeface="Arial"/>
                          <a:ea typeface="+mn-ea"/>
                          <a:cs typeface="Arial"/>
                        </a:rPr>
                        <a:t>)</a:t>
                      </a:r>
                      <a:endParaRPr lang="en-US" altLang="zh-CN" sz="2400" b="1" dirty="0">
                        <a:solidFill>
                          <a:schemeClr val="accent4">
                            <a:lumMod val="20000"/>
                            <a:lumOff val="80000"/>
                          </a:schemeClr>
                        </a:solidFill>
                        <a:latin typeface="Arial"/>
                        <a:ea typeface="SimSun" charset="0"/>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923655" name="Rectangle 119"/>
          <p:cNvSpPr>
            <a:spLocks noGrp="1" noChangeArrowheads="1"/>
          </p:cNvSpPr>
          <p:nvPr>
            <p:ph type="title" idx="4294967295"/>
          </p:nvPr>
        </p:nvSpPr>
        <p:spPr>
          <a:xfrm>
            <a:off x="0" y="-533400"/>
            <a:ext cx="4829175" cy="539750"/>
          </a:xfrm>
        </p:spPr>
        <p:txBody>
          <a:bodyPr/>
          <a:lstStyle/>
          <a:p>
            <a:pPr eaLnBrk="1" hangingPunct="1"/>
            <a:r>
              <a:rPr lang="en-US" sz="3200">
                <a:solidFill>
                  <a:srgbClr val="000040"/>
                </a:solidFill>
                <a:latin typeface="Arial" charset="0"/>
                <a:ea typeface="MS PGothic" charset="0"/>
              </a:rPr>
              <a:t>Book Chart</a:t>
            </a:r>
          </a:p>
        </p:txBody>
      </p:sp>
      <p:sp>
        <p:nvSpPr>
          <p:cNvPr id="923656" name="Rectangle 2"/>
          <p:cNvSpPr>
            <a:spLocks noChangeArrowheads="1"/>
          </p:cNvSpPr>
          <p:nvPr/>
        </p:nvSpPr>
        <p:spPr bwMode="auto">
          <a:xfrm>
            <a:off x="1933575" y="104775"/>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354" tIns="45678" rIns="91354" bIns="45678">
            <a:spAutoFit/>
          </a:bodyPr>
          <a:lstStyle/>
          <a:p>
            <a:endParaRPr lang="en-US">
              <a:solidFill>
                <a:srgbClr val="EAEAEA"/>
              </a:solidFill>
            </a:endParaRPr>
          </a:p>
        </p:txBody>
      </p:sp>
      <p:sp>
        <p:nvSpPr>
          <p:cNvPr id="923657" name="Rectangle 4"/>
          <p:cNvSpPr>
            <a:spLocks noChangeArrowheads="1"/>
          </p:cNvSpPr>
          <p:nvPr/>
        </p:nvSpPr>
        <p:spPr bwMode="auto">
          <a:xfrm>
            <a:off x="2733675" y="2805113"/>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354" tIns="45678" rIns="91354" bIns="45678">
            <a:spAutoFit/>
          </a:bodyPr>
          <a:lstStyle/>
          <a:p>
            <a:endParaRPr lang="en-US">
              <a:solidFill>
                <a:srgbClr val="EAEAEA"/>
              </a:solidFill>
            </a:endParaRPr>
          </a:p>
        </p:txBody>
      </p:sp>
      <p:sp>
        <p:nvSpPr>
          <p:cNvPr id="923658" name="Text Box 6"/>
          <p:cNvSpPr txBox="1">
            <a:spLocks noChangeArrowheads="1"/>
          </p:cNvSpPr>
          <p:nvPr/>
        </p:nvSpPr>
        <p:spPr bwMode="auto">
          <a:xfrm>
            <a:off x="8496300" y="-26988"/>
            <a:ext cx="612775"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en-US" sz="2000" b="1">
                <a:solidFill>
                  <a:srgbClr val="EAEAEA"/>
                </a:solidFill>
                <a:latin typeface="Arial" charset="0"/>
              </a:rPr>
              <a:t>181</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12"/>
                                        </p:tgtEl>
                                        <p:attrNameLst>
                                          <p:attrName>style.visibility</p:attrName>
                                        </p:attrNameLst>
                                      </p:cBhvr>
                                      <p:to>
                                        <p:strVal val="visible"/>
                                      </p:to>
                                    </p:set>
                                    <p:anim calcmode="lin" valueType="num">
                                      <p:cBhvr additive="base">
                                        <p:cTn id="7" dur="500" fill="hold"/>
                                        <p:tgtEl>
                                          <p:spTgt spid="112"/>
                                        </p:tgtEl>
                                        <p:attrNameLst>
                                          <p:attrName>ppt_x</p:attrName>
                                        </p:attrNameLst>
                                      </p:cBhvr>
                                      <p:tavLst>
                                        <p:tav tm="0">
                                          <p:val>
                                            <p:strVal val="#ppt_x"/>
                                          </p:val>
                                        </p:tav>
                                        <p:tav tm="100000">
                                          <p:val>
                                            <p:strVal val="#ppt_x"/>
                                          </p:val>
                                        </p:tav>
                                      </p:tavLst>
                                    </p:anim>
                                    <p:anim calcmode="lin" valueType="num">
                                      <p:cBhvr additive="base">
                                        <p:cTn id="8" dur="500" fill="hold"/>
                                        <p:tgtEl>
                                          <p:spTgt spid="11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tgtEl>
                                          <p:spTgt spid="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14"/>
                                        </p:tgtEl>
                                        <p:attrNameLst>
                                          <p:attrName>style.visibility</p:attrName>
                                        </p:attrNameLst>
                                      </p:cBhvr>
                                      <p:to>
                                        <p:strVal val="visible"/>
                                      </p:to>
                                    </p:set>
                                    <p:animEffect transition="in" filter="dissolve">
                                      <p:cBhvr>
                                        <p:cTn id="18" dur="500"/>
                                        <p:tgtEl>
                                          <p:spTgt spid="11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15"/>
                                        </p:tgtEl>
                                        <p:attrNameLst>
                                          <p:attrName>style.visibility</p:attrName>
                                        </p:attrNameLst>
                                      </p:cBhvr>
                                      <p:to>
                                        <p:strVal val="visible"/>
                                      </p:to>
                                    </p:set>
                                    <p:animEffect transition="in" filter="dissolve">
                                      <p:cBhvr>
                                        <p:cTn id="23" dur="500"/>
                                        <p:tgtEl>
                                          <p:spTgt spid="11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16"/>
                                        </p:tgtEl>
                                        <p:attrNameLst>
                                          <p:attrName>style.visibility</p:attrName>
                                        </p:attrNameLst>
                                      </p:cBhvr>
                                      <p:to>
                                        <p:strVal val="visible"/>
                                      </p:to>
                                    </p:set>
                                    <p:animEffect transition="in" filter="dissolve">
                                      <p:cBhvr>
                                        <p:cTn id="28"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P spid="115" grpId="0" animBg="1"/>
      <p:bldP spid="114" grpId="0" animBg="1"/>
      <p:bldP spid="3" grpId="0" animBg="1"/>
    </p:bldLst>
  </p:timing>
</p:sld>
</file>

<file path=ppt/slides/slide3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5697" name="Rectangle 47"/>
          <p:cNvSpPr>
            <a:spLocks noGrp="1" noChangeArrowheads="1"/>
          </p:cNvSpPr>
          <p:nvPr>
            <p:ph type="title" idx="4294967295"/>
          </p:nvPr>
        </p:nvSpPr>
        <p:spPr>
          <a:xfrm>
            <a:off x="0" y="6400800"/>
            <a:ext cx="9144000" cy="457200"/>
          </a:xfrm>
        </p:spPr>
        <p:txBody>
          <a:bodyPr/>
          <a:lstStyle/>
          <a:p>
            <a:pPr algn="ctr" eaLnBrk="1" hangingPunct="1"/>
            <a:r>
              <a:rPr lang="en-US" sz="3200">
                <a:latin typeface="Times New Roman" charset="0"/>
                <a:ea typeface="MS PGothic" charset="0"/>
              </a:rPr>
              <a:t>Summary Statement &amp; Application</a:t>
            </a:r>
            <a:endParaRPr lang="en-US">
              <a:latin typeface="Times New Roman" charset="0"/>
              <a:ea typeface="MS PGothic" charset="0"/>
            </a:endParaRPr>
          </a:p>
        </p:txBody>
      </p:sp>
      <p:pic>
        <p:nvPicPr>
          <p:cNvPr id="35874" name="3BD2394D.WAV">
            <a:hlinkClick r:id="" action="ppaction://media"/>
          </p:cNvPr>
          <p:cNvPicPr>
            <a:picLocks noRot="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990600"/>
            <a:ext cx="2444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5" name="Picture 25" descr="j034319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752600" cy="147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7" name="Picture 27" descr="j01825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1219200"/>
            <a:ext cx="244475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8" name="Picture 28" descr="j014900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99250" y="3276600"/>
            <a:ext cx="244475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9" name="Picture 29" descr="j0216073"/>
          <p:cNvPicPr>
            <a:picLocks noChangeAspect="1" noChangeArrowheads="1"/>
          </p:cNvPicPr>
          <p:nvPr/>
        </p:nvPicPr>
        <p:blipFill>
          <a:blip r:embed="rId7">
            <a:extLst>
              <a:ext uri="{28A0092B-C50C-407E-A947-70E740481C1C}">
                <a14:useLocalDpi xmlns:a14="http://schemas.microsoft.com/office/drawing/2010/main" val="0"/>
              </a:ext>
            </a:extLst>
          </a:blip>
          <a:srcRect l="14583"/>
          <a:stretch>
            <a:fillRect/>
          </a:stretch>
        </p:blipFill>
        <p:spPr bwMode="auto">
          <a:xfrm>
            <a:off x="5715000" y="0"/>
            <a:ext cx="312420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0" name="Picture 30" descr="j022773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3200400"/>
            <a:ext cx="239553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1" name="8A87825F.WAV">
            <a:hlinkClick r:id="" action="ppaction://media"/>
          </p:cNvPr>
          <p:cNvPicPr>
            <a:picLocks noRot="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685800"/>
            <a:ext cx="2444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2" name="Picture 32" descr="j031686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57400" y="0"/>
            <a:ext cx="3657600"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3" name="43B34533.WAV">
            <a:hlinkClick r:id="" action="ppaction://media"/>
          </p:cNvPr>
          <p:cNvPicPr>
            <a:picLocks noRot="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5" name="Picture 35" descr="j031697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86000" y="2193925"/>
            <a:ext cx="3657600" cy="246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6" name="Picture 36" descr="j028516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200" y="0"/>
            <a:ext cx="24511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7" name="Picture 37" descr="j028496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62200" y="4443413"/>
            <a:ext cx="3657600" cy="241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8" name="Picture 38" descr="j0262731"/>
          <p:cNvPicPr>
            <a:picLocks noChangeAspect="1" noChangeArrowheads="1"/>
          </p:cNvPicPr>
          <p:nvPr/>
        </p:nvPicPr>
        <p:blipFill>
          <a:blip r:embed="rId13">
            <a:extLst>
              <a:ext uri="{28A0092B-C50C-407E-A947-70E740481C1C}">
                <a14:useLocalDpi xmlns:a14="http://schemas.microsoft.com/office/drawing/2010/main" val="0"/>
              </a:ext>
            </a:extLst>
          </a:blip>
          <a:srcRect r="22917"/>
          <a:stretch>
            <a:fillRect/>
          </a:stretch>
        </p:blipFill>
        <p:spPr bwMode="auto">
          <a:xfrm>
            <a:off x="5105400" y="4648200"/>
            <a:ext cx="2819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9" name="Picture 39" descr="j0227709"/>
          <p:cNvPicPr>
            <a:picLocks noChangeAspect="1" noChangeArrowheads="1"/>
          </p:cNvPicPr>
          <p:nvPr/>
        </p:nvPicPr>
        <p:blipFill>
          <a:blip r:embed="rId14">
            <a:extLst>
              <a:ext uri="{28A0092B-C50C-407E-A947-70E740481C1C}">
                <a14:useLocalDpi xmlns:a14="http://schemas.microsoft.com/office/drawing/2010/main" val="0"/>
              </a:ext>
            </a:extLst>
          </a:blip>
          <a:srcRect l="37500" r="12500"/>
          <a:stretch>
            <a:fillRect/>
          </a:stretch>
        </p:blipFill>
        <p:spPr bwMode="auto">
          <a:xfrm>
            <a:off x="7924800" y="990600"/>
            <a:ext cx="1828800"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5712" name="Rectangle 40"/>
          <p:cNvSpPr>
            <a:spLocks noChangeArrowheads="1"/>
          </p:cNvSpPr>
          <p:nvPr/>
        </p:nvSpPr>
        <p:spPr bwMode="auto">
          <a:xfrm>
            <a:off x="1933575" y="180975"/>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354" tIns="45678" rIns="91354" bIns="45678">
            <a:spAutoFit/>
          </a:bodyPr>
          <a:lstStyle/>
          <a:p>
            <a:endParaRPr lang="en-US"/>
          </a:p>
        </p:txBody>
      </p:sp>
      <p:sp>
        <p:nvSpPr>
          <p:cNvPr id="925713" name="Rectangle 41"/>
          <p:cNvSpPr>
            <a:spLocks noChangeArrowheads="1"/>
          </p:cNvSpPr>
          <p:nvPr/>
        </p:nvSpPr>
        <p:spPr bwMode="auto">
          <a:xfrm>
            <a:off x="2733675" y="2881313"/>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354" tIns="45678" rIns="91354" bIns="45678">
            <a:spAutoFit/>
          </a:bodyPr>
          <a:lstStyle/>
          <a:p>
            <a:endParaRPr lang="en-US"/>
          </a:p>
        </p:txBody>
      </p:sp>
      <p:sp>
        <p:nvSpPr>
          <p:cNvPr id="925714" name="Text Box 42"/>
          <p:cNvSpPr txBox="1">
            <a:spLocks noChangeArrowheads="1"/>
          </p:cNvSpPr>
          <p:nvPr/>
        </p:nvSpPr>
        <p:spPr bwMode="auto">
          <a:xfrm>
            <a:off x="8372475" y="76200"/>
            <a:ext cx="698500" cy="46196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en-US" b="1">
                <a:latin typeface="Arial" charset="0"/>
              </a:rPr>
              <a:t>181</a:t>
            </a:r>
          </a:p>
        </p:txBody>
      </p:sp>
      <p:sp>
        <p:nvSpPr>
          <p:cNvPr id="925715" name="Text Box 43"/>
          <p:cNvSpPr txBox="1">
            <a:spLocks noChangeArrowheads="1"/>
          </p:cNvSpPr>
          <p:nvPr/>
        </p:nvSpPr>
        <p:spPr bwMode="auto">
          <a:xfrm>
            <a:off x="3495675" y="152400"/>
            <a:ext cx="2100263" cy="5238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en-US" altLang="zh-CN" sz="2800" b="1">
                <a:solidFill>
                  <a:srgbClr val="FFFFFF"/>
                </a:solidFill>
                <a:latin typeface="Arial" charset="0"/>
                <a:ea typeface="SimSun" charset="0"/>
                <a:cs typeface="SimSun" charset="0"/>
              </a:rPr>
              <a:t>Philippians</a:t>
            </a:r>
            <a:endParaRPr lang="en-US" sz="2800" b="1">
              <a:solidFill>
                <a:srgbClr val="FFFFFF"/>
              </a:solidFill>
              <a:latin typeface="Arial" charset="0"/>
              <a:ea typeface="SimSun" charset="0"/>
              <a:cs typeface="SimSun" charset="0"/>
            </a:endParaRPr>
          </a:p>
        </p:txBody>
      </p:sp>
      <p:sp>
        <p:nvSpPr>
          <p:cNvPr id="35884" name="Text Box 44"/>
          <p:cNvSpPr txBox="1">
            <a:spLocks noChangeArrowheads="1"/>
          </p:cNvSpPr>
          <p:nvPr/>
        </p:nvSpPr>
        <p:spPr bwMode="auto">
          <a:xfrm>
            <a:off x="381000" y="1497013"/>
            <a:ext cx="8458200" cy="2236787"/>
          </a:xfrm>
          <a:prstGeom prst="rect">
            <a:avLst/>
          </a:prstGeom>
          <a:solidFill>
            <a:srgbClr val="FFFFFF"/>
          </a:solidFill>
          <a:ln w="9525">
            <a:solidFill>
              <a:schemeClr val="tx1"/>
            </a:solidFill>
            <a:miter lim="800000"/>
            <a:headEnd/>
            <a:tailEnd/>
          </a:ln>
        </p:spPr>
        <p:txBody>
          <a:bodyPr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en-US" altLang="zh-CN" sz="2800" b="1" u="sng">
                <a:solidFill>
                  <a:srgbClr val="000000"/>
                </a:solidFill>
                <a:latin typeface="Arial" charset="0"/>
                <a:ea typeface="SimSun" charset="0"/>
                <a:cs typeface="SimSun" charset="0"/>
              </a:rPr>
              <a:t>Summary Statement</a:t>
            </a:r>
            <a:endParaRPr lang="en-US" altLang="zh-CN" sz="2800" b="1">
              <a:solidFill>
                <a:srgbClr val="000000"/>
              </a:solidFill>
              <a:latin typeface="Arial" charset="0"/>
              <a:ea typeface="SimSun" charset="0"/>
              <a:cs typeface="SimSun" charset="0"/>
            </a:endParaRPr>
          </a:p>
          <a:p>
            <a:pPr algn="ctr" eaLnBrk="1" hangingPunct="1"/>
            <a:r>
              <a:rPr lang="en-US" altLang="zh-CN" sz="2800" b="1" i="1">
                <a:solidFill>
                  <a:srgbClr val="000000"/>
                </a:solidFill>
                <a:latin typeface="Arial" charset="0"/>
                <a:ea typeface="SimSun" charset="0"/>
                <a:cs typeface="SimSun" charset="0"/>
              </a:rPr>
              <a:t>Paul exhorts the Philippian believers to </a:t>
            </a:r>
            <a:r>
              <a:rPr lang="en-US" altLang="zh-CN" sz="2800" b="1" i="1">
                <a:solidFill>
                  <a:srgbClr val="5725E5"/>
                </a:solidFill>
                <a:latin typeface="Arial" charset="0"/>
                <a:ea typeface="SimSun" charset="0"/>
                <a:cs typeface="SimSun" charset="0"/>
              </a:rPr>
              <a:t>imitate Christ</a:t>
            </a:r>
            <a:r>
              <a:rPr lang="fr-FR" altLang="zh-CN" sz="2800" b="1" i="1">
                <a:solidFill>
                  <a:srgbClr val="5725E5"/>
                </a:solidFill>
                <a:latin typeface="Arial" charset="0"/>
                <a:ea typeface="SimSun" charset="0"/>
                <a:cs typeface="SimSun" charset="0"/>
              </a:rPr>
              <a:t>'</a:t>
            </a:r>
            <a:r>
              <a:rPr lang="en-US" altLang="zh-CN" sz="2800" b="1" i="1">
                <a:solidFill>
                  <a:srgbClr val="5725E5"/>
                </a:solidFill>
                <a:latin typeface="Arial" charset="0"/>
                <a:ea typeface="SimSun" charset="0"/>
                <a:cs typeface="SimSun" charset="0"/>
              </a:rPr>
              <a:t>s attitude</a:t>
            </a:r>
            <a:r>
              <a:rPr lang="en-US" altLang="zh-CN" sz="2800" b="1" i="1">
                <a:solidFill>
                  <a:srgbClr val="000000"/>
                </a:solidFill>
                <a:latin typeface="Arial" charset="0"/>
                <a:ea typeface="SimSun" charset="0"/>
                <a:cs typeface="SimSun" charset="0"/>
              </a:rPr>
              <a:t> that they may experience joy, humility, and peace to be protected from </a:t>
            </a:r>
            <a:r>
              <a:rPr lang="en-US" altLang="zh-CN" sz="2800" b="1" i="1">
                <a:solidFill>
                  <a:schemeClr val="bg2"/>
                </a:solidFill>
                <a:latin typeface="Arial" charset="0"/>
                <a:ea typeface="SimSun" charset="0"/>
                <a:cs typeface="SimSun" charset="0"/>
              </a:rPr>
              <a:t>false teachers and disunity</a:t>
            </a:r>
            <a:r>
              <a:rPr lang="en-US" altLang="zh-CN" sz="2800" b="1" i="1">
                <a:solidFill>
                  <a:srgbClr val="000000"/>
                </a:solidFill>
                <a:latin typeface="Arial" charset="0"/>
                <a:ea typeface="SimSun" charset="0"/>
                <a:cs typeface="SimSun" charset="0"/>
              </a:rPr>
              <a:t> in the church.</a:t>
            </a:r>
          </a:p>
        </p:txBody>
      </p:sp>
      <p:sp>
        <p:nvSpPr>
          <p:cNvPr id="35885" name="Text Box 45"/>
          <p:cNvSpPr txBox="1">
            <a:spLocks noChangeArrowheads="1"/>
          </p:cNvSpPr>
          <p:nvPr/>
        </p:nvSpPr>
        <p:spPr bwMode="auto">
          <a:xfrm>
            <a:off x="990600" y="4484688"/>
            <a:ext cx="7086600" cy="1382712"/>
          </a:xfrm>
          <a:prstGeom prst="rect">
            <a:avLst/>
          </a:prstGeom>
          <a:solidFill>
            <a:srgbClr val="CCFFFF"/>
          </a:solidFill>
          <a:ln w="9525">
            <a:solidFill>
              <a:schemeClr val="tx1"/>
            </a:solidFill>
            <a:miter lim="800000"/>
            <a:headEnd/>
            <a:tailEnd/>
          </a:ln>
        </p:spPr>
        <p:txBody>
          <a:bodyPr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en-US" altLang="zh-CN" sz="2800" b="1" u="sng">
                <a:solidFill>
                  <a:srgbClr val="000000"/>
                </a:solidFill>
                <a:latin typeface="Arial" charset="0"/>
                <a:ea typeface="SimSun" charset="0"/>
                <a:cs typeface="SimSun" charset="0"/>
              </a:rPr>
              <a:t>Application</a:t>
            </a:r>
            <a:endParaRPr lang="en-US" altLang="zh-CN" sz="2800" b="1">
              <a:solidFill>
                <a:srgbClr val="000000"/>
              </a:solidFill>
              <a:latin typeface="Arial" charset="0"/>
              <a:ea typeface="SimSun" charset="0"/>
              <a:cs typeface="SimSun" charset="0"/>
            </a:endParaRPr>
          </a:p>
          <a:p>
            <a:pPr algn="ctr" eaLnBrk="1" hangingPunct="1"/>
            <a:r>
              <a:rPr lang="en-US" altLang="zh-CN" sz="2800" b="1">
                <a:solidFill>
                  <a:srgbClr val="000000"/>
                </a:solidFill>
                <a:latin typeface="Arial" charset="0"/>
                <a:ea typeface="SimSun" charset="0"/>
                <a:cs typeface="SimSun" charset="0"/>
              </a:rPr>
              <a:t>How do you need to show a more Christ-like attitude during difficulty? </a:t>
            </a:r>
          </a:p>
        </p:txBody>
      </p:sp>
      <p:pic>
        <p:nvPicPr>
          <p:cNvPr id="925718" name="Picture 46" descr="j0282749"/>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457200" y="495300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withEffect">
                                  <p:stCondLst>
                                    <p:cond delay="0"/>
                                  </p:stCondLst>
                                  <p:childTnLst>
                                    <p:set>
                                      <p:cBhvr>
                                        <p:cTn id="6" dur="1" fill="hold">
                                          <p:stCondLst>
                                            <p:cond delay="0"/>
                                          </p:stCondLst>
                                        </p:cTn>
                                        <p:tgtEl>
                                          <p:spTgt spid="35874"/>
                                        </p:tgtEl>
                                        <p:attrNameLst>
                                          <p:attrName>style.visibility</p:attrName>
                                        </p:attrNameLst>
                                      </p:cBhvr>
                                      <p:to>
                                        <p:strVal val="visible"/>
                                      </p:to>
                                    </p:set>
                                    <p:anim calcmode="lin" valueType="num">
                                      <p:cBhvr>
                                        <p:cTn id="7" dur="1000" fill="hold"/>
                                        <p:tgtEl>
                                          <p:spTgt spid="35874"/>
                                        </p:tgtEl>
                                        <p:attrNameLst>
                                          <p:attrName>ppt_w</p:attrName>
                                        </p:attrNameLst>
                                      </p:cBhvr>
                                      <p:tavLst>
                                        <p:tav tm="0">
                                          <p:val>
                                            <p:fltVal val="0"/>
                                          </p:val>
                                        </p:tav>
                                        <p:tav tm="100000">
                                          <p:val>
                                            <p:strVal val="#ppt_w"/>
                                          </p:val>
                                        </p:tav>
                                      </p:tavLst>
                                    </p:anim>
                                    <p:anim calcmode="lin" valueType="num">
                                      <p:cBhvr>
                                        <p:cTn id="8" dur="1000" fill="hold"/>
                                        <p:tgtEl>
                                          <p:spTgt spid="35874"/>
                                        </p:tgtEl>
                                        <p:attrNameLst>
                                          <p:attrName>ppt_h</p:attrName>
                                        </p:attrNameLst>
                                      </p:cBhvr>
                                      <p:tavLst>
                                        <p:tav tm="0">
                                          <p:val>
                                            <p:fltVal val="0"/>
                                          </p:val>
                                        </p:tav>
                                        <p:tav tm="100000">
                                          <p:val>
                                            <p:strVal val="#ppt_h"/>
                                          </p:val>
                                        </p:tav>
                                      </p:tavLst>
                                    </p:anim>
                                    <p:anim calcmode="lin" valueType="num">
                                      <p:cBhvr>
                                        <p:cTn id="9" dur="1000" fill="hold"/>
                                        <p:tgtEl>
                                          <p:spTgt spid="358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5874"/>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35865"/>
                                        </p:tgtEl>
                                        <p:attrNameLst>
                                          <p:attrName>style.visibility</p:attrName>
                                        </p:attrNameLst>
                                      </p:cBhvr>
                                      <p:to>
                                        <p:strVal val="visible"/>
                                      </p:to>
                                    </p:set>
                                    <p:anim calcmode="lin" valueType="num">
                                      <p:cBhvr>
                                        <p:cTn id="13" dur="1000" fill="hold"/>
                                        <p:tgtEl>
                                          <p:spTgt spid="35865"/>
                                        </p:tgtEl>
                                        <p:attrNameLst>
                                          <p:attrName>ppt_w</p:attrName>
                                        </p:attrNameLst>
                                      </p:cBhvr>
                                      <p:tavLst>
                                        <p:tav tm="0">
                                          <p:val>
                                            <p:fltVal val="0"/>
                                          </p:val>
                                        </p:tav>
                                        <p:tav tm="100000">
                                          <p:val>
                                            <p:strVal val="#ppt_w"/>
                                          </p:val>
                                        </p:tav>
                                      </p:tavLst>
                                    </p:anim>
                                    <p:anim calcmode="lin" valueType="num">
                                      <p:cBhvr>
                                        <p:cTn id="14" dur="1000" fill="hold"/>
                                        <p:tgtEl>
                                          <p:spTgt spid="35865"/>
                                        </p:tgtEl>
                                        <p:attrNameLst>
                                          <p:attrName>ppt_h</p:attrName>
                                        </p:attrNameLst>
                                      </p:cBhvr>
                                      <p:tavLst>
                                        <p:tav tm="0">
                                          <p:val>
                                            <p:fltVal val="0"/>
                                          </p:val>
                                        </p:tav>
                                        <p:tav tm="100000">
                                          <p:val>
                                            <p:strVal val="#ppt_h"/>
                                          </p:val>
                                        </p:tav>
                                      </p:tavLst>
                                    </p:anim>
                                    <p:anim calcmode="lin" valueType="num">
                                      <p:cBhvr>
                                        <p:cTn id="15" dur="1000" fill="hold"/>
                                        <p:tgtEl>
                                          <p:spTgt spid="35865"/>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35865"/>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nodeType="withEffect">
                                  <p:stCondLst>
                                    <p:cond delay="0"/>
                                  </p:stCondLst>
                                  <p:childTnLst>
                                    <p:set>
                                      <p:cBhvr>
                                        <p:cTn id="18" dur="1" fill="hold">
                                          <p:stCondLst>
                                            <p:cond delay="0"/>
                                          </p:stCondLst>
                                        </p:cTn>
                                        <p:tgtEl>
                                          <p:spTgt spid="35867"/>
                                        </p:tgtEl>
                                        <p:attrNameLst>
                                          <p:attrName>style.visibility</p:attrName>
                                        </p:attrNameLst>
                                      </p:cBhvr>
                                      <p:to>
                                        <p:strVal val="visible"/>
                                      </p:to>
                                    </p:set>
                                    <p:anim calcmode="lin" valueType="num">
                                      <p:cBhvr>
                                        <p:cTn id="19" dur="1000" fill="hold"/>
                                        <p:tgtEl>
                                          <p:spTgt spid="35867"/>
                                        </p:tgtEl>
                                        <p:attrNameLst>
                                          <p:attrName>ppt_w</p:attrName>
                                        </p:attrNameLst>
                                      </p:cBhvr>
                                      <p:tavLst>
                                        <p:tav tm="0">
                                          <p:val>
                                            <p:fltVal val="0"/>
                                          </p:val>
                                        </p:tav>
                                        <p:tav tm="100000">
                                          <p:val>
                                            <p:strVal val="#ppt_w"/>
                                          </p:val>
                                        </p:tav>
                                      </p:tavLst>
                                    </p:anim>
                                    <p:anim calcmode="lin" valueType="num">
                                      <p:cBhvr>
                                        <p:cTn id="20" dur="1000" fill="hold"/>
                                        <p:tgtEl>
                                          <p:spTgt spid="35867"/>
                                        </p:tgtEl>
                                        <p:attrNameLst>
                                          <p:attrName>ppt_h</p:attrName>
                                        </p:attrNameLst>
                                      </p:cBhvr>
                                      <p:tavLst>
                                        <p:tav tm="0">
                                          <p:val>
                                            <p:fltVal val="0"/>
                                          </p:val>
                                        </p:tav>
                                        <p:tav tm="100000">
                                          <p:val>
                                            <p:strVal val="#ppt_h"/>
                                          </p:val>
                                        </p:tav>
                                      </p:tavLst>
                                    </p:anim>
                                    <p:anim calcmode="lin" valueType="num">
                                      <p:cBhvr>
                                        <p:cTn id="21" dur="1000" fill="hold"/>
                                        <p:tgtEl>
                                          <p:spTgt spid="35867"/>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35867"/>
                                        </p:tgtEl>
                                        <p:attrNameLst>
                                          <p:attrName>ppt_y</p:attrName>
                                        </p:attrNameLst>
                                      </p:cBhvr>
                                      <p:tavLst>
                                        <p:tav tm="0" fmla="#ppt_y+(sin(-2*pi*(1-$))*-#ppt_x+cos(-2*pi*(1-$))*(1-#ppt_y))*(1-$)">
                                          <p:val>
                                            <p:fltVal val="0"/>
                                          </p:val>
                                        </p:tav>
                                        <p:tav tm="100000">
                                          <p:val>
                                            <p:fltVal val="1"/>
                                          </p:val>
                                        </p:tav>
                                      </p:tavLst>
                                    </p:anim>
                                  </p:childTnLst>
                                </p:cTn>
                              </p:par>
                              <p:par>
                                <p:cTn id="23" presetID="15" presetClass="entr" presetSubtype="0" fill="hold" nodeType="withEffect">
                                  <p:stCondLst>
                                    <p:cond delay="0"/>
                                  </p:stCondLst>
                                  <p:childTnLst>
                                    <p:set>
                                      <p:cBhvr>
                                        <p:cTn id="24" dur="1" fill="hold">
                                          <p:stCondLst>
                                            <p:cond delay="0"/>
                                          </p:stCondLst>
                                        </p:cTn>
                                        <p:tgtEl>
                                          <p:spTgt spid="35868"/>
                                        </p:tgtEl>
                                        <p:attrNameLst>
                                          <p:attrName>style.visibility</p:attrName>
                                        </p:attrNameLst>
                                      </p:cBhvr>
                                      <p:to>
                                        <p:strVal val="visible"/>
                                      </p:to>
                                    </p:set>
                                    <p:anim calcmode="lin" valueType="num">
                                      <p:cBhvr>
                                        <p:cTn id="25" dur="1000" fill="hold"/>
                                        <p:tgtEl>
                                          <p:spTgt spid="35868"/>
                                        </p:tgtEl>
                                        <p:attrNameLst>
                                          <p:attrName>ppt_w</p:attrName>
                                        </p:attrNameLst>
                                      </p:cBhvr>
                                      <p:tavLst>
                                        <p:tav tm="0">
                                          <p:val>
                                            <p:fltVal val="0"/>
                                          </p:val>
                                        </p:tav>
                                        <p:tav tm="100000">
                                          <p:val>
                                            <p:strVal val="#ppt_w"/>
                                          </p:val>
                                        </p:tav>
                                      </p:tavLst>
                                    </p:anim>
                                    <p:anim calcmode="lin" valueType="num">
                                      <p:cBhvr>
                                        <p:cTn id="26" dur="1000" fill="hold"/>
                                        <p:tgtEl>
                                          <p:spTgt spid="35868"/>
                                        </p:tgtEl>
                                        <p:attrNameLst>
                                          <p:attrName>ppt_h</p:attrName>
                                        </p:attrNameLst>
                                      </p:cBhvr>
                                      <p:tavLst>
                                        <p:tav tm="0">
                                          <p:val>
                                            <p:fltVal val="0"/>
                                          </p:val>
                                        </p:tav>
                                        <p:tav tm="100000">
                                          <p:val>
                                            <p:strVal val="#ppt_h"/>
                                          </p:val>
                                        </p:tav>
                                      </p:tavLst>
                                    </p:anim>
                                    <p:anim calcmode="lin" valueType="num">
                                      <p:cBhvr>
                                        <p:cTn id="27" dur="1000" fill="hold"/>
                                        <p:tgtEl>
                                          <p:spTgt spid="35868"/>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35868"/>
                                        </p:tgtEl>
                                        <p:attrNameLst>
                                          <p:attrName>ppt_y</p:attrName>
                                        </p:attrNameLst>
                                      </p:cBhvr>
                                      <p:tavLst>
                                        <p:tav tm="0" fmla="#ppt_y+(sin(-2*pi*(1-$))*-#ppt_x+cos(-2*pi*(1-$))*(1-#ppt_y))*(1-$)">
                                          <p:val>
                                            <p:fltVal val="0"/>
                                          </p:val>
                                        </p:tav>
                                        <p:tav tm="100000">
                                          <p:val>
                                            <p:fltVal val="1"/>
                                          </p:val>
                                        </p:tav>
                                      </p:tavLst>
                                    </p:anim>
                                  </p:childTnLst>
                                </p:cTn>
                              </p:par>
                              <p:par>
                                <p:cTn id="29" presetID="15" presetClass="entr" presetSubtype="0" fill="hold" nodeType="withEffect">
                                  <p:stCondLst>
                                    <p:cond delay="0"/>
                                  </p:stCondLst>
                                  <p:childTnLst>
                                    <p:set>
                                      <p:cBhvr>
                                        <p:cTn id="30" dur="1" fill="hold">
                                          <p:stCondLst>
                                            <p:cond delay="0"/>
                                          </p:stCondLst>
                                        </p:cTn>
                                        <p:tgtEl>
                                          <p:spTgt spid="35869"/>
                                        </p:tgtEl>
                                        <p:attrNameLst>
                                          <p:attrName>style.visibility</p:attrName>
                                        </p:attrNameLst>
                                      </p:cBhvr>
                                      <p:to>
                                        <p:strVal val="visible"/>
                                      </p:to>
                                    </p:set>
                                    <p:anim calcmode="lin" valueType="num">
                                      <p:cBhvr>
                                        <p:cTn id="31" dur="1000" fill="hold"/>
                                        <p:tgtEl>
                                          <p:spTgt spid="35869"/>
                                        </p:tgtEl>
                                        <p:attrNameLst>
                                          <p:attrName>ppt_w</p:attrName>
                                        </p:attrNameLst>
                                      </p:cBhvr>
                                      <p:tavLst>
                                        <p:tav tm="0">
                                          <p:val>
                                            <p:fltVal val="0"/>
                                          </p:val>
                                        </p:tav>
                                        <p:tav tm="100000">
                                          <p:val>
                                            <p:strVal val="#ppt_w"/>
                                          </p:val>
                                        </p:tav>
                                      </p:tavLst>
                                    </p:anim>
                                    <p:anim calcmode="lin" valueType="num">
                                      <p:cBhvr>
                                        <p:cTn id="32" dur="1000" fill="hold"/>
                                        <p:tgtEl>
                                          <p:spTgt spid="35869"/>
                                        </p:tgtEl>
                                        <p:attrNameLst>
                                          <p:attrName>ppt_h</p:attrName>
                                        </p:attrNameLst>
                                      </p:cBhvr>
                                      <p:tavLst>
                                        <p:tav tm="0">
                                          <p:val>
                                            <p:fltVal val="0"/>
                                          </p:val>
                                        </p:tav>
                                        <p:tav tm="100000">
                                          <p:val>
                                            <p:strVal val="#ppt_h"/>
                                          </p:val>
                                        </p:tav>
                                      </p:tavLst>
                                    </p:anim>
                                    <p:anim calcmode="lin" valueType="num">
                                      <p:cBhvr>
                                        <p:cTn id="33" dur="1000" fill="hold"/>
                                        <p:tgtEl>
                                          <p:spTgt spid="35869"/>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5869"/>
                                        </p:tgtEl>
                                        <p:attrNameLst>
                                          <p:attrName>ppt_y</p:attrName>
                                        </p:attrNameLst>
                                      </p:cBhvr>
                                      <p:tavLst>
                                        <p:tav tm="0" fmla="#ppt_y+(sin(-2*pi*(1-$))*-#ppt_x+cos(-2*pi*(1-$))*(1-#ppt_y))*(1-$)">
                                          <p:val>
                                            <p:fltVal val="0"/>
                                          </p:val>
                                        </p:tav>
                                        <p:tav tm="100000">
                                          <p:val>
                                            <p:fltVal val="1"/>
                                          </p:val>
                                        </p:tav>
                                      </p:tavLst>
                                    </p:anim>
                                  </p:childTnLst>
                                </p:cTn>
                              </p:par>
                              <p:par>
                                <p:cTn id="35" presetID="15" presetClass="entr" presetSubtype="0" fill="hold" nodeType="withEffect">
                                  <p:stCondLst>
                                    <p:cond delay="0"/>
                                  </p:stCondLst>
                                  <p:childTnLst>
                                    <p:set>
                                      <p:cBhvr>
                                        <p:cTn id="36" dur="1" fill="hold">
                                          <p:stCondLst>
                                            <p:cond delay="0"/>
                                          </p:stCondLst>
                                        </p:cTn>
                                        <p:tgtEl>
                                          <p:spTgt spid="35870"/>
                                        </p:tgtEl>
                                        <p:attrNameLst>
                                          <p:attrName>style.visibility</p:attrName>
                                        </p:attrNameLst>
                                      </p:cBhvr>
                                      <p:to>
                                        <p:strVal val="visible"/>
                                      </p:to>
                                    </p:set>
                                    <p:anim calcmode="lin" valueType="num">
                                      <p:cBhvr>
                                        <p:cTn id="37" dur="1000" fill="hold"/>
                                        <p:tgtEl>
                                          <p:spTgt spid="35870"/>
                                        </p:tgtEl>
                                        <p:attrNameLst>
                                          <p:attrName>ppt_w</p:attrName>
                                        </p:attrNameLst>
                                      </p:cBhvr>
                                      <p:tavLst>
                                        <p:tav tm="0">
                                          <p:val>
                                            <p:fltVal val="0"/>
                                          </p:val>
                                        </p:tav>
                                        <p:tav tm="100000">
                                          <p:val>
                                            <p:strVal val="#ppt_w"/>
                                          </p:val>
                                        </p:tav>
                                      </p:tavLst>
                                    </p:anim>
                                    <p:anim calcmode="lin" valueType="num">
                                      <p:cBhvr>
                                        <p:cTn id="38" dur="1000" fill="hold"/>
                                        <p:tgtEl>
                                          <p:spTgt spid="35870"/>
                                        </p:tgtEl>
                                        <p:attrNameLst>
                                          <p:attrName>ppt_h</p:attrName>
                                        </p:attrNameLst>
                                      </p:cBhvr>
                                      <p:tavLst>
                                        <p:tav tm="0">
                                          <p:val>
                                            <p:fltVal val="0"/>
                                          </p:val>
                                        </p:tav>
                                        <p:tav tm="100000">
                                          <p:val>
                                            <p:strVal val="#ppt_h"/>
                                          </p:val>
                                        </p:tav>
                                      </p:tavLst>
                                    </p:anim>
                                    <p:anim calcmode="lin" valueType="num">
                                      <p:cBhvr>
                                        <p:cTn id="39" dur="1000" fill="hold"/>
                                        <p:tgtEl>
                                          <p:spTgt spid="35870"/>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35870"/>
                                        </p:tgtEl>
                                        <p:attrNameLst>
                                          <p:attrName>ppt_y</p:attrName>
                                        </p:attrNameLst>
                                      </p:cBhvr>
                                      <p:tavLst>
                                        <p:tav tm="0" fmla="#ppt_y+(sin(-2*pi*(1-$))*-#ppt_x+cos(-2*pi*(1-$))*(1-#ppt_y))*(1-$)">
                                          <p:val>
                                            <p:fltVal val="0"/>
                                          </p:val>
                                        </p:tav>
                                        <p:tav tm="100000">
                                          <p:val>
                                            <p:fltVal val="1"/>
                                          </p:val>
                                        </p:tav>
                                      </p:tavLst>
                                    </p:anim>
                                  </p:childTnLst>
                                </p:cTn>
                              </p:par>
                              <p:par>
                                <p:cTn id="41" presetID="15" presetClass="entr" presetSubtype="0" fill="hold" nodeType="withEffect">
                                  <p:stCondLst>
                                    <p:cond delay="0"/>
                                  </p:stCondLst>
                                  <p:childTnLst>
                                    <p:set>
                                      <p:cBhvr>
                                        <p:cTn id="42" dur="1" fill="hold">
                                          <p:stCondLst>
                                            <p:cond delay="0"/>
                                          </p:stCondLst>
                                        </p:cTn>
                                        <p:tgtEl>
                                          <p:spTgt spid="35871"/>
                                        </p:tgtEl>
                                        <p:attrNameLst>
                                          <p:attrName>style.visibility</p:attrName>
                                        </p:attrNameLst>
                                      </p:cBhvr>
                                      <p:to>
                                        <p:strVal val="visible"/>
                                      </p:to>
                                    </p:set>
                                    <p:anim calcmode="lin" valueType="num">
                                      <p:cBhvr>
                                        <p:cTn id="43" dur="1000" fill="hold"/>
                                        <p:tgtEl>
                                          <p:spTgt spid="35871"/>
                                        </p:tgtEl>
                                        <p:attrNameLst>
                                          <p:attrName>ppt_w</p:attrName>
                                        </p:attrNameLst>
                                      </p:cBhvr>
                                      <p:tavLst>
                                        <p:tav tm="0">
                                          <p:val>
                                            <p:fltVal val="0"/>
                                          </p:val>
                                        </p:tav>
                                        <p:tav tm="100000">
                                          <p:val>
                                            <p:strVal val="#ppt_w"/>
                                          </p:val>
                                        </p:tav>
                                      </p:tavLst>
                                    </p:anim>
                                    <p:anim calcmode="lin" valueType="num">
                                      <p:cBhvr>
                                        <p:cTn id="44" dur="1000" fill="hold"/>
                                        <p:tgtEl>
                                          <p:spTgt spid="35871"/>
                                        </p:tgtEl>
                                        <p:attrNameLst>
                                          <p:attrName>ppt_h</p:attrName>
                                        </p:attrNameLst>
                                      </p:cBhvr>
                                      <p:tavLst>
                                        <p:tav tm="0">
                                          <p:val>
                                            <p:fltVal val="0"/>
                                          </p:val>
                                        </p:tav>
                                        <p:tav tm="100000">
                                          <p:val>
                                            <p:strVal val="#ppt_h"/>
                                          </p:val>
                                        </p:tav>
                                      </p:tavLst>
                                    </p:anim>
                                    <p:anim calcmode="lin" valueType="num">
                                      <p:cBhvr>
                                        <p:cTn id="45" dur="1000" fill="hold"/>
                                        <p:tgtEl>
                                          <p:spTgt spid="35871"/>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35871"/>
                                        </p:tgtEl>
                                        <p:attrNameLst>
                                          <p:attrName>ppt_y</p:attrName>
                                        </p:attrNameLst>
                                      </p:cBhvr>
                                      <p:tavLst>
                                        <p:tav tm="0" fmla="#ppt_y+(sin(-2*pi*(1-$))*-#ppt_x+cos(-2*pi*(1-$))*(1-#ppt_y))*(1-$)">
                                          <p:val>
                                            <p:fltVal val="0"/>
                                          </p:val>
                                        </p:tav>
                                        <p:tav tm="100000">
                                          <p:val>
                                            <p:fltVal val="1"/>
                                          </p:val>
                                        </p:tav>
                                      </p:tavLst>
                                    </p:anim>
                                  </p:childTnLst>
                                </p:cTn>
                              </p:par>
                              <p:par>
                                <p:cTn id="47" presetID="15" presetClass="entr" presetSubtype="0" fill="hold" nodeType="withEffect">
                                  <p:stCondLst>
                                    <p:cond delay="0"/>
                                  </p:stCondLst>
                                  <p:childTnLst>
                                    <p:set>
                                      <p:cBhvr>
                                        <p:cTn id="48" dur="1" fill="hold">
                                          <p:stCondLst>
                                            <p:cond delay="0"/>
                                          </p:stCondLst>
                                        </p:cTn>
                                        <p:tgtEl>
                                          <p:spTgt spid="35872"/>
                                        </p:tgtEl>
                                        <p:attrNameLst>
                                          <p:attrName>style.visibility</p:attrName>
                                        </p:attrNameLst>
                                      </p:cBhvr>
                                      <p:to>
                                        <p:strVal val="visible"/>
                                      </p:to>
                                    </p:set>
                                    <p:anim calcmode="lin" valueType="num">
                                      <p:cBhvr>
                                        <p:cTn id="49" dur="1000" fill="hold"/>
                                        <p:tgtEl>
                                          <p:spTgt spid="35872"/>
                                        </p:tgtEl>
                                        <p:attrNameLst>
                                          <p:attrName>ppt_w</p:attrName>
                                        </p:attrNameLst>
                                      </p:cBhvr>
                                      <p:tavLst>
                                        <p:tav tm="0">
                                          <p:val>
                                            <p:fltVal val="0"/>
                                          </p:val>
                                        </p:tav>
                                        <p:tav tm="100000">
                                          <p:val>
                                            <p:strVal val="#ppt_w"/>
                                          </p:val>
                                        </p:tav>
                                      </p:tavLst>
                                    </p:anim>
                                    <p:anim calcmode="lin" valueType="num">
                                      <p:cBhvr>
                                        <p:cTn id="50" dur="1000" fill="hold"/>
                                        <p:tgtEl>
                                          <p:spTgt spid="35872"/>
                                        </p:tgtEl>
                                        <p:attrNameLst>
                                          <p:attrName>ppt_h</p:attrName>
                                        </p:attrNameLst>
                                      </p:cBhvr>
                                      <p:tavLst>
                                        <p:tav tm="0">
                                          <p:val>
                                            <p:fltVal val="0"/>
                                          </p:val>
                                        </p:tav>
                                        <p:tav tm="100000">
                                          <p:val>
                                            <p:strVal val="#ppt_h"/>
                                          </p:val>
                                        </p:tav>
                                      </p:tavLst>
                                    </p:anim>
                                    <p:anim calcmode="lin" valueType="num">
                                      <p:cBhvr>
                                        <p:cTn id="51" dur="1000" fill="hold"/>
                                        <p:tgtEl>
                                          <p:spTgt spid="35872"/>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35872"/>
                                        </p:tgtEl>
                                        <p:attrNameLst>
                                          <p:attrName>ppt_y</p:attrName>
                                        </p:attrNameLst>
                                      </p:cBhvr>
                                      <p:tavLst>
                                        <p:tav tm="0" fmla="#ppt_y+(sin(-2*pi*(1-$))*-#ppt_x+cos(-2*pi*(1-$))*(1-#ppt_y))*(1-$)">
                                          <p:val>
                                            <p:fltVal val="0"/>
                                          </p:val>
                                        </p:tav>
                                        <p:tav tm="100000">
                                          <p:val>
                                            <p:fltVal val="1"/>
                                          </p:val>
                                        </p:tav>
                                      </p:tavLst>
                                    </p:anim>
                                  </p:childTnLst>
                                </p:cTn>
                              </p:par>
                              <p:par>
                                <p:cTn id="53" presetID="15" presetClass="entr" presetSubtype="0" fill="hold" nodeType="withEffect">
                                  <p:stCondLst>
                                    <p:cond delay="0"/>
                                  </p:stCondLst>
                                  <p:childTnLst>
                                    <p:set>
                                      <p:cBhvr>
                                        <p:cTn id="54" dur="1" fill="hold">
                                          <p:stCondLst>
                                            <p:cond delay="0"/>
                                          </p:stCondLst>
                                        </p:cTn>
                                        <p:tgtEl>
                                          <p:spTgt spid="35873"/>
                                        </p:tgtEl>
                                        <p:attrNameLst>
                                          <p:attrName>style.visibility</p:attrName>
                                        </p:attrNameLst>
                                      </p:cBhvr>
                                      <p:to>
                                        <p:strVal val="visible"/>
                                      </p:to>
                                    </p:set>
                                    <p:anim calcmode="lin" valueType="num">
                                      <p:cBhvr>
                                        <p:cTn id="55" dur="1000" fill="hold"/>
                                        <p:tgtEl>
                                          <p:spTgt spid="35873"/>
                                        </p:tgtEl>
                                        <p:attrNameLst>
                                          <p:attrName>ppt_w</p:attrName>
                                        </p:attrNameLst>
                                      </p:cBhvr>
                                      <p:tavLst>
                                        <p:tav tm="0">
                                          <p:val>
                                            <p:fltVal val="0"/>
                                          </p:val>
                                        </p:tav>
                                        <p:tav tm="100000">
                                          <p:val>
                                            <p:strVal val="#ppt_w"/>
                                          </p:val>
                                        </p:tav>
                                      </p:tavLst>
                                    </p:anim>
                                    <p:anim calcmode="lin" valueType="num">
                                      <p:cBhvr>
                                        <p:cTn id="56" dur="1000" fill="hold"/>
                                        <p:tgtEl>
                                          <p:spTgt spid="35873"/>
                                        </p:tgtEl>
                                        <p:attrNameLst>
                                          <p:attrName>ppt_h</p:attrName>
                                        </p:attrNameLst>
                                      </p:cBhvr>
                                      <p:tavLst>
                                        <p:tav tm="0">
                                          <p:val>
                                            <p:fltVal val="0"/>
                                          </p:val>
                                        </p:tav>
                                        <p:tav tm="100000">
                                          <p:val>
                                            <p:strVal val="#ppt_h"/>
                                          </p:val>
                                        </p:tav>
                                      </p:tavLst>
                                    </p:anim>
                                    <p:anim calcmode="lin" valueType="num">
                                      <p:cBhvr>
                                        <p:cTn id="57" dur="1000" fill="hold"/>
                                        <p:tgtEl>
                                          <p:spTgt spid="35873"/>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35873"/>
                                        </p:tgtEl>
                                        <p:attrNameLst>
                                          <p:attrName>ppt_y</p:attrName>
                                        </p:attrNameLst>
                                      </p:cBhvr>
                                      <p:tavLst>
                                        <p:tav tm="0" fmla="#ppt_y+(sin(-2*pi*(1-$))*-#ppt_x+cos(-2*pi*(1-$))*(1-#ppt_y))*(1-$)">
                                          <p:val>
                                            <p:fltVal val="0"/>
                                          </p:val>
                                        </p:tav>
                                        <p:tav tm="100000">
                                          <p:val>
                                            <p:fltVal val="1"/>
                                          </p:val>
                                        </p:tav>
                                      </p:tavLst>
                                    </p:anim>
                                  </p:childTnLst>
                                </p:cTn>
                              </p:par>
                              <p:par>
                                <p:cTn id="59" presetID="15" presetClass="entr" presetSubtype="0" fill="hold" nodeType="withEffect">
                                  <p:stCondLst>
                                    <p:cond delay="0"/>
                                  </p:stCondLst>
                                  <p:childTnLst>
                                    <p:set>
                                      <p:cBhvr>
                                        <p:cTn id="60" dur="1" fill="hold">
                                          <p:stCondLst>
                                            <p:cond delay="0"/>
                                          </p:stCondLst>
                                        </p:cTn>
                                        <p:tgtEl>
                                          <p:spTgt spid="35875"/>
                                        </p:tgtEl>
                                        <p:attrNameLst>
                                          <p:attrName>style.visibility</p:attrName>
                                        </p:attrNameLst>
                                      </p:cBhvr>
                                      <p:to>
                                        <p:strVal val="visible"/>
                                      </p:to>
                                    </p:set>
                                    <p:anim calcmode="lin" valueType="num">
                                      <p:cBhvr>
                                        <p:cTn id="61" dur="1000" fill="hold"/>
                                        <p:tgtEl>
                                          <p:spTgt spid="35875"/>
                                        </p:tgtEl>
                                        <p:attrNameLst>
                                          <p:attrName>ppt_w</p:attrName>
                                        </p:attrNameLst>
                                      </p:cBhvr>
                                      <p:tavLst>
                                        <p:tav tm="0">
                                          <p:val>
                                            <p:fltVal val="0"/>
                                          </p:val>
                                        </p:tav>
                                        <p:tav tm="100000">
                                          <p:val>
                                            <p:strVal val="#ppt_w"/>
                                          </p:val>
                                        </p:tav>
                                      </p:tavLst>
                                    </p:anim>
                                    <p:anim calcmode="lin" valueType="num">
                                      <p:cBhvr>
                                        <p:cTn id="62" dur="1000" fill="hold"/>
                                        <p:tgtEl>
                                          <p:spTgt spid="35875"/>
                                        </p:tgtEl>
                                        <p:attrNameLst>
                                          <p:attrName>ppt_h</p:attrName>
                                        </p:attrNameLst>
                                      </p:cBhvr>
                                      <p:tavLst>
                                        <p:tav tm="0">
                                          <p:val>
                                            <p:fltVal val="0"/>
                                          </p:val>
                                        </p:tav>
                                        <p:tav tm="100000">
                                          <p:val>
                                            <p:strVal val="#ppt_h"/>
                                          </p:val>
                                        </p:tav>
                                      </p:tavLst>
                                    </p:anim>
                                    <p:anim calcmode="lin" valueType="num">
                                      <p:cBhvr>
                                        <p:cTn id="63" dur="1000" fill="hold"/>
                                        <p:tgtEl>
                                          <p:spTgt spid="35875"/>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35875"/>
                                        </p:tgtEl>
                                        <p:attrNameLst>
                                          <p:attrName>ppt_y</p:attrName>
                                        </p:attrNameLst>
                                      </p:cBhvr>
                                      <p:tavLst>
                                        <p:tav tm="0" fmla="#ppt_y+(sin(-2*pi*(1-$))*-#ppt_x+cos(-2*pi*(1-$))*(1-#ppt_y))*(1-$)">
                                          <p:val>
                                            <p:fltVal val="0"/>
                                          </p:val>
                                        </p:tav>
                                        <p:tav tm="100000">
                                          <p:val>
                                            <p:fltVal val="1"/>
                                          </p:val>
                                        </p:tav>
                                      </p:tavLst>
                                    </p:anim>
                                  </p:childTnLst>
                                </p:cTn>
                              </p:par>
                              <p:par>
                                <p:cTn id="65" presetID="15" presetClass="entr" presetSubtype="0" fill="hold" nodeType="withEffect">
                                  <p:stCondLst>
                                    <p:cond delay="0"/>
                                  </p:stCondLst>
                                  <p:childTnLst>
                                    <p:set>
                                      <p:cBhvr>
                                        <p:cTn id="66" dur="1" fill="hold">
                                          <p:stCondLst>
                                            <p:cond delay="0"/>
                                          </p:stCondLst>
                                        </p:cTn>
                                        <p:tgtEl>
                                          <p:spTgt spid="35876"/>
                                        </p:tgtEl>
                                        <p:attrNameLst>
                                          <p:attrName>style.visibility</p:attrName>
                                        </p:attrNameLst>
                                      </p:cBhvr>
                                      <p:to>
                                        <p:strVal val="visible"/>
                                      </p:to>
                                    </p:set>
                                    <p:anim calcmode="lin" valueType="num">
                                      <p:cBhvr>
                                        <p:cTn id="67" dur="1000" fill="hold"/>
                                        <p:tgtEl>
                                          <p:spTgt spid="35876"/>
                                        </p:tgtEl>
                                        <p:attrNameLst>
                                          <p:attrName>ppt_w</p:attrName>
                                        </p:attrNameLst>
                                      </p:cBhvr>
                                      <p:tavLst>
                                        <p:tav tm="0">
                                          <p:val>
                                            <p:fltVal val="0"/>
                                          </p:val>
                                        </p:tav>
                                        <p:tav tm="100000">
                                          <p:val>
                                            <p:strVal val="#ppt_w"/>
                                          </p:val>
                                        </p:tav>
                                      </p:tavLst>
                                    </p:anim>
                                    <p:anim calcmode="lin" valueType="num">
                                      <p:cBhvr>
                                        <p:cTn id="68" dur="1000" fill="hold"/>
                                        <p:tgtEl>
                                          <p:spTgt spid="35876"/>
                                        </p:tgtEl>
                                        <p:attrNameLst>
                                          <p:attrName>ppt_h</p:attrName>
                                        </p:attrNameLst>
                                      </p:cBhvr>
                                      <p:tavLst>
                                        <p:tav tm="0">
                                          <p:val>
                                            <p:fltVal val="0"/>
                                          </p:val>
                                        </p:tav>
                                        <p:tav tm="100000">
                                          <p:val>
                                            <p:strVal val="#ppt_h"/>
                                          </p:val>
                                        </p:tav>
                                      </p:tavLst>
                                    </p:anim>
                                    <p:anim calcmode="lin" valueType="num">
                                      <p:cBhvr>
                                        <p:cTn id="69" dur="1000" fill="hold"/>
                                        <p:tgtEl>
                                          <p:spTgt spid="35876"/>
                                        </p:tgtEl>
                                        <p:attrNameLst>
                                          <p:attrName>ppt_x</p:attrName>
                                        </p:attrNameLst>
                                      </p:cBhvr>
                                      <p:tavLst>
                                        <p:tav tm="0" fmla="#ppt_x+(cos(-2*pi*(1-$))*-#ppt_x-sin(-2*pi*(1-$))*(1-#ppt_y))*(1-$)">
                                          <p:val>
                                            <p:fltVal val="0"/>
                                          </p:val>
                                        </p:tav>
                                        <p:tav tm="100000">
                                          <p:val>
                                            <p:fltVal val="1"/>
                                          </p:val>
                                        </p:tav>
                                      </p:tavLst>
                                    </p:anim>
                                    <p:anim calcmode="lin" valueType="num">
                                      <p:cBhvr>
                                        <p:cTn id="70" dur="1000" fill="hold"/>
                                        <p:tgtEl>
                                          <p:spTgt spid="35876"/>
                                        </p:tgtEl>
                                        <p:attrNameLst>
                                          <p:attrName>ppt_y</p:attrName>
                                        </p:attrNameLst>
                                      </p:cBhvr>
                                      <p:tavLst>
                                        <p:tav tm="0" fmla="#ppt_y+(sin(-2*pi*(1-$))*-#ppt_x+cos(-2*pi*(1-$))*(1-#ppt_y))*(1-$)">
                                          <p:val>
                                            <p:fltVal val="0"/>
                                          </p:val>
                                        </p:tav>
                                        <p:tav tm="100000">
                                          <p:val>
                                            <p:fltVal val="1"/>
                                          </p:val>
                                        </p:tav>
                                      </p:tavLst>
                                    </p:anim>
                                  </p:childTnLst>
                                </p:cTn>
                              </p:par>
                              <p:par>
                                <p:cTn id="71" presetID="15" presetClass="entr" presetSubtype="0" fill="hold" nodeType="withEffect">
                                  <p:stCondLst>
                                    <p:cond delay="0"/>
                                  </p:stCondLst>
                                  <p:childTnLst>
                                    <p:set>
                                      <p:cBhvr>
                                        <p:cTn id="72" dur="1" fill="hold">
                                          <p:stCondLst>
                                            <p:cond delay="0"/>
                                          </p:stCondLst>
                                        </p:cTn>
                                        <p:tgtEl>
                                          <p:spTgt spid="35877"/>
                                        </p:tgtEl>
                                        <p:attrNameLst>
                                          <p:attrName>style.visibility</p:attrName>
                                        </p:attrNameLst>
                                      </p:cBhvr>
                                      <p:to>
                                        <p:strVal val="visible"/>
                                      </p:to>
                                    </p:set>
                                    <p:anim calcmode="lin" valueType="num">
                                      <p:cBhvr>
                                        <p:cTn id="73" dur="1000" fill="hold"/>
                                        <p:tgtEl>
                                          <p:spTgt spid="35877"/>
                                        </p:tgtEl>
                                        <p:attrNameLst>
                                          <p:attrName>ppt_w</p:attrName>
                                        </p:attrNameLst>
                                      </p:cBhvr>
                                      <p:tavLst>
                                        <p:tav tm="0">
                                          <p:val>
                                            <p:fltVal val="0"/>
                                          </p:val>
                                        </p:tav>
                                        <p:tav tm="100000">
                                          <p:val>
                                            <p:strVal val="#ppt_w"/>
                                          </p:val>
                                        </p:tav>
                                      </p:tavLst>
                                    </p:anim>
                                    <p:anim calcmode="lin" valueType="num">
                                      <p:cBhvr>
                                        <p:cTn id="74" dur="1000" fill="hold"/>
                                        <p:tgtEl>
                                          <p:spTgt spid="35877"/>
                                        </p:tgtEl>
                                        <p:attrNameLst>
                                          <p:attrName>ppt_h</p:attrName>
                                        </p:attrNameLst>
                                      </p:cBhvr>
                                      <p:tavLst>
                                        <p:tav tm="0">
                                          <p:val>
                                            <p:fltVal val="0"/>
                                          </p:val>
                                        </p:tav>
                                        <p:tav tm="100000">
                                          <p:val>
                                            <p:strVal val="#ppt_h"/>
                                          </p:val>
                                        </p:tav>
                                      </p:tavLst>
                                    </p:anim>
                                    <p:anim calcmode="lin" valueType="num">
                                      <p:cBhvr>
                                        <p:cTn id="75" dur="1000" fill="hold"/>
                                        <p:tgtEl>
                                          <p:spTgt spid="35877"/>
                                        </p:tgtEl>
                                        <p:attrNameLst>
                                          <p:attrName>ppt_x</p:attrName>
                                        </p:attrNameLst>
                                      </p:cBhvr>
                                      <p:tavLst>
                                        <p:tav tm="0" fmla="#ppt_x+(cos(-2*pi*(1-$))*-#ppt_x-sin(-2*pi*(1-$))*(1-#ppt_y))*(1-$)">
                                          <p:val>
                                            <p:fltVal val="0"/>
                                          </p:val>
                                        </p:tav>
                                        <p:tav tm="100000">
                                          <p:val>
                                            <p:fltVal val="1"/>
                                          </p:val>
                                        </p:tav>
                                      </p:tavLst>
                                    </p:anim>
                                    <p:anim calcmode="lin" valueType="num">
                                      <p:cBhvr>
                                        <p:cTn id="76" dur="1000" fill="hold"/>
                                        <p:tgtEl>
                                          <p:spTgt spid="35877"/>
                                        </p:tgtEl>
                                        <p:attrNameLst>
                                          <p:attrName>ppt_y</p:attrName>
                                        </p:attrNameLst>
                                      </p:cBhvr>
                                      <p:tavLst>
                                        <p:tav tm="0" fmla="#ppt_y+(sin(-2*pi*(1-$))*-#ppt_x+cos(-2*pi*(1-$))*(1-#ppt_y))*(1-$)">
                                          <p:val>
                                            <p:fltVal val="0"/>
                                          </p:val>
                                        </p:tav>
                                        <p:tav tm="100000">
                                          <p:val>
                                            <p:fltVal val="1"/>
                                          </p:val>
                                        </p:tav>
                                      </p:tavLst>
                                    </p:anim>
                                  </p:childTnLst>
                                </p:cTn>
                              </p:par>
                              <p:par>
                                <p:cTn id="77" presetID="15" presetClass="entr" presetSubtype="0" fill="hold" nodeType="withEffect">
                                  <p:stCondLst>
                                    <p:cond delay="0"/>
                                  </p:stCondLst>
                                  <p:childTnLst>
                                    <p:set>
                                      <p:cBhvr>
                                        <p:cTn id="78" dur="1" fill="hold">
                                          <p:stCondLst>
                                            <p:cond delay="0"/>
                                          </p:stCondLst>
                                        </p:cTn>
                                        <p:tgtEl>
                                          <p:spTgt spid="35878"/>
                                        </p:tgtEl>
                                        <p:attrNameLst>
                                          <p:attrName>style.visibility</p:attrName>
                                        </p:attrNameLst>
                                      </p:cBhvr>
                                      <p:to>
                                        <p:strVal val="visible"/>
                                      </p:to>
                                    </p:set>
                                    <p:anim calcmode="lin" valueType="num">
                                      <p:cBhvr>
                                        <p:cTn id="79" dur="1000" fill="hold"/>
                                        <p:tgtEl>
                                          <p:spTgt spid="35878"/>
                                        </p:tgtEl>
                                        <p:attrNameLst>
                                          <p:attrName>ppt_w</p:attrName>
                                        </p:attrNameLst>
                                      </p:cBhvr>
                                      <p:tavLst>
                                        <p:tav tm="0">
                                          <p:val>
                                            <p:fltVal val="0"/>
                                          </p:val>
                                        </p:tav>
                                        <p:tav tm="100000">
                                          <p:val>
                                            <p:strVal val="#ppt_w"/>
                                          </p:val>
                                        </p:tav>
                                      </p:tavLst>
                                    </p:anim>
                                    <p:anim calcmode="lin" valueType="num">
                                      <p:cBhvr>
                                        <p:cTn id="80" dur="1000" fill="hold"/>
                                        <p:tgtEl>
                                          <p:spTgt spid="35878"/>
                                        </p:tgtEl>
                                        <p:attrNameLst>
                                          <p:attrName>ppt_h</p:attrName>
                                        </p:attrNameLst>
                                      </p:cBhvr>
                                      <p:tavLst>
                                        <p:tav tm="0">
                                          <p:val>
                                            <p:fltVal val="0"/>
                                          </p:val>
                                        </p:tav>
                                        <p:tav tm="100000">
                                          <p:val>
                                            <p:strVal val="#ppt_h"/>
                                          </p:val>
                                        </p:tav>
                                      </p:tavLst>
                                    </p:anim>
                                    <p:anim calcmode="lin" valueType="num">
                                      <p:cBhvr>
                                        <p:cTn id="81" dur="1000" fill="hold"/>
                                        <p:tgtEl>
                                          <p:spTgt spid="35878"/>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35878"/>
                                        </p:tgtEl>
                                        <p:attrNameLst>
                                          <p:attrName>ppt_y</p:attrName>
                                        </p:attrNameLst>
                                      </p:cBhvr>
                                      <p:tavLst>
                                        <p:tav tm="0" fmla="#ppt_y+(sin(-2*pi*(1-$))*-#ppt_x+cos(-2*pi*(1-$))*(1-#ppt_y))*(1-$)">
                                          <p:val>
                                            <p:fltVal val="0"/>
                                          </p:val>
                                        </p:tav>
                                        <p:tav tm="100000">
                                          <p:val>
                                            <p:fltVal val="1"/>
                                          </p:val>
                                        </p:tav>
                                      </p:tavLst>
                                    </p:anim>
                                  </p:childTnLst>
                                </p:cTn>
                              </p:par>
                              <p:par>
                                <p:cTn id="83" presetID="15" presetClass="entr" presetSubtype="0" fill="hold" nodeType="withEffect">
                                  <p:stCondLst>
                                    <p:cond delay="0"/>
                                  </p:stCondLst>
                                  <p:childTnLst>
                                    <p:set>
                                      <p:cBhvr>
                                        <p:cTn id="84" dur="1" fill="hold">
                                          <p:stCondLst>
                                            <p:cond delay="0"/>
                                          </p:stCondLst>
                                        </p:cTn>
                                        <p:tgtEl>
                                          <p:spTgt spid="35879"/>
                                        </p:tgtEl>
                                        <p:attrNameLst>
                                          <p:attrName>style.visibility</p:attrName>
                                        </p:attrNameLst>
                                      </p:cBhvr>
                                      <p:to>
                                        <p:strVal val="visible"/>
                                      </p:to>
                                    </p:set>
                                    <p:anim calcmode="lin" valueType="num">
                                      <p:cBhvr>
                                        <p:cTn id="85" dur="1000" fill="hold"/>
                                        <p:tgtEl>
                                          <p:spTgt spid="35879"/>
                                        </p:tgtEl>
                                        <p:attrNameLst>
                                          <p:attrName>ppt_w</p:attrName>
                                        </p:attrNameLst>
                                      </p:cBhvr>
                                      <p:tavLst>
                                        <p:tav tm="0">
                                          <p:val>
                                            <p:fltVal val="0"/>
                                          </p:val>
                                        </p:tav>
                                        <p:tav tm="100000">
                                          <p:val>
                                            <p:strVal val="#ppt_w"/>
                                          </p:val>
                                        </p:tav>
                                      </p:tavLst>
                                    </p:anim>
                                    <p:anim calcmode="lin" valueType="num">
                                      <p:cBhvr>
                                        <p:cTn id="86" dur="1000" fill="hold"/>
                                        <p:tgtEl>
                                          <p:spTgt spid="35879"/>
                                        </p:tgtEl>
                                        <p:attrNameLst>
                                          <p:attrName>ppt_h</p:attrName>
                                        </p:attrNameLst>
                                      </p:cBhvr>
                                      <p:tavLst>
                                        <p:tav tm="0">
                                          <p:val>
                                            <p:fltVal val="0"/>
                                          </p:val>
                                        </p:tav>
                                        <p:tav tm="100000">
                                          <p:val>
                                            <p:strVal val="#ppt_h"/>
                                          </p:val>
                                        </p:tav>
                                      </p:tavLst>
                                    </p:anim>
                                    <p:anim calcmode="lin" valueType="num">
                                      <p:cBhvr>
                                        <p:cTn id="87" dur="1000" fill="hold"/>
                                        <p:tgtEl>
                                          <p:spTgt spid="35879"/>
                                        </p:tgtEl>
                                        <p:attrNameLst>
                                          <p:attrName>ppt_x</p:attrName>
                                        </p:attrNameLst>
                                      </p:cBhvr>
                                      <p:tavLst>
                                        <p:tav tm="0" fmla="#ppt_x+(cos(-2*pi*(1-$))*-#ppt_x-sin(-2*pi*(1-$))*(1-#ppt_y))*(1-$)">
                                          <p:val>
                                            <p:fltVal val="0"/>
                                          </p:val>
                                        </p:tav>
                                        <p:tav tm="100000">
                                          <p:val>
                                            <p:fltVal val="1"/>
                                          </p:val>
                                        </p:tav>
                                      </p:tavLst>
                                    </p:anim>
                                    <p:anim calcmode="lin" valueType="num">
                                      <p:cBhvr>
                                        <p:cTn id="88" dur="1000" fill="hold"/>
                                        <p:tgtEl>
                                          <p:spTgt spid="3587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9" fill="hold" nodeType="clickPar">
                      <p:stCondLst>
                        <p:cond delay="indefinite"/>
                      </p:stCondLst>
                      <p:childTnLst>
                        <p:par>
                          <p:cTn id="90" fill="hold" nodeType="withGroup">
                            <p:stCondLst>
                              <p:cond delay="0"/>
                            </p:stCondLst>
                            <p:childTnLst>
                              <p:par>
                                <p:cTn id="91" presetID="23" presetClass="entr" presetSubtype="16" fill="hold" grpId="0" nodeType="clickEffect">
                                  <p:stCondLst>
                                    <p:cond delay="0"/>
                                  </p:stCondLst>
                                  <p:childTnLst>
                                    <p:set>
                                      <p:cBhvr>
                                        <p:cTn id="92" dur="1" fill="hold">
                                          <p:stCondLst>
                                            <p:cond delay="0"/>
                                          </p:stCondLst>
                                        </p:cTn>
                                        <p:tgtEl>
                                          <p:spTgt spid="35884"/>
                                        </p:tgtEl>
                                        <p:attrNameLst>
                                          <p:attrName>style.visibility</p:attrName>
                                        </p:attrNameLst>
                                      </p:cBhvr>
                                      <p:to>
                                        <p:strVal val="visible"/>
                                      </p:to>
                                    </p:set>
                                    <p:anim calcmode="lin" valueType="num">
                                      <p:cBhvr>
                                        <p:cTn id="93" dur="500" fill="hold"/>
                                        <p:tgtEl>
                                          <p:spTgt spid="35884"/>
                                        </p:tgtEl>
                                        <p:attrNameLst>
                                          <p:attrName>ppt_w</p:attrName>
                                        </p:attrNameLst>
                                      </p:cBhvr>
                                      <p:tavLst>
                                        <p:tav tm="0">
                                          <p:val>
                                            <p:fltVal val="0"/>
                                          </p:val>
                                        </p:tav>
                                        <p:tav tm="100000">
                                          <p:val>
                                            <p:strVal val="#ppt_w"/>
                                          </p:val>
                                        </p:tav>
                                      </p:tavLst>
                                    </p:anim>
                                    <p:anim calcmode="lin" valueType="num">
                                      <p:cBhvr>
                                        <p:cTn id="94" dur="500" fill="hold"/>
                                        <p:tgtEl>
                                          <p:spTgt spid="35884"/>
                                        </p:tgtEl>
                                        <p:attrNameLst>
                                          <p:attrName>ppt_h</p:attrName>
                                        </p:attrNameLst>
                                      </p:cBhvr>
                                      <p:tavLst>
                                        <p:tav tm="0">
                                          <p:val>
                                            <p:fltVal val="0"/>
                                          </p:val>
                                        </p:tav>
                                        <p:tav tm="100000">
                                          <p:val>
                                            <p:strVal val="#ppt_h"/>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35885"/>
                                        </p:tgtEl>
                                        <p:attrNameLst>
                                          <p:attrName>style.visibility</p:attrName>
                                        </p:attrNameLst>
                                      </p:cBhvr>
                                      <p:to>
                                        <p:strVal val="visible"/>
                                      </p:to>
                                    </p:set>
                                    <p:anim calcmode="lin" valueType="num">
                                      <p:cBhvr additive="base">
                                        <p:cTn id="99" dur="500" fill="hold"/>
                                        <p:tgtEl>
                                          <p:spTgt spid="35885"/>
                                        </p:tgtEl>
                                        <p:attrNameLst>
                                          <p:attrName>ppt_x</p:attrName>
                                        </p:attrNameLst>
                                      </p:cBhvr>
                                      <p:tavLst>
                                        <p:tav tm="0">
                                          <p:val>
                                            <p:strVal val="#ppt_x"/>
                                          </p:val>
                                        </p:tav>
                                        <p:tav tm="100000">
                                          <p:val>
                                            <p:strVal val="#ppt_x"/>
                                          </p:val>
                                        </p:tav>
                                      </p:tavLst>
                                    </p:anim>
                                    <p:anim calcmode="lin" valueType="num">
                                      <p:cBhvr additive="base">
                                        <p:cTn id="100" dur="500" fill="hold"/>
                                        <p:tgtEl>
                                          <p:spTgt spid="358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84" grpId="0" animBg="1" autoUpdateAnimBg="0"/>
      <p:bldP spid="35885" grpId="0" animBg="1"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7" name="Rectangle 3"/>
          <p:cNvSpPr>
            <a:spLocks noGrp="1" noChangeArrowheads="1"/>
          </p:cNvSpPr>
          <p:nvPr>
            <p:ph type="title"/>
          </p:nvPr>
        </p:nvSpPr>
        <p:spPr>
          <a:xfrm>
            <a:off x="0" y="4114800"/>
            <a:ext cx="5029200" cy="762000"/>
          </a:xfrm>
        </p:spPr>
        <p:txBody>
          <a:bodyPr/>
          <a:lstStyle/>
          <a:p>
            <a:pPr eaLnBrk="1" hangingPunct="1">
              <a:defRPr/>
            </a:pPr>
            <a:r>
              <a:rPr lang="en-US">
                <a:effectLst>
                  <a:outerShdw blurRad="38100" dist="38100" dir="2700000" algn="tl">
                    <a:srgbClr val="FFFFFF"/>
                  </a:outerShdw>
                </a:effectLst>
                <a:latin typeface="Arial Black" charset="0"/>
                <a:ea typeface="MS PGothic" charset="0"/>
              </a:rPr>
              <a:t>A Closer Look…</a:t>
            </a:r>
          </a:p>
        </p:txBody>
      </p:sp>
      <p:pic>
        <p:nvPicPr>
          <p:cNvPr id="488450" name="Picture 1" descr="last_supper_davinci.jpg"/>
          <p:cNvPicPr>
            <a:picLocks noChangeAspect="1"/>
          </p:cNvPicPr>
          <p:nvPr/>
        </p:nvPicPr>
        <p:blipFill>
          <a:blip r:embed="rId3">
            <a:extLst>
              <a:ext uri="{28A0092B-C50C-407E-A947-70E740481C1C}">
                <a14:useLocalDpi xmlns:a14="http://schemas.microsoft.com/office/drawing/2010/main" val="0"/>
              </a:ext>
            </a:extLst>
          </a:blip>
          <a:srcRect l="39272" t="40530" r="35825" b="25140"/>
          <a:stretch>
            <a:fillRect/>
          </a:stretch>
        </p:blipFill>
        <p:spPr bwMode="auto">
          <a:xfrm>
            <a:off x="0" y="115888"/>
            <a:ext cx="9144000" cy="667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52227"/>
                                        </p:tgtEl>
                                        <p:attrNameLst>
                                          <p:attrName>style.visibility</p:attrName>
                                        </p:attrNameLst>
                                      </p:cBhvr>
                                      <p:to>
                                        <p:strVal val="visible"/>
                                      </p:to>
                                    </p:set>
                                    <p:animEffect transition="in" filter="checkerboard(across)">
                                      <p:cBhvr>
                                        <p:cTn id="7" dur="500"/>
                                        <p:tgtEl>
                                          <p:spTgt spid="52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autoUpdateAnimBg="0"/>
    </p:bldLst>
  </p:timing>
</p:sld>
</file>

<file path=ppt/slides/slide390.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927745" name="Rectangle 3"/>
          <p:cNvSpPr>
            <a:spLocks noChangeArrowheads="1"/>
          </p:cNvSpPr>
          <p:nvPr/>
        </p:nvSpPr>
        <p:spPr bwMode="auto">
          <a:xfrm>
            <a:off x="2733675" y="2805113"/>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354" tIns="45678" rIns="91354" bIns="45678">
            <a:spAutoFit/>
          </a:bodyPr>
          <a:lstStyle/>
          <a:p>
            <a:endParaRPr lang="en-US"/>
          </a:p>
        </p:txBody>
      </p:sp>
      <p:sp>
        <p:nvSpPr>
          <p:cNvPr id="15369" name="Text Box 9"/>
          <p:cNvSpPr txBox="1">
            <a:spLocks noChangeArrowheads="1"/>
          </p:cNvSpPr>
          <p:nvPr/>
        </p:nvSpPr>
        <p:spPr bwMode="auto">
          <a:xfrm rot="21000000">
            <a:off x="469900" y="285750"/>
            <a:ext cx="8275638" cy="6062663"/>
          </a:xfrm>
          <a:prstGeom prst="rect">
            <a:avLst/>
          </a:prstGeom>
          <a:solidFill>
            <a:schemeClr val="bg2">
              <a:lumMod val="50000"/>
            </a:schemeClr>
          </a:solidFill>
          <a:ln w="9525">
            <a:solidFill>
              <a:schemeClr val="tx1"/>
            </a:solidFill>
            <a:miter lim="800000"/>
            <a:headEnd/>
            <a:tailEnd/>
          </a:ln>
        </p:spPr>
        <p:txBody>
          <a:bodyPr lIns="91354" tIns="45678" rIns="91354" bIns="45678">
            <a:spAutoFit/>
          </a:bodyPr>
          <a:lstStyle>
            <a:lvl1pPr marL="285750" indent="-28575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3600" b="1" u="sng" dirty="0">
                <a:latin typeface="Arial Narrow" charset="0"/>
                <a:ea typeface="SimSun" charset="0"/>
                <a:cs typeface="SimSun" charset="0"/>
              </a:rPr>
              <a:t>Date</a:t>
            </a:r>
            <a:endParaRPr lang="en-US" altLang="zh-CN" sz="3600" b="1" dirty="0">
              <a:latin typeface="Arial Narrow" charset="0"/>
              <a:ea typeface="SimSun" charset="0"/>
              <a:cs typeface="SimSun" charset="0"/>
            </a:endParaRPr>
          </a:p>
          <a:p>
            <a:pPr eaLnBrk="1" hangingPunct="1">
              <a:buFont typeface="Wingdings" charset="0"/>
              <a:buChar char="Ø"/>
              <a:defRPr/>
            </a:pPr>
            <a:r>
              <a:rPr lang="en-US" altLang="zh-CN" sz="3200" b="1" dirty="0">
                <a:latin typeface="Arial Narrow" charset="0"/>
                <a:ea typeface="SimSun" charset="0"/>
                <a:cs typeface="SimSun" charset="0"/>
              </a:rPr>
              <a:t>Paul mentions his imprisonment in Rome, which places the epistle during his 1st Roman imprisonment (AD 60-62).  </a:t>
            </a:r>
          </a:p>
          <a:p>
            <a:pPr eaLnBrk="1" hangingPunct="1">
              <a:buFont typeface="Wingdings" charset="0"/>
              <a:buChar char="Ø"/>
              <a:defRPr/>
            </a:pPr>
            <a:r>
              <a:rPr lang="en-US" altLang="zh-CN" sz="3200" b="1" dirty="0">
                <a:latin typeface="Arial Narrow" charset="0"/>
                <a:ea typeface="SimSun" charset="0"/>
                <a:cs typeface="SimSun" charset="0"/>
              </a:rPr>
              <a:t>Philippians is the last of the 4 prison epistles since Ephesians lacks mention of any expected release, &amp; Colossians &amp; Philemon were written at about the same time as Ephesians or shortly afterwards (AD 60-61).</a:t>
            </a:r>
          </a:p>
          <a:p>
            <a:pPr eaLnBrk="1" hangingPunct="1">
              <a:buFont typeface="Wingdings" charset="0"/>
              <a:buChar char="Ø"/>
              <a:defRPr/>
            </a:pPr>
            <a:r>
              <a:rPr lang="en-US" altLang="zh-CN" sz="3200" b="1" dirty="0">
                <a:latin typeface="Arial Narrow" charset="0"/>
                <a:ea typeface="SimSun" charset="0"/>
                <a:cs typeface="SimSun" charset="0"/>
              </a:rPr>
              <a:t>  The best date for Philippians is early spring AD 62.  This was just before Paul</a:t>
            </a:r>
            <a:r>
              <a:rPr lang="fr-FR" altLang="zh-CN" sz="3200" b="1" dirty="0">
                <a:latin typeface="Arial Narrow" charset="0"/>
                <a:ea typeface="SimSun" charset="0"/>
                <a:cs typeface="SimSun" charset="0"/>
              </a:rPr>
              <a:t>'</a:t>
            </a:r>
            <a:r>
              <a:rPr lang="en-US" altLang="zh-CN" sz="3200" b="1" dirty="0">
                <a:latin typeface="Arial Narrow" charset="0"/>
                <a:ea typeface="SimSun" charset="0"/>
                <a:cs typeface="SimSun" charset="0"/>
              </a:rPr>
              <a:t>s release, accomplished in answer to the church</a:t>
            </a:r>
            <a:r>
              <a:rPr lang="fr-FR" altLang="zh-CN" sz="3200" b="1" dirty="0">
                <a:latin typeface="Arial Narrow" charset="0"/>
                <a:ea typeface="SimSun" charset="0"/>
                <a:cs typeface="SimSun" charset="0"/>
              </a:rPr>
              <a:t>'</a:t>
            </a:r>
            <a:r>
              <a:rPr lang="en-US" altLang="zh-CN" sz="3200" b="1" dirty="0">
                <a:latin typeface="Arial Narrow" charset="0"/>
                <a:ea typeface="SimSun" charset="0"/>
                <a:cs typeface="SimSun" charset="0"/>
              </a:rPr>
              <a:t>s prayers.</a:t>
            </a:r>
          </a:p>
        </p:txBody>
      </p:sp>
      <p:sp>
        <p:nvSpPr>
          <p:cNvPr id="927747" name="Rectangle 12"/>
          <p:cNvSpPr>
            <a:spLocks noGrp="1" noChangeArrowheads="1"/>
          </p:cNvSpPr>
          <p:nvPr>
            <p:ph type="title" idx="4294967295"/>
          </p:nvPr>
        </p:nvSpPr>
        <p:spPr>
          <a:xfrm>
            <a:off x="311150" y="260350"/>
            <a:ext cx="2759075" cy="523875"/>
          </a:xfrm>
          <a:solidFill>
            <a:srgbClr val="000000"/>
          </a:solidFill>
        </p:spPr>
        <p:txBody>
          <a:bodyPr wrap="none" anchor="t">
            <a:spAutoFit/>
          </a:bodyPr>
          <a:lstStyle/>
          <a:p>
            <a:pPr algn="ctr" eaLnBrk="1" hangingPunct="1"/>
            <a:r>
              <a:rPr lang="en-US" altLang="zh-CN" sz="2800" b="1">
                <a:solidFill>
                  <a:srgbClr val="FFFFFF"/>
                </a:solidFill>
                <a:latin typeface="Arial" charset="0"/>
                <a:ea typeface="SimSun" charset="0"/>
                <a:cs typeface="SimSun" charset="0"/>
              </a:rPr>
              <a:t>Circumstances</a:t>
            </a:r>
            <a:endParaRPr lang="en-US" sz="2800" b="1">
              <a:solidFill>
                <a:srgbClr val="FFFFFF"/>
              </a:solidFill>
              <a:latin typeface="Arial" charset="0"/>
              <a:ea typeface="SimSun" charset="0"/>
              <a:cs typeface="SimSun" charset="0"/>
            </a:endParaRPr>
          </a:p>
        </p:txBody>
      </p:sp>
      <p:sp>
        <p:nvSpPr>
          <p:cNvPr id="927748" name="Text Box 7"/>
          <p:cNvSpPr txBox="1">
            <a:spLocks noChangeArrowheads="1"/>
          </p:cNvSpPr>
          <p:nvPr/>
        </p:nvSpPr>
        <p:spPr bwMode="auto">
          <a:xfrm>
            <a:off x="8413750" y="4445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en-US" b="1">
                <a:latin typeface="Arial" charset="0"/>
              </a:rPr>
              <a:t>182</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369"/>
                                        </p:tgtEl>
                                        <p:attrNameLst>
                                          <p:attrName>style.visibility</p:attrName>
                                        </p:attrNameLst>
                                      </p:cBhvr>
                                      <p:to>
                                        <p:strVal val="visible"/>
                                      </p:to>
                                    </p:set>
                                    <p:anim calcmode="lin" valueType="num">
                                      <p:cBhvr additive="base">
                                        <p:cTn id="7" dur="500" fill="hold"/>
                                        <p:tgtEl>
                                          <p:spTgt spid="15369"/>
                                        </p:tgtEl>
                                        <p:attrNameLst>
                                          <p:attrName>ppt_x</p:attrName>
                                        </p:attrNameLst>
                                      </p:cBhvr>
                                      <p:tavLst>
                                        <p:tav tm="0">
                                          <p:val>
                                            <p:strVal val="0-#ppt_w/2"/>
                                          </p:val>
                                        </p:tav>
                                        <p:tav tm="100000">
                                          <p:val>
                                            <p:strVal val="#ppt_x"/>
                                          </p:val>
                                        </p:tav>
                                      </p:tavLst>
                                    </p:anim>
                                    <p:anim calcmode="lin" valueType="num">
                                      <p:cBhvr additive="base">
                                        <p:cTn id="8" dur="500" fill="hold"/>
                                        <p:tgtEl>
                                          <p:spTgt spid="1536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9" grpId="0" animBg="1" autoUpdateAnimBg="0"/>
    </p:bldLst>
  </p:timing>
</p:sld>
</file>

<file path=ppt/slides/slide39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929793" name="Rectangle 2"/>
          <p:cNvSpPr>
            <a:spLocks noChangeArrowheads="1"/>
          </p:cNvSpPr>
          <p:nvPr/>
        </p:nvSpPr>
        <p:spPr bwMode="auto">
          <a:xfrm>
            <a:off x="2733675" y="2805113"/>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354" tIns="45678" rIns="91354" bIns="45678">
            <a:spAutoFit/>
          </a:bodyPr>
          <a:lstStyle/>
          <a:p>
            <a:endParaRPr lang="en-US"/>
          </a:p>
        </p:txBody>
      </p:sp>
      <p:sp>
        <p:nvSpPr>
          <p:cNvPr id="929794" name="Text Box 7"/>
          <p:cNvSpPr txBox="1">
            <a:spLocks noChangeArrowheads="1"/>
          </p:cNvSpPr>
          <p:nvPr/>
        </p:nvSpPr>
        <p:spPr bwMode="auto">
          <a:xfrm>
            <a:off x="8413750" y="4445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en-US" b="1">
                <a:latin typeface="Arial" charset="0"/>
              </a:rPr>
              <a:t>182</a:t>
            </a:r>
          </a:p>
        </p:txBody>
      </p:sp>
      <p:sp>
        <p:nvSpPr>
          <p:cNvPr id="16392" name="Text Box 8"/>
          <p:cNvSpPr txBox="1">
            <a:spLocks noChangeArrowheads="1"/>
          </p:cNvSpPr>
          <p:nvPr/>
        </p:nvSpPr>
        <p:spPr bwMode="auto">
          <a:xfrm>
            <a:off x="304800" y="1066800"/>
            <a:ext cx="8686800" cy="4154488"/>
          </a:xfrm>
          <a:prstGeom prst="rect">
            <a:avLst/>
          </a:prstGeom>
          <a:solidFill>
            <a:schemeClr val="bg1">
              <a:lumMod val="20000"/>
              <a:lumOff val="80000"/>
            </a:schemeClr>
          </a:solidFill>
          <a:ln w="9525">
            <a:solidFill>
              <a:srgbClr val="000000"/>
            </a:solidFill>
            <a:miter lim="800000"/>
            <a:headEnd/>
            <a:tailEnd/>
          </a:ln>
        </p:spPr>
        <p:txBody>
          <a:bodyPr lIns="91354" tIns="45678" rIns="91354" bIns="45678">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 typeface="Wingdings" charset="0"/>
              <a:buChar char="q"/>
              <a:defRPr/>
            </a:pPr>
            <a:r>
              <a:rPr lang="en-US" altLang="zh-CN" b="1" dirty="0" smtClean="0">
                <a:solidFill>
                  <a:srgbClr val="000000"/>
                </a:solidFill>
                <a:latin typeface="Arial" charset="0"/>
                <a:ea typeface="SimSun" charset="0"/>
                <a:cs typeface="SimSun" charset="0"/>
              </a:rPr>
              <a:t>Paul</a:t>
            </a:r>
            <a:r>
              <a:rPr lang="fr-FR" altLang="zh-CN" b="1" dirty="0" smtClean="0">
                <a:solidFill>
                  <a:srgbClr val="000000"/>
                </a:solidFill>
                <a:latin typeface="Arial" charset="0"/>
                <a:ea typeface="SimSun" charset="0"/>
                <a:cs typeface="SimSun" charset="0"/>
              </a:rPr>
              <a:t>'</a:t>
            </a:r>
            <a:r>
              <a:rPr lang="en-US" altLang="zh-CN" b="1" dirty="0" smtClean="0">
                <a:solidFill>
                  <a:srgbClr val="000000"/>
                </a:solidFill>
                <a:latin typeface="Arial" charset="0"/>
                <a:ea typeface="SimSun" charset="0"/>
                <a:cs typeface="SimSun" charset="0"/>
              </a:rPr>
              <a:t>s "Macedonian Call" on his 2nd missionary journey led to his planting the church at Philippi. </a:t>
            </a:r>
          </a:p>
          <a:p>
            <a:pPr eaLnBrk="1" hangingPunct="1">
              <a:buFont typeface="Wingdings" charset="0"/>
              <a:buChar char="q"/>
              <a:defRPr/>
            </a:pPr>
            <a:r>
              <a:rPr lang="en-US" altLang="zh-CN" b="1" dirty="0" smtClean="0">
                <a:solidFill>
                  <a:srgbClr val="000000"/>
                </a:solidFill>
                <a:latin typeface="Arial" charset="0"/>
                <a:ea typeface="SimSun" charset="0"/>
                <a:cs typeface="SimSun" charset="0"/>
              </a:rPr>
              <a:t>Paul returned to the city 6 years later, though probably for just a few days.</a:t>
            </a:r>
          </a:p>
          <a:p>
            <a:pPr eaLnBrk="1" hangingPunct="1">
              <a:buFont typeface="Wingdings" charset="0"/>
              <a:buChar char="q"/>
              <a:defRPr/>
            </a:pPr>
            <a:r>
              <a:rPr lang="en-US" altLang="zh-CN" b="1" dirty="0" smtClean="0">
                <a:solidFill>
                  <a:srgbClr val="000000"/>
                </a:solidFill>
                <a:latin typeface="Arial" charset="0"/>
                <a:ea typeface="SimSun" charset="0"/>
                <a:cs typeface="SimSun" charset="0"/>
              </a:rPr>
              <a:t>He wrote this epistle to the church 6 years after this (AD 62), after the church had sent </a:t>
            </a:r>
            <a:r>
              <a:rPr lang="en-US" altLang="zh-CN" b="1" dirty="0" err="1" smtClean="0">
                <a:solidFill>
                  <a:srgbClr val="000000"/>
                </a:solidFill>
                <a:latin typeface="Arial" charset="0"/>
                <a:ea typeface="SimSun" charset="0"/>
                <a:cs typeface="SimSun" charset="0"/>
              </a:rPr>
              <a:t>Epaphroditus</a:t>
            </a:r>
            <a:r>
              <a:rPr lang="en-US" altLang="zh-CN" b="1" dirty="0" smtClean="0">
                <a:solidFill>
                  <a:srgbClr val="000000"/>
                </a:solidFill>
                <a:latin typeface="Arial" charset="0"/>
                <a:ea typeface="SimSun" charset="0"/>
                <a:cs typeface="SimSun" charset="0"/>
              </a:rPr>
              <a:t> with a gift. The immediate reason for writing was to express his affection and thanks for the church</a:t>
            </a:r>
            <a:r>
              <a:rPr lang="fr-FR" altLang="zh-CN" b="1" dirty="0" smtClean="0">
                <a:solidFill>
                  <a:srgbClr val="000000"/>
                </a:solidFill>
                <a:latin typeface="Arial" charset="0"/>
                <a:ea typeface="SimSun" charset="0"/>
                <a:cs typeface="SimSun" charset="0"/>
              </a:rPr>
              <a:t>'</a:t>
            </a:r>
            <a:r>
              <a:rPr lang="en-US" altLang="zh-CN" b="1" dirty="0" smtClean="0">
                <a:solidFill>
                  <a:srgbClr val="000000"/>
                </a:solidFill>
                <a:latin typeface="Arial" charset="0"/>
                <a:ea typeface="SimSun" charset="0"/>
                <a:cs typeface="SimSun" charset="0"/>
              </a:rPr>
              <a:t>s generosity. </a:t>
            </a:r>
          </a:p>
          <a:p>
            <a:pPr eaLnBrk="1" hangingPunct="1">
              <a:buFont typeface="Wingdings" charset="0"/>
              <a:buChar char="q"/>
              <a:defRPr/>
            </a:pPr>
            <a:r>
              <a:rPr lang="en-US" altLang="zh-CN" b="1" dirty="0" smtClean="0">
                <a:solidFill>
                  <a:srgbClr val="000000"/>
                </a:solidFill>
                <a:latin typeface="Arial" charset="0"/>
                <a:ea typeface="SimSun" charset="0"/>
                <a:cs typeface="SimSun" charset="0"/>
              </a:rPr>
              <a:t>Yet another key purpose was to encourage perseverance against </a:t>
            </a:r>
            <a:r>
              <a:rPr lang="en-US" altLang="zh-CN" b="1" dirty="0" err="1" smtClean="0">
                <a:solidFill>
                  <a:srgbClr val="000000"/>
                </a:solidFill>
                <a:latin typeface="Arial" charset="0"/>
                <a:ea typeface="SimSun" charset="0"/>
                <a:cs typeface="SimSun" charset="0"/>
              </a:rPr>
              <a:t>Judaizers</a:t>
            </a:r>
            <a:r>
              <a:rPr lang="en-US" altLang="zh-CN" b="1" dirty="0" smtClean="0">
                <a:solidFill>
                  <a:srgbClr val="000000"/>
                </a:solidFill>
                <a:latin typeface="Arial" charset="0"/>
                <a:ea typeface="SimSun" charset="0"/>
                <a:cs typeface="SimSun" charset="0"/>
              </a:rPr>
              <a:t> who sought to require obedience to the Mosaic law.</a:t>
            </a:r>
          </a:p>
        </p:txBody>
      </p:sp>
      <p:sp>
        <p:nvSpPr>
          <p:cNvPr id="929796" name="Rectangle 11"/>
          <p:cNvSpPr>
            <a:spLocks noGrp="1" noChangeArrowheads="1"/>
          </p:cNvSpPr>
          <p:nvPr>
            <p:ph type="title" idx="4294967295"/>
          </p:nvPr>
        </p:nvSpPr>
        <p:spPr>
          <a:xfrm>
            <a:off x="3649663" y="304800"/>
            <a:ext cx="1800225" cy="523875"/>
          </a:xfrm>
          <a:solidFill>
            <a:srgbClr val="000000"/>
          </a:solidFill>
        </p:spPr>
        <p:txBody>
          <a:bodyPr wrap="none" anchor="t">
            <a:spAutoFit/>
          </a:bodyPr>
          <a:lstStyle/>
          <a:p>
            <a:pPr algn="ctr" eaLnBrk="1" hangingPunct="1"/>
            <a:r>
              <a:rPr lang="en-US" altLang="zh-CN" sz="2800" b="1">
                <a:solidFill>
                  <a:srgbClr val="FFFFFF"/>
                </a:solidFill>
                <a:latin typeface="Arial" charset="0"/>
                <a:ea typeface="SimSun" charset="0"/>
                <a:cs typeface="SimSun" charset="0"/>
              </a:rPr>
              <a:t>Occasion</a:t>
            </a:r>
            <a:endParaRPr lang="en-US" sz="2800" b="1">
              <a:solidFill>
                <a:srgbClr val="FFFFFF"/>
              </a:solidFill>
              <a:latin typeface="Arial" charset="0"/>
              <a:ea typeface="SimSun" charset="0"/>
              <a:cs typeface="SimSun"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392"/>
                                        </p:tgtEl>
                                        <p:attrNameLst>
                                          <p:attrName>style.visibility</p:attrName>
                                        </p:attrNameLst>
                                      </p:cBhvr>
                                      <p:to>
                                        <p:strVal val="visible"/>
                                      </p:to>
                                    </p:set>
                                    <p:anim calcmode="lin" valueType="num">
                                      <p:cBhvr>
                                        <p:cTn id="7" dur="500" fill="hold"/>
                                        <p:tgtEl>
                                          <p:spTgt spid="16392"/>
                                        </p:tgtEl>
                                        <p:attrNameLst>
                                          <p:attrName>ppt_w</p:attrName>
                                        </p:attrNameLst>
                                      </p:cBhvr>
                                      <p:tavLst>
                                        <p:tav tm="0">
                                          <p:val>
                                            <p:fltVal val="0"/>
                                          </p:val>
                                        </p:tav>
                                        <p:tav tm="100000">
                                          <p:val>
                                            <p:strVal val="#ppt_w"/>
                                          </p:val>
                                        </p:tav>
                                      </p:tavLst>
                                    </p:anim>
                                    <p:anim calcmode="lin" valueType="num">
                                      <p:cBhvr>
                                        <p:cTn id="8" dur="500" fill="hold"/>
                                        <p:tgtEl>
                                          <p:spTgt spid="1639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2" grpId="0" animBg="1" autoUpdateAnimBg="0"/>
    </p:bldLst>
  </p:timing>
</p:sld>
</file>

<file path=ppt/slides/slide39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931841" name="Rectangle 2"/>
          <p:cNvSpPr>
            <a:spLocks noChangeArrowheads="1"/>
          </p:cNvSpPr>
          <p:nvPr/>
        </p:nvSpPr>
        <p:spPr bwMode="auto">
          <a:xfrm>
            <a:off x="2733675" y="2805113"/>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354" tIns="45678" rIns="91354" bIns="45678">
            <a:spAutoFit/>
          </a:bodyPr>
          <a:lstStyle/>
          <a:p>
            <a:endParaRPr lang="en-US"/>
          </a:p>
        </p:txBody>
      </p:sp>
      <p:sp>
        <p:nvSpPr>
          <p:cNvPr id="17416" name="Text Box 8"/>
          <p:cNvSpPr txBox="1">
            <a:spLocks noChangeArrowheads="1"/>
          </p:cNvSpPr>
          <p:nvPr/>
        </p:nvSpPr>
        <p:spPr bwMode="auto">
          <a:xfrm rot="-600000">
            <a:off x="741363" y="1196975"/>
            <a:ext cx="5121275" cy="4892675"/>
          </a:xfrm>
          <a:prstGeom prst="rect">
            <a:avLst/>
          </a:prstGeom>
          <a:solidFill>
            <a:schemeClr val="tx2"/>
          </a:solidFill>
          <a:ln w="9525">
            <a:solidFill>
              <a:srgbClr val="000000"/>
            </a:solidFill>
            <a:miter lim="800000"/>
            <a:headEnd/>
            <a:tailEnd/>
          </a:ln>
        </p:spPr>
        <p:txBody>
          <a:bodyPr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en-US" altLang="zh-CN" b="1">
                <a:solidFill>
                  <a:srgbClr val="000000"/>
                </a:solidFill>
                <a:latin typeface="Arial" charset="0"/>
                <a:ea typeface="SimSun" charset="0"/>
                <a:cs typeface="SimSun" charset="0"/>
              </a:rPr>
              <a:t>Philippians is not a systematic treatise of formal doctrine, but it contains the most significant christological passage in the Pauline epistles (2:5-11), cited as an example of humility.  This passage is often called the </a:t>
            </a:r>
            <a:r>
              <a:rPr lang="en-US" altLang="zh-CN" b="1" i="1">
                <a:solidFill>
                  <a:srgbClr val="000000"/>
                </a:solidFill>
                <a:latin typeface="Arial" charset="0"/>
                <a:ea typeface="SimSun" charset="0"/>
                <a:cs typeface="SimSun" charset="0"/>
              </a:rPr>
              <a:t>kenosis</a:t>
            </a:r>
            <a:r>
              <a:rPr lang="en-US" altLang="zh-CN" b="1">
                <a:solidFill>
                  <a:srgbClr val="000000"/>
                </a:solidFill>
                <a:latin typeface="Arial" charset="0"/>
                <a:ea typeface="SimSun" charset="0"/>
                <a:cs typeface="SimSun" charset="0"/>
              </a:rPr>
              <a:t> passage since it refers to Christ</a:t>
            </a:r>
            <a:r>
              <a:rPr lang="fr-FR" altLang="zh-CN" b="1">
                <a:solidFill>
                  <a:srgbClr val="000000"/>
                </a:solidFill>
                <a:latin typeface="Arial" charset="0"/>
                <a:ea typeface="SimSun" charset="0"/>
                <a:cs typeface="SimSun" charset="0"/>
              </a:rPr>
              <a:t>'</a:t>
            </a:r>
            <a:r>
              <a:rPr lang="en-US" altLang="zh-CN" b="1">
                <a:solidFill>
                  <a:srgbClr val="000000"/>
                </a:solidFill>
                <a:latin typeface="Arial" charset="0"/>
                <a:ea typeface="SimSun" charset="0"/>
                <a:cs typeface="SimSun" charset="0"/>
              </a:rPr>
              <a:t>s emptying His rights (not deity) as God. These 7 verses provide profound insights into His preexistence, incarnation, humiliation, and exaltation </a:t>
            </a:r>
          </a:p>
        </p:txBody>
      </p:sp>
      <p:sp>
        <p:nvSpPr>
          <p:cNvPr id="17417" name="Text Box 9"/>
          <p:cNvSpPr txBox="1">
            <a:spLocks noChangeArrowheads="1"/>
          </p:cNvSpPr>
          <p:nvPr/>
        </p:nvSpPr>
        <p:spPr bwMode="auto">
          <a:xfrm rot="1200000">
            <a:off x="3608388" y="1654175"/>
            <a:ext cx="4914900" cy="4156075"/>
          </a:xfrm>
          <a:prstGeom prst="rect">
            <a:avLst/>
          </a:prstGeom>
          <a:solidFill>
            <a:srgbClr val="B2B2B2"/>
          </a:solidFill>
          <a:ln w="9525">
            <a:solidFill>
              <a:srgbClr val="000000"/>
            </a:solidFill>
            <a:miter lim="800000"/>
            <a:headEnd/>
            <a:tailEnd/>
          </a:ln>
        </p:spPr>
        <p:txBody>
          <a:bodyPr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en-US" altLang="zh-CN" b="1">
                <a:solidFill>
                  <a:srgbClr val="000000"/>
                </a:solidFill>
                <a:latin typeface="Arial" charset="0"/>
                <a:ea typeface="SimSun" charset="0"/>
                <a:cs typeface="SimSun" charset="0"/>
              </a:rPr>
              <a:t>Although authorship has rarely been debated in regard to Philippians, the unity has been strongly challenged. Particularly at issue are: (1) a sudden change in tone from affection to warning and from the posture of fellow worker to an assertion of authority, &amp; (2) the so-called poetic hymn in the midst of prose (2:6-11).</a:t>
            </a:r>
            <a:endParaRPr lang="en-US" b="1">
              <a:solidFill>
                <a:srgbClr val="000000"/>
              </a:solidFill>
              <a:latin typeface="Arial" charset="0"/>
              <a:ea typeface="SimSun" charset="0"/>
              <a:cs typeface="SimSun" charset="0"/>
            </a:endParaRPr>
          </a:p>
        </p:txBody>
      </p:sp>
      <p:sp>
        <p:nvSpPr>
          <p:cNvPr id="931844" name="Rectangle 11"/>
          <p:cNvSpPr>
            <a:spLocks noGrp="1" noChangeArrowheads="1"/>
          </p:cNvSpPr>
          <p:nvPr>
            <p:ph type="title" idx="4294967295"/>
          </p:nvPr>
        </p:nvSpPr>
        <p:spPr>
          <a:xfrm>
            <a:off x="3187700" y="304800"/>
            <a:ext cx="2779713" cy="523875"/>
          </a:xfrm>
          <a:solidFill>
            <a:srgbClr val="000000"/>
          </a:solidFill>
        </p:spPr>
        <p:txBody>
          <a:bodyPr wrap="none" anchor="t">
            <a:spAutoFit/>
          </a:bodyPr>
          <a:lstStyle/>
          <a:p>
            <a:pPr algn="ctr" eaLnBrk="1" hangingPunct="1"/>
            <a:r>
              <a:rPr lang="en-US" altLang="zh-CN" sz="2800" b="1">
                <a:solidFill>
                  <a:srgbClr val="FFFFFF"/>
                </a:solidFill>
                <a:latin typeface="Arial" charset="0"/>
                <a:ea typeface="SimSun" charset="0"/>
                <a:cs typeface="SimSun" charset="0"/>
              </a:rPr>
              <a:t>Characteristics</a:t>
            </a:r>
            <a:endParaRPr lang="en-US" sz="2800" b="1">
              <a:solidFill>
                <a:srgbClr val="FFFFFF"/>
              </a:solidFill>
              <a:latin typeface="Arial" charset="0"/>
              <a:ea typeface="SimSun" charset="0"/>
              <a:cs typeface="SimSun" charset="0"/>
            </a:endParaRPr>
          </a:p>
        </p:txBody>
      </p:sp>
      <p:sp>
        <p:nvSpPr>
          <p:cNvPr id="931845" name="Text Box 7"/>
          <p:cNvSpPr txBox="1">
            <a:spLocks noChangeArrowheads="1"/>
          </p:cNvSpPr>
          <p:nvPr/>
        </p:nvSpPr>
        <p:spPr bwMode="auto">
          <a:xfrm>
            <a:off x="8413750" y="4445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en-US" b="1">
                <a:latin typeface="Arial" charset="0"/>
              </a:rPr>
              <a:t>182</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416"/>
                                        </p:tgtEl>
                                        <p:attrNameLst>
                                          <p:attrName>style.visibility</p:attrName>
                                        </p:attrNameLst>
                                      </p:cBhvr>
                                      <p:to>
                                        <p:strVal val="visible"/>
                                      </p:to>
                                    </p:set>
                                    <p:anim calcmode="lin" valueType="num">
                                      <p:cBhvr additive="base">
                                        <p:cTn id="7" dur="500" fill="hold"/>
                                        <p:tgtEl>
                                          <p:spTgt spid="17416"/>
                                        </p:tgtEl>
                                        <p:attrNameLst>
                                          <p:attrName>ppt_x</p:attrName>
                                        </p:attrNameLst>
                                      </p:cBhvr>
                                      <p:tavLst>
                                        <p:tav tm="0">
                                          <p:val>
                                            <p:strVal val="0-#ppt_w/2"/>
                                          </p:val>
                                        </p:tav>
                                        <p:tav tm="100000">
                                          <p:val>
                                            <p:strVal val="#ppt_x"/>
                                          </p:val>
                                        </p:tav>
                                      </p:tavLst>
                                    </p:anim>
                                    <p:anim calcmode="lin" valueType="num">
                                      <p:cBhvr additive="base">
                                        <p:cTn id="8" dur="500" fill="hold"/>
                                        <p:tgtEl>
                                          <p:spTgt spid="1741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7417"/>
                                        </p:tgtEl>
                                        <p:attrNameLst>
                                          <p:attrName>style.visibility</p:attrName>
                                        </p:attrNameLst>
                                      </p:cBhvr>
                                      <p:to>
                                        <p:strVal val="visible"/>
                                      </p:to>
                                    </p:set>
                                    <p:anim calcmode="lin" valueType="num">
                                      <p:cBhvr additive="base">
                                        <p:cTn id="13" dur="500" fill="hold"/>
                                        <p:tgtEl>
                                          <p:spTgt spid="17417"/>
                                        </p:tgtEl>
                                        <p:attrNameLst>
                                          <p:attrName>ppt_x</p:attrName>
                                        </p:attrNameLst>
                                      </p:cBhvr>
                                      <p:tavLst>
                                        <p:tav tm="0">
                                          <p:val>
                                            <p:strVal val="1+#ppt_w/2"/>
                                          </p:val>
                                        </p:tav>
                                        <p:tav tm="100000">
                                          <p:val>
                                            <p:strVal val="#ppt_x"/>
                                          </p:val>
                                        </p:tav>
                                      </p:tavLst>
                                    </p:anim>
                                    <p:anim calcmode="lin" valueType="num">
                                      <p:cBhvr additive="base">
                                        <p:cTn id="14" dur="500" fill="hold"/>
                                        <p:tgtEl>
                                          <p:spTgt spid="174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6" grpId="0" animBg="1" autoUpdateAnimBg="0"/>
      <p:bldP spid="17417" grpId="0" animBg="1" autoUpdateAnimBg="0"/>
    </p:bldLst>
  </p:timing>
</p:sld>
</file>

<file path=ppt/slides/slide3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7656513" y="152400"/>
            <a:ext cx="1517650" cy="457200"/>
          </a:xfrm>
          <a:prstGeom prst="rect">
            <a:avLst/>
          </a:prstGeom>
          <a:noFill/>
          <a:ln w="9525">
            <a:noFill/>
            <a:miter lim="800000"/>
            <a:headEnd/>
            <a:tailEnd/>
          </a:ln>
          <a:effectLst>
            <a:outerShdw dist="35921" dir="2700000" algn="ctr" rotWithShape="0">
              <a:srgbClr val="000040">
                <a:alpha val="74997"/>
              </a:srgbClr>
            </a:outerShdw>
          </a:effectLst>
        </p:spPr>
        <p:txBody>
          <a:bodyPr wrap="none" lIns="91354" tIns="45678" rIns="91354" bIns="45678">
            <a:spAutoFit/>
          </a:bodyPr>
          <a:lstStyle/>
          <a:p>
            <a:pPr>
              <a:defRPr/>
            </a:pPr>
            <a:r>
              <a:rPr lang="en-US" b="1" dirty="0">
                <a:latin typeface="Arial"/>
                <a:ea typeface="+mn-ea"/>
                <a:cs typeface="Arial"/>
              </a:rPr>
              <a:t>185-186a</a:t>
            </a:r>
          </a:p>
        </p:txBody>
      </p:sp>
      <p:sp>
        <p:nvSpPr>
          <p:cNvPr id="40964" name="Text Box 4"/>
          <p:cNvSpPr txBox="1">
            <a:spLocks noChangeArrowheads="1"/>
          </p:cNvSpPr>
          <p:nvPr/>
        </p:nvSpPr>
        <p:spPr bwMode="auto">
          <a:xfrm>
            <a:off x="0" y="723900"/>
            <a:ext cx="8991600" cy="1106488"/>
          </a:xfrm>
          <a:prstGeom prst="rect">
            <a:avLst/>
          </a:prstGeom>
          <a:solidFill>
            <a:schemeClr val="tx2"/>
          </a:solidFill>
          <a:ln w="9525">
            <a:solidFill>
              <a:schemeClr val="tx1"/>
            </a:solidFill>
            <a:miter lim="800000"/>
            <a:headEnd/>
            <a:tailEnd/>
          </a:ln>
        </p:spPr>
        <p:txBody>
          <a:bodyPr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en-US" altLang="zh-CN" sz="2200" b="1">
                <a:solidFill>
                  <a:srgbClr val="000000"/>
                </a:solidFill>
                <a:latin typeface="Arial Narrow" charset="0"/>
                <a:ea typeface="SimSun" charset="0"/>
                <a:cs typeface="SimSun" charset="0"/>
              </a:rPr>
              <a:t>(Ch. 1) Paul thanks and prays for the Philippians and rejoices over how his imprisonment advanced the gospel to encourage them to see how contending against their persecutors with Christ</a:t>
            </a:r>
            <a:r>
              <a:rPr lang="fr-FR" altLang="zh-CN" sz="2200" b="1">
                <a:solidFill>
                  <a:srgbClr val="000000"/>
                </a:solidFill>
                <a:latin typeface="Arial Narrow" charset="0"/>
                <a:ea typeface="SimSun" charset="0"/>
                <a:cs typeface="SimSun" charset="0"/>
              </a:rPr>
              <a:t>'</a:t>
            </a:r>
            <a:r>
              <a:rPr lang="en-US" altLang="zh-CN" sz="2200" b="1">
                <a:solidFill>
                  <a:srgbClr val="000000"/>
                </a:solidFill>
                <a:latin typeface="Arial Narrow" charset="0"/>
                <a:ea typeface="SimSun" charset="0"/>
                <a:cs typeface="SimSun" charset="0"/>
              </a:rPr>
              <a:t>s attitude will give them </a:t>
            </a:r>
            <a:r>
              <a:rPr lang="en-US" altLang="zh-CN" sz="2200" b="1" i="1">
                <a:solidFill>
                  <a:srgbClr val="000000"/>
                </a:solidFill>
                <a:latin typeface="Arial Narrow" charset="0"/>
                <a:ea typeface="SimSun" charset="0"/>
                <a:cs typeface="SimSun" charset="0"/>
              </a:rPr>
              <a:t>joy</a:t>
            </a:r>
            <a:r>
              <a:rPr lang="en-US" altLang="zh-CN" sz="2200" b="1">
                <a:solidFill>
                  <a:srgbClr val="000000"/>
                </a:solidFill>
                <a:latin typeface="Arial Narrow" charset="0"/>
                <a:ea typeface="SimSun" charset="0"/>
                <a:cs typeface="SimSun" charset="0"/>
              </a:rPr>
              <a:t> as well. </a:t>
            </a:r>
          </a:p>
        </p:txBody>
      </p:sp>
      <p:sp>
        <p:nvSpPr>
          <p:cNvPr id="40965" name="Text Box 5"/>
          <p:cNvSpPr txBox="1">
            <a:spLocks noChangeArrowheads="1"/>
          </p:cNvSpPr>
          <p:nvPr/>
        </p:nvSpPr>
        <p:spPr bwMode="auto">
          <a:xfrm>
            <a:off x="0" y="2362200"/>
            <a:ext cx="8991600" cy="1106488"/>
          </a:xfrm>
          <a:prstGeom prst="rect">
            <a:avLst/>
          </a:prstGeom>
          <a:solidFill>
            <a:schemeClr val="tx2"/>
          </a:solidFill>
          <a:ln w="9525">
            <a:solidFill>
              <a:schemeClr val="tx1"/>
            </a:solidFill>
            <a:miter lim="800000"/>
            <a:headEnd/>
            <a:tailEnd/>
          </a:ln>
        </p:spPr>
        <p:txBody>
          <a:bodyPr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en-US" altLang="zh-CN" sz="2200" b="1">
                <a:solidFill>
                  <a:srgbClr val="000000"/>
                </a:solidFill>
                <a:latin typeface="Arial Narrow" charset="0"/>
                <a:ea typeface="SimSun" charset="0"/>
                <a:cs typeface="SimSun" charset="0"/>
              </a:rPr>
              <a:t>(Ch. 2) Paul presents the </a:t>
            </a:r>
            <a:r>
              <a:rPr lang="en-US" altLang="zh-CN" sz="2200" b="1" i="1">
                <a:solidFill>
                  <a:srgbClr val="000000"/>
                </a:solidFill>
                <a:latin typeface="Arial Narrow" charset="0"/>
                <a:ea typeface="SimSun" charset="0"/>
                <a:cs typeface="SimSun" charset="0"/>
              </a:rPr>
              <a:t>humility</a:t>
            </a:r>
            <a:r>
              <a:rPr lang="en-US" altLang="zh-CN" sz="2200" b="1">
                <a:solidFill>
                  <a:srgbClr val="000000"/>
                </a:solidFill>
                <a:latin typeface="Arial Narrow" charset="0"/>
                <a:ea typeface="SimSun" charset="0"/>
                <a:cs typeface="SimSun" charset="0"/>
              </a:rPr>
              <a:t> of four individuals (Christ, himself, Timothy, and Epaphroditus) as models of Christ</a:t>
            </a:r>
            <a:r>
              <a:rPr lang="fr-FR" altLang="zh-CN" sz="2200" b="1">
                <a:solidFill>
                  <a:srgbClr val="000000"/>
                </a:solidFill>
                <a:latin typeface="Arial Narrow" charset="0"/>
                <a:ea typeface="SimSun" charset="0"/>
                <a:cs typeface="SimSun" charset="0"/>
              </a:rPr>
              <a:t>'</a:t>
            </a:r>
            <a:r>
              <a:rPr lang="en-US" altLang="zh-CN" sz="2200" b="1">
                <a:solidFill>
                  <a:srgbClr val="000000"/>
                </a:solidFill>
                <a:latin typeface="Arial Narrow" charset="0"/>
                <a:ea typeface="SimSun" charset="0"/>
                <a:cs typeface="SimSun" charset="0"/>
              </a:rPr>
              <a:t>s attitude to exhort the church to unity through the humility of each individual member. </a:t>
            </a:r>
            <a:endParaRPr lang="en-US" sz="2200" b="1">
              <a:solidFill>
                <a:srgbClr val="000000"/>
              </a:solidFill>
              <a:latin typeface="Arial Narrow" charset="0"/>
              <a:ea typeface="SimSun" charset="0"/>
              <a:cs typeface="SimSun" charset="0"/>
            </a:endParaRPr>
          </a:p>
        </p:txBody>
      </p:sp>
      <p:sp>
        <p:nvSpPr>
          <p:cNvPr id="40966" name="Text Box 6"/>
          <p:cNvSpPr txBox="1">
            <a:spLocks noChangeArrowheads="1"/>
          </p:cNvSpPr>
          <p:nvPr/>
        </p:nvSpPr>
        <p:spPr bwMode="auto">
          <a:xfrm>
            <a:off x="0" y="4000500"/>
            <a:ext cx="8991600" cy="1106488"/>
          </a:xfrm>
          <a:prstGeom prst="rect">
            <a:avLst/>
          </a:prstGeom>
          <a:solidFill>
            <a:schemeClr val="tx2"/>
          </a:solidFill>
          <a:ln w="9525">
            <a:solidFill>
              <a:schemeClr val="tx1"/>
            </a:solidFill>
            <a:miter lim="800000"/>
            <a:headEnd/>
            <a:tailEnd/>
          </a:ln>
        </p:spPr>
        <p:txBody>
          <a:bodyPr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en-US" altLang="zh-CN" sz="2200" b="1">
                <a:solidFill>
                  <a:srgbClr val="000000"/>
                </a:solidFill>
                <a:latin typeface="Arial Narrow" charset="0"/>
                <a:ea typeface="SimSun" charset="0"/>
                <a:cs typeface="SimSun" charset="0"/>
              </a:rPr>
              <a:t>(Ch. 3) Paul exhorts the church to mimic his pursuit of Christ-likeness rather than trust in self-righteousness so that they will be protected from legalistic or libertine teachers by striking a balance between law and liberty.</a:t>
            </a:r>
            <a:r>
              <a:rPr lang="en-US" altLang="zh-CN" sz="2200">
                <a:solidFill>
                  <a:srgbClr val="000000"/>
                </a:solidFill>
                <a:latin typeface="Arial Narrow" charset="0"/>
                <a:ea typeface="SimSun" charset="0"/>
                <a:cs typeface="SimSun" charset="0"/>
              </a:rPr>
              <a:t> </a:t>
            </a:r>
            <a:endParaRPr lang="en-US" sz="2200">
              <a:solidFill>
                <a:srgbClr val="000000"/>
              </a:solidFill>
              <a:latin typeface="Arial Narrow" charset="0"/>
              <a:ea typeface="SimSun" charset="0"/>
              <a:cs typeface="SimSun" charset="0"/>
            </a:endParaRPr>
          </a:p>
        </p:txBody>
      </p:sp>
      <p:sp>
        <p:nvSpPr>
          <p:cNvPr id="40967" name="Text Box 7"/>
          <p:cNvSpPr txBox="1">
            <a:spLocks noChangeArrowheads="1"/>
          </p:cNvSpPr>
          <p:nvPr/>
        </p:nvSpPr>
        <p:spPr bwMode="auto">
          <a:xfrm>
            <a:off x="0" y="5638800"/>
            <a:ext cx="8991600" cy="1106488"/>
          </a:xfrm>
          <a:prstGeom prst="rect">
            <a:avLst/>
          </a:prstGeom>
          <a:solidFill>
            <a:schemeClr val="tx2"/>
          </a:solidFill>
          <a:ln w="9525">
            <a:solidFill>
              <a:schemeClr val="tx1"/>
            </a:solidFill>
            <a:miter lim="800000"/>
            <a:headEnd/>
            <a:tailEnd/>
          </a:ln>
        </p:spPr>
        <p:txBody>
          <a:bodyPr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en-US" altLang="zh-CN" sz="2200" b="1">
                <a:solidFill>
                  <a:srgbClr val="000000"/>
                </a:solidFill>
                <a:latin typeface="Arial Narrow" charset="0"/>
                <a:ea typeface="SimSun" charset="0"/>
                <a:cs typeface="SimSun" charset="0"/>
              </a:rPr>
              <a:t>(Ch. 4) Paul notes that having Christ</a:t>
            </a:r>
            <a:r>
              <a:rPr lang="fr-FR" altLang="zh-CN" sz="2200" b="1">
                <a:solidFill>
                  <a:srgbClr val="000000"/>
                </a:solidFill>
                <a:latin typeface="Arial Narrow" charset="0"/>
                <a:ea typeface="SimSun" charset="0"/>
                <a:cs typeface="SimSun" charset="0"/>
              </a:rPr>
              <a:t>'</a:t>
            </a:r>
            <a:r>
              <a:rPr lang="en-US" altLang="zh-CN" sz="2200" b="1">
                <a:solidFill>
                  <a:srgbClr val="000000"/>
                </a:solidFill>
                <a:latin typeface="Arial Narrow" charset="0"/>
                <a:ea typeface="SimSun" charset="0"/>
                <a:cs typeface="SimSun" charset="0"/>
              </a:rPr>
              <a:t>s attitude produces </a:t>
            </a:r>
            <a:r>
              <a:rPr lang="en-US" altLang="zh-CN" sz="2200" b="1" i="1">
                <a:solidFill>
                  <a:srgbClr val="000000"/>
                </a:solidFill>
                <a:latin typeface="Arial Narrow" charset="0"/>
                <a:ea typeface="SimSun" charset="0"/>
                <a:cs typeface="SimSun" charset="0"/>
              </a:rPr>
              <a:t>peace</a:t>
            </a:r>
            <a:r>
              <a:rPr lang="en-US" altLang="zh-CN" sz="2200" b="1">
                <a:solidFill>
                  <a:srgbClr val="000000"/>
                </a:solidFill>
                <a:latin typeface="Arial Narrow" charset="0"/>
                <a:ea typeface="SimSun" charset="0"/>
                <a:cs typeface="SimSun" charset="0"/>
              </a:rPr>
              <a:t> with God and man in all circumstances so the church would rely upon Christ</a:t>
            </a:r>
            <a:r>
              <a:rPr lang="fr-FR" altLang="zh-CN" sz="2200" b="1">
                <a:solidFill>
                  <a:srgbClr val="000000"/>
                </a:solidFill>
                <a:latin typeface="Arial Narrow" charset="0"/>
                <a:ea typeface="SimSun" charset="0"/>
                <a:cs typeface="SimSun" charset="0"/>
              </a:rPr>
              <a:t>'</a:t>
            </a:r>
            <a:r>
              <a:rPr lang="en-US" altLang="zh-CN" sz="2200" b="1">
                <a:solidFill>
                  <a:srgbClr val="000000"/>
                </a:solidFill>
                <a:latin typeface="Arial Narrow" charset="0"/>
                <a:ea typeface="SimSun" charset="0"/>
                <a:cs typeface="SimSun" charset="0"/>
              </a:rPr>
              <a:t>s strength as empowerment for unity and contentment in the church.</a:t>
            </a:r>
            <a:r>
              <a:rPr lang="en-US" altLang="zh-CN" sz="2200">
                <a:solidFill>
                  <a:srgbClr val="000000"/>
                </a:solidFill>
                <a:latin typeface="Arial Narrow" charset="0"/>
                <a:ea typeface="SimSun" charset="0"/>
                <a:cs typeface="SimSun" charset="0"/>
              </a:rPr>
              <a:t> </a:t>
            </a:r>
            <a:endParaRPr lang="en-US" sz="2200">
              <a:solidFill>
                <a:srgbClr val="000000"/>
              </a:solidFill>
              <a:latin typeface="Arial Narrow" charset="0"/>
              <a:ea typeface="SimSun" charset="0"/>
              <a:cs typeface="SimSun" charset="0"/>
            </a:endParaRPr>
          </a:p>
        </p:txBody>
      </p:sp>
      <p:sp>
        <p:nvSpPr>
          <p:cNvPr id="933894" name="Title 1"/>
          <p:cNvSpPr>
            <a:spLocks noGrp="1"/>
          </p:cNvSpPr>
          <p:nvPr>
            <p:ph type="title" idx="4294967295"/>
          </p:nvPr>
        </p:nvSpPr>
        <p:spPr>
          <a:xfrm>
            <a:off x="1435100" y="44450"/>
            <a:ext cx="6450013" cy="676275"/>
          </a:xfrm>
        </p:spPr>
        <p:txBody>
          <a:bodyPr/>
          <a:lstStyle/>
          <a:p>
            <a:pPr algn="ctr"/>
            <a:r>
              <a:rPr lang="en-US">
                <a:latin typeface="Arial" charset="0"/>
                <a:ea typeface="MS PGothic" charset="0"/>
              </a:rPr>
              <a:t>Outline of Philippians</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0964"/>
                                        </p:tgtEl>
                                        <p:attrNameLst>
                                          <p:attrName>style.visibility</p:attrName>
                                        </p:attrNameLst>
                                      </p:cBhvr>
                                      <p:to>
                                        <p:strVal val="visible"/>
                                      </p:to>
                                    </p:set>
                                    <p:anim calcmode="lin" valueType="num">
                                      <p:cBhvr additive="base">
                                        <p:cTn id="7" dur="500" fill="hold"/>
                                        <p:tgtEl>
                                          <p:spTgt spid="40964"/>
                                        </p:tgtEl>
                                        <p:attrNameLst>
                                          <p:attrName>ppt_x</p:attrName>
                                        </p:attrNameLst>
                                      </p:cBhvr>
                                      <p:tavLst>
                                        <p:tav tm="0">
                                          <p:val>
                                            <p:strVal val="#ppt_x"/>
                                          </p:val>
                                        </p:tav>
                                        <p:tav tm="100000">
                                          <p:val>
                                            <p:strVal val="#ppt_x"/>
                                          </p:val>
                                        </p:tav>
                                      </p:tavLst>
                                    </p:anim>
                                    <p:anim calcmode="lin" valueType="num">
                                      <p:cBhvr additive="base">
                                        <p:cTn id="8" dur="500" fill="hold"/>
                                        <p:tgtEl>
                                          <p:spTgt spid="40964"/>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40965"/>
                                        </p:tgtEl>
                                        <p:attrNameLst>
                                          <p:attrName>style.visibility</p:attrName>
                                        </p:attrNameLst>
                                      </p:cBhvr>
                                      <p:to>
                                        <p:strVal val="visible"/>
                                      </p:to>
                                    </p:set>
                                    <p:anim calcmode="lin" valueType="num">
                                      <p:cBhvr additive="base">
                                        <p:cTn id="13" dur="500" fill="hold"/>
                                        <p:tgtEl>
                                          <p:spTgt spid="40965"/>
                                        </p:tgtEl>
                                        <p:attrNameLst>
                                          <p:attrName>ppt_x</p:attrName>
                                        </p:attrNameLst>
                                      </p:cBhvr>
                                      <p:tavLst>
                                        <p:tav tm="0">
                                          <p:val>
                                            <p:strVal val="#ppt_x"/>
                                          </p:val>
                                        </p:tav>
                                        <p:tav tm="100000">
                                          <p:val>
                                            <p:strVal val="#ppt_x"/>
                                          </p:val>
                                        </p:tav>
                                      </p:tavLst>
                                    </p:anim>
                                    <p:anim calcmode="lin" valueType="num">
                                      <p:cBhvr additive="base">
                                        <p:cTn id="14" dur="500" fill="hold"/>
                                        <p:tgtEl>
                                          <p:spTgt spid="40965"/>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40966"/>
                                        </p:tgtEl>
                                        <p:attrNameLst>
                                          <p:attrName>style.visibility</p:attrName>
                                        </p:attrNameLst>
                                      </p:cBhvr>
                                      <p:to>
                                        <p:strVal val="visible"/>
                                      </p:to>
                                    </p:set>
                                    <p:anim calcmode="lin" valueType="num">
                                      <p:cBhvr additive="base">
                                        <p:cTn id="19" dur="500" fill="hold"/>
                                        <p:tgtEl>
                                          <p:spTgt spid="40966"/>
                                        </p:tgtEl>
                                        <p:attrNameLst>
                                          <p:attrName>ppt_x</p:attrName>
                                        </p:attrNameLst>
                                      </p:cBhvr>
                                      <p:tavLst>
                                        <p:tav tm="0">
                                          <p:val>
                                            <p:strVal val="#ppt_x"/>
                                          </p:val>
                                        </p:tav>
                                        <p:tav tm="100000">
                                          <p:val>
                                            <p:strVal val="#ppt_x"/>
                                          </p:val>
                                        </p:tav>
                                      </p:tavLst>
                                    </p:anim>
                                    <p:anim calcmode="lin" valueType="num">
                                      <p:cBhvr additive="base">
                                        <p:cTn id="20" dur="500" fill="hold"/>
                                        <p:tgtEl>
                                          <p:spTgt spid="4096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40967"/>
                                        </p:tgtEl>
                                        <p:attrNameLst>
                                          <p:attrName>style.visibility</p:attrName>
                                        </p:attrNameLst>
                                      </p:cBhvr>
                                      <p:to>
                                        <p:strVal val="visible"/>
                                      </p:to>
                                    </p:set>
                                    <p:anim calcmode="lin" valueType="num">
                                      <p:cBhvr additive="base">
                                        <p:cTn id="25" dur="500" fill="hold"/>
                                        <p:tgtEl>
                                          <p:spTgt spid="40967"/>
                                        </p:tgtEl>
                                        <p:attrNameLst>
                                          <p:attrName>ppt_x</p:attrName>
                                        </p:attrNameLst>
                                      </p:cBhvr>
                                      <p:tavLst>
                                        <p:tav tm="0">
                                          <p:val>
                                            <p:strVal val="#ppt_x"/>
                                          </p:val>
                                        </p:tav>
                                        <p:tav tm="100000">
                                          <p:val>
                                            <p:strVal val="#ppt_x"/>
                                          </p:val>
                                        </p:tav>
                                      </p:tavLst>
                                    </p:anim>
                                    <p:anim calcmode="lin" valueType="num">
                                      <p:cBhvr additive="base">
                                        <p:cTn id="26" dur="500" fill="hold"/>
                                        <p:tgtEl>
                                          <p:spTgt spid="4096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4" grpId="0" animBg="1" autoUpdateAnimBg="0"/>
      <p:bldP spid="40965" grpId="0" animBg="1" autoUpdateAnimBg="0"/>
      <p:bldP spid="40966" grpId="0" animBg="1" autoUpdateAnimBg="0"/>
      <p:bldP spid="40967" grpId="0" animBg="1" autoUpdateAnimBg="0"/>
    </p:bldLst>
  </p:timing>
</p:sld>
</file>

<file path=ppt/slides/slide394.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935937" name="Rectangle 2"/>
          <p:cNvSpPr>
            <a:spLocks noChangeArrowheads="1"/>
          </p:cNvSpPr>
          <p:nvPr/>
        </p:nvSpPr>
        <p:spPr bwMode="auto">
          <a:xfrm>
            <a:off x="1933575" y="104775"/>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354" tIns="45678" rIns="91354" bIns="45678">
            <a:spAutoFit/>
          </a:bodyPr>
          <a:lstStyle/>
          <a:p>
            <a:endParaRPr lang="en-US">
              <a:solidFill>
                <a:srgbClr val="EAEAEA"/>
              </a:solidFill>
            </a:endParaRPr>
          </a:p>
        </p:txBody>
      </p:sp>
      <p:sp>
        <p:nvSpPr>
          <p:cNvPr id="935938" name="Rectangle 3"/>
          <p:cNvSpPr>
            <a:spLocks noChangeArrowheads="1"/>
          </p:cNvSpPr>
          <p:nvPr/>
        </p:nvSpPr>
        <p:spPr bwMode="auto">
          <a:xfrm>
            <a:off x="2733675" y="2805113"/>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354" tIns="45678" rIns="91354" bIns="45678">
            <a:spAutoFit/>
          </a:bodyPr>
          <a:lstStyle/>
          <a:p>
            <a:endParaRPr lang="en-US">
              <a:solidFill>
                <a:srgbClr val="EAEAEA"/>
              </a:solidFill>
            </a:endParaRPr>
          </a:p>
        </p:txBody>
      </p:sp>
      <p:sp>
        <p:nvSpPr>
          <p:cNvPr id="935939" name="Text Box 4"/>
          <p:cNvSpPr txBox="1">
            <a:spLocks noChangeArrowheads="1"/>
          </p:cNvSpPr>
          <p:nvPr/>
        </p:nvSpPr>
        <p:spPr bwMode="auto">
          <a:xfrm>
            <a:off x="8269288" y="92075"/>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en-US" b="1">
                <a:solidFill>
                  <a:srgbClr val="EAEAEA"/>
                </a:solidFill>
                <a:latin typeface="Arial" charset="0"/>
              </a:rPr>
              <a:t>182</a:t>
            </a:r>
          </a:p>
        </p:txBody>
      </p:sp>
      <p:sp>
        <p:nvSpPr>
          <p:cNvPr id="14344" name="Text Box 8"/>
          <p:cNvSpPr txBox="1">
            <a:spLocks noChangeArrowheads="1"/>
          </p:cNvSpPr>
          <p:nvPr/>
        </p:nvSpPr>
        <p:spPr bwMode="auto">
          <a:xfrm>
            <a:off x="179388" y="1052513"/>
            <a:ext cx="4410075" cy="5616575"/>
          </a:xfrm>
          <a:prstGeom prst="rect">
            <a:avLst/>
          </a:prstGeom>
          <a:solidFill>
            <a:schemeClr val="tx2">
              <a:lumMod val="20000"/>
              <a:lumOff val="80000"/>
            </a:schemeClr>
          </a:solidFill>
          <a:ln w="9525">
            <a:solidFill>
              <a:srgbClr val="000000"/>
            </a:solidFill>
            <a:miter lim="800000"/>
            <a:headEnd/>
            <a:tailEnd/>
          </a:ln>
        </p:spPr>
        <p:txBody>
          <a:bodyPr lIns="91354" tIns="45678" rIns="91354" bIns="45678"/>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3600" b="1" u="sng" dirty="0">
                <a:solidFill>
                  <a:srgbClr val="000000"/>
                </a:solidFill>
                <a:latin typeface="Arial" charset="0"/>
                <a:ea typeface="SimSun" charset="0"/>
                <a:cs typeface="SimSun" charset="0"/>
              </a:rPr>
              <a:t>External Evidence</a:t>
            </a:r>
          </a:p>
          <a:p>
            <a:pPr algn="ctr" eaLnBrk="1" hangingPunct="1">
              <a:defRPr/>
            </a:pPr>
            <a:r>
              <a:rPr lang="en-US" altLang="zh-CN" sz="3200" b="1" dirty="0">
                <a:solidFill>
                  <a:srgbClr val="000000"/>
                </a:solidFill>
                <a:latin typeface="Arial" charset="0"/>
                <a:ea typeface="SimSun" charset="0"/>
                <a:cs typeface="SimSun" charset="0"/>
              </a:rPr>
              <a:t>Scholars of nearly all persuasions believe Paul wrote Philippians.  The only exception is perhaps F. </a:t>
            </a:r>
            <a:r>
              <a:rPr lang="en-US" altLang="zh-CN" sz="3200" b="1" dirty="0" err="1">
                <a:solidFill>
                  <a:srgbClr val="000000"/>
                </a:solidFill>
                <a:latin typeface="Arial" charset="0"/>
                <a:ea typeface="SimSun" charset="0"/>
                <a:cs typeface="SimSun" charset="0"/>
              </a:rPr>
              <a:t>Baur</a:t>
            </a:r>
            <a:r>
              <a:rPr lang="en-US" altLang="zh-CN" sz="3200" b="1" dirty="0">
                <a:solidFill>
                  <a:srgbClr val="000000"/>
                </a:solidFill>
                <a:latin typeface="Arial" charset="0"/>
                <a:ea typeface="SimSun" charset="0"/>
                <a:cs typeface="SimSun" charset="0"/>
              </a:rPr>
              <a:t> of the radical 19th century German critics.</a:t>
            </a:r>
          </a:p>
        </p:txBody>
      </p:sp>
      <p:sp>
        <p:nvSpPr>
          <p:cNvPr id="14345" name="Text Box 9"/>
          <p:cNvSpPr txBox="1">
            <a:spLocks noChangeArrowheads="1"/>
          </p:cNvSpPr>
          <p:nvPr/>
        </p:nvSpPr>
        <p:spPr bwMode="auto">
          <a:xfrm>
            <a:off x="4779963" y="1052513"/>
            <a:ext cx="4113212" cy="5576887"/>
          </a:xfrm>
          <a:prstGeom prst="rect">
            <a:avLst/>
          </a:prstGeom>
          <a:solidFill>
            <a:schemeClr val="tx2">
              <a:lumMod val="20000"/>
              <a:lumOff val="80000"/>
            </a:schemeClr>
          </a:solidFill>
          <a:ln w="9525">
            <a:solidFill>
              <a:srgbClr val="000000"/>
            </a:solidFill>
            <a:miter lim="800000"/>
            <a:headEnd/>
            <a:tailEnd/>
          </a:ln>
        </p:spPr>
        <p:txBody>
          <a:bodyPr lIns="91354" tIns="45678" rIns="91354" bIns="45678"/>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3600" b="1" u="sng" dirty="0">
                <a:solidFill>
                  <a:srgbClr val="000000"/>
                </a:solidFill>
                <a:latin typeface="Arial" charset="0"/>
                <a:ea typeface="SimSun" charset="0"/>
                <a:cs typeface="SimSun" charset="0"/>
              </a:rPr>
              <a:t>Internal Evidence</a:t>
            </a:r>
            <a:endParaRPr lang="en-US" altLang="zh-CN" sz="3600" b="1" dirty="0">
              <a:solidFill>
                <a:srgbClr val="000000"/>
              </a:solidFill>
              <a:latin typeface="Arial" charset="0"/>
              <a:ea typeface="SimSun" charset="0"/>
              <a:cs typeface="SimSun" charset="0"/>
            </a:endParaRPr>
          </a:p>
          <a:p>
            <a:pPr algn="ctr" eaLnBrk="1" hangingPunct="1">
              <a:defRPr/>
            </a:pPr>
            <a:r>
              <a:rPr lang="en-US" altLang="zh-CN" sz="3200" b="1" dirty="0">
                <a:solidFill>
                  <a:srgbClr val="000000"/>
                </a:solidFill>
                <a:latin typeface="Arial" charset="0"/>
                <a:ea typeface="SimSun" charset="0"/>
                <a:cs typeface="SimSun" charset="0"/>
              </a:rPr>
              <a:t> Philippians claims to be written by Paul (1:1).  This is confirmed in the references to his companion Timothy (1:1; cf. Acts 16) &amp; the description the author gives of himself (3:4-6).</a:t>
            </a:r>
          </a:p>
        </p:txBody>
      </p:sp>
      <p:sp>
        <p:nvSpPr>
          <p:cNvPr id="935942" name="Rectangle 10"/>
          <p:cNvSpPr>
            <a:spLocks noGrp="1" noChangeArrowheads="1"/>
          </p:cNvSpPr>
          <p:nvPr>
            <p:ph type="title" idx="4294967295"/>
          </p:nvPr>
        </p:nvSpPr>
        <p:spPr>
          <a:xfrm>
            <a:off x="2843213" y="188913"/>
            <a:ext cx="2984500" cy="701675"/>
          </a:xfrm>
          <a:solidFill>
            <a:srgbClr val="000000"/>
          </a:solidFill>
        </p:spPr>
        <p:txBody>
          <a:bodyPr wrap="none" anchor="t">
            <a:spAutoFit/>
          </a:bodyPr>
          <a:lstStyle/>
          <a:p>
            <a:pPr algn="ctr" eaLnBrk="1" hangingPunct="1"/>
            <a:r>
              <a:rPr lang="en-US" sz="4000" b="1">
                <a:solidFill>
                  <a:srgbClr val="FFFFFF"/>
                </a:solidFill>
                <a:latin typeface="Arial" charset="0"/>
                <a:ea typeface="SimSun" charset="0"/>
                <a:cs typeface="SimSun" charset="0"/>
              </a:rPr>
              <a:t>Authorship</a:t>
            </a:r>
            <a:endParaRPr lang="en-US" sz="2800" b="1">
              <a:solidFill>
                <a:srgbClr val="FFFFFF"/>
              </a:solidFill>
              <a:latin typeface="Arial" charset="0"/>
              <a:ea typeface="SimSun" charset="0"/>
              <a:cs typeface="SimSun"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4"/>
                                        </p:tgtEl>
                                        <p:attrNameLst>
                                          <p:attrName>style.visibility</p:attrName>
                                        </p:attrNameLst>
                                      </p:cBhvr>
                                      <p:to>
                                        <p:strVal val="visible"/>
                                      </p:to>
                                    </p:set>
                                    <p:anim calcmode="lin" valueType="num">
                                      <p:cBhvr additive="base">
                                        <p:cTn id="7" dur="500" fill="hold"/>
                                        <p:tgtEl>
                                          <p:spTgt spid="14344"/>
                                        </p:tgtEl>
                                        <p:attrNameLst>
                                          <p:attrName>ppt_x</p:attrName>
                                        </p:attrNameLst>
                                      </p:cBhvr>
                                      <p:tavLst>
                                        <p:tav tm="0">
                                          <p:val>
                                            <p:strVal val="0-#ppt_w/2"/>
                                          </p:val>
                                        </p:tav>
                                        <p:tav tm="100000">
                                          <p:val>
                                            <p:strVal val="#ppt_x"/>
                                          </p:val>
                                        </p:tav>
                                      </p:tavLst>
                                    </p:anim>
                                    <p:anim calcmode="lin" valueType="num">
                                      <p:cBhvr additive="base">
                                        <p:cTn id="8" dur="500" fill="hold"/>
                                        <p:tgtEl>
                                          <p:spTgt spid="1434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4345"/>
                                        </p:tgtEl>
                                        <p:attrNameLst>
                                          <p:attrName>style.visibility</p:attrName>
                                        </p:attrNameLst>
                                      </p:cBhvr>
                                      <p:to>
                                        <p:strVal val="visible"/>
                                      </p:to>
                                    </p:set>
                                    <p:anim calcmode="lin" valueType="num">
                                      <p:cBhvr additive="base">
                                        <p:cTn id="13" dur="500" fill="hold"/>
                                        <p:tgtEl>
                                          <p:spTgt spid="14345"/>
                                        </p:tgtEl>
                                        <p:attrNameLst>
                                          <p:attrName>ppt_x</p:attrName>
                                        </p:attrNameLst>
                                      </p:cBhvr>
                                      <p:tavLst>
                                        <p:tav tm="0">
                                          <p:val>
                                            <p:strVal val="1+#ppt_w/2"/>
                                          </p:val>
                                        </p:tav>
                                        <p:tav tm="100000">
                                          <p:val>
                                            <p:strVal val="#ppt_x"/>
                                          </p:val>
                                        </p:tav>
                                      </p:tavLst>
                                    </p:anim>
                                    <p:anim calcmode="lin" valueType="num">
                                      <p:cBhvr additive="base">
                                        <p:cTn id="14" dur="500" fill="hold"/>
                                        <p:tgtEl>
                                          <p:spTgt spid="143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4" grpId="0" animBg="1" autoUpdateAnimBg="0"/>
      <p:bldP spid="14345" grpId="0" animBg="1" autoUpdateAnimBg="0"/>
    </p:bldLst>
  </p:timing>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4641" name="Picture 110" descr="christ0025.jpg"/>
          <p:cNvPicPr>
            <a:picLocks noChangeAspect="1"/>
          </p:cNvPicPr>
          <p:nvPr/>
        </p:nvPicPr>
        <p:blipFill>
          <a:blip r:embed="rId3">
            <a:extLst>
              <a:ext uri="{28A0092B-C50C-407E-A947-70E740481C1C}">
                <a14:useLocalDpi xmlns:a14="http://schemas.microsoft.com/office/drawing/2010/main" val="0"/>
              </a:ext>
            </a:extLst>
          </a:blip>
          <a:srcRect r="3999" b="2933"/>
          <a:stretch>
            <a:fillRect/>
          </a:stretch>
        </p:blipFill>
        <p:spPr bwMode="auto">
          <a:xfrm>
            <a:off x="0" y="-7620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 name="Rectangle 115"/>
          <p:cNvSpPr>
            <a:spLocks noChangeArrowheads="1"/>
          </p:cNvSpPr>
          <p:nvPr/>
        </p:nvSpPr>
        <p:spPr bwMode="auto">
          <a:xfrm>
            <a:off x="9525" y="1535113"/>
            <a:ext cx="9144000" cy="6934200"/>
          </a:xfrm>
          <a:prstGeom prst="rect">
            <a:avLst/>
          </a:prstGeom>
          <a:solidFill>
            <a:srgbClr val="000000">
              <a:alpha val="23921"/>
            </a:srgbClr>
          </a:solidFill>
          <a:ln w="9525">
            <a:solidFill>
              <a:srgbClr val="00CC98"/>
            </a:solidFill>
            <a:miter lim="800000"/>
            <a:headEnd/>
            <a:tailEnd/>
          </a:ln>
          <a:effectLst>
            <a:outerShdw dist="23000" dir="5400000" rotWithShape="0">
              <a:srgbClr val="808080">
                <a:alpha val="34999"/>
              </a:srgbClr>
            </a:outerShdw>
          </a:effectLst>
        </p:spPr>
        <p:txBody>
          <a:bodyPr lIns="91429" tIns="45714" rIns="91429" bIns="45714" anchor="ctr"/>
          <a:lstStyle/>
          <a:p>
            <a:pPr algn="ctr" fontAlgn="auto">
              <a:spcBef>
                <a:spcPts val="0"/>
              </a:spcBef>
              <a:spcAft>
                <a:spcPts val="0"/>
              </a:spcAft>
              <a:defRPr/>
            </a:pPr>
            <a:endParaRPr lang="en-US" sz="1800">
              <a:solidFill>
                <a:srgbClr val="FFFFFF"/>
              </a:solidFill>
              <a:latin typeface="Calibri"/>
              <a:ea typeface="+mn-ea"/>
              <a:cs typeface="+mn-cs"/>
            </a:endParaRPr>
          </a:p>
        </p:txBody>
      </p:sp>
      <p:sp>
        <p:nvSpPr>
          <p:cNvPr id="233476" name="TextBox 107"/>
          <p:cNvSpPr txBox="1">
            <a:spLocks noChangeArrowheads="1"/>
          </p:cNvSpPr>
          <p:nvPr/>
        </p:nvSpPr>
        <p:spPr bwMode="auto">
          <a:xfrm>
            <a:off x="8153400" y="71438"/>
            <a:ext cx="869950" cy="461962"/>
          </a:xfrm>
          <a:prstGeom prst="rect">
            <a:avLst/>
          </a:prstGeom>
          <a:noFill/>
          <a:ln w="9525">
            <a:noFill/>
            <a:miter lim="800000"/>
            <a:headEnd/>
            <a:tailEnd/>
          </a:ln>
        </p:spPr>
        <p:txBody>
          <a:bodyPr wrap="none" lIns="91429" tIns="45714" rIns="91429" bIns="45714">
            <a:spAutoFit/>
          </a:bodyPr>
          <a:lstStyle/>
          <a:p>
            <a:pPr fontAlgn="auto">
              <a:spcBef>
                <a:spcPts val="0"/>
              </a:spcBef>
              <a:spcAft>
                <a:spcPts val="0"/>
              </a:spcAft>
              <a:defRPr/>
            </a:pPr>
            <a:r>
              <a:rPr lang="en-US" sz="1800" b="1">
                <a:solidFill>
                  <a:srgbClr val="FFFFFF"/>
                </a:solidFill>
                <a:latin typeface="Arial" pitchFamily="34" charset="0"/>
                <a:ea typeface="+mn-ea"/>
                <a:cs typeface="+mn-cs"/>
              </a:rPr>
              <a:t>201a</a:t>
            </a:r>
          </a:p>
        </p:txBody>
      </p:sp>
      <p:sp>
        <p:nvSpPr>
          <p:cNvPr id="1264644" name="Title 112"/>
          <p:cNvSpPr>
            <a:spLocks noGrp="1"/>
          </p:cNvSpPr>
          <p:nvPr>
            <p:ph type="title" idx="4294967295"/>
          </p:nvPr>
        </p:nvSpPr>
        <p:spPr>
          <a:xfrm>
            <a:off x="323850" y="76200"/>
            <a:ext cx="7920038" cy="523875"/>
          </a:xfrm>
          <a:solidFill>
            <a:schemeClr val="tx1"/>
          </a:solidFill>
          <a:ln w="12700" cap="sq">
            <a:solidFill>
              <a:schemeClr val="tx1"/>
            </a:solidFill>
            <a:miter lim="800000"/>
            <a:headEnd/>
            <a:tailEnd/>
          </a:ln>
        </p:spPr>
        <p:txBody>
          <a:bodyPr>
            <a:spAutoFit/>
          </a:bodyPr>
          <a:lstStyle/>
          <a:p>
            <a:r>
              <a:rPr lang="en-US" altLang="zh-CN" sz="2800" b="1">
                <a:solidFill>
                  <a:srgbClr val="FFFFFF"/>
                </a:solidFill>
                <a:latin typeface="Arial" charset="0"/>
                <a:ea typeface="Arial" charset="0"/>
                <a:cs typeface="Arial" charset="0"/>
              </a:rPr>
              <a:t>Cơ Đốc Học trong Thư Tín Lao Tù</a:t>
            </a:r>
          </a:p>
        </p:txBody>
      </p:sp>
      <p:graphicFrame>
        <p:nvGraphicFramePr>
          <p:cNvPr id="114" name="Table 113"/>
          <p:cNvGraphicFramePr>
            <a:graphicFrameLocks noGrp="1"/>
          </p:cNvGraphicFramePr>
          <p:nvPr/>
        </p:nvGraphicFramePr>
        <p:xfrm>
          <a:off x="0" y="1558925"/>
          <a:ext cx="9144000" cy="5352415"/>
        </p:xfrm>
        <a:graphic>
          <a:graphicData uri="http://schemas.openxmlformats.org/drawingml/2006/table">
            <a:tbl>
              <a:tblPr/>
              <a:tblGrid>
                <a:gridCol w="2103438"/>
                <a:gridCol w="2024062"/>
                <a:gridCol w="2184400"/>
                <a:gridCol w="2832100"/>
              </a:tblGrid>
              <a:tr h="4730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 Christ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là</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a:t>
                      </a:r>
                      <a:endPar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Times New Roman" charset="0"/>
                        </a:rPr>
                        <a:t>Tiêu</a:t>
                      </a:r>
                      <a:r>
                        <a:rPr kumimoji="0" lang="en-US"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Times New Roman" charset="0"/>
                        </a:rPr>
                        <a:t> </a:t>
                      </a:r>
                      <a:r>
                        <a:rPr kumimoji="0" lang="en-US"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Times New Roman" charset="0"/>
                        </a:rPr>
                        <a:t>điểm</a:t>
                      </a:r>
                      <a:endParaRPr kumimoji="0" 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Times New Roman" charset="0"/>
                        </a:rPr>
                        <a:t>Giải</a:t>
                      </a:r>
                      <a:r>
                        <a:rPr kumimoji="0" lang="en-US"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Times New Roman" charset="0"/>
                        </a:rPr>
                        <a:t> </a:t>
                      </a:r>
                      <a:r>
                        <a:rPr kumimoji="0" lang="en-US"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Times New Roman" charset="0"/>
                        </a:rPr>
                        <a:t>thích</a:t>
                      </a:r>
                      <a:endParaRPr kumimoji="0" 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Times New Roman" charset="0"/>
                        </a:rPr>
                        <a:t>Êphêsô</a:t>
                      </a:r>
                      <a:endParaRPr kumimoji="0" 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Times New Roman" charset="0"/>
                        </a:rPr>
                        <a:t>Đầu</a:t>
                      </a:r>
                      <a:endParaRPr kumimoji="0" 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Sự</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Hiệp</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Một</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endPar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của</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Đấng</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Christ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Christ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phá</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vỡ</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bức</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tường</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ngăn</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cách</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các</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tín</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hữu</a:t>
                      </a:r>
                      <a:endPar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Philip</a:t>
                      </a:r>
                      <a:endPar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Times New Roman" charset="0"/>
                        </a:rPr>
                        <a:t>Gương</a:t>
                      </a:r>
                      <a:r>
                        <a:rPr kumimoji="0" lang="en-US"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Times New Roman" charset="0"/>
                        </a:rPr>
                        <a:t> </a:t>
                      </a:r>
                      <a:r>
                        <a:rPr kumimoji="0" lang="en-US"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Times New Roman" charset="0"/>
                        </a:rPr>
                        <a:t>mẫu</a:t>
                      </a:r>
                      <a:endParaRPr kumimoji="0" 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Times New Roman" charset="0"/>
                        </a:rPr>
                        <a:t>Thái</a:t>
                      </a:r>
                      <a:r>
                        <a:rPr kumimoji="0" lang="en-US"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Times New Roman" charset="0"/>
                        </a:rPr>
                        <a:t> </a:t>
                      </a:r>
                      <a:r>
                        <a:rPr kumimoji="0" lang="en-US"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Times New Roman" charset="0"/>
                        </a:rPr>
                        <a:t>độ</a:t>
                      </a:r>
                      <a:r>
                        <a:rPr kumimoji="0" lang="en-US"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Times New Roman" charset="0"/>
                        </a:rPr>
                        <a:t> </a:t>
                      </a:r>
                      <a:r>
                        <a:rPr kumimoji="0" 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rPr>
                        <a:t/>
                      </a:r>
                      <a:br>
                        <a:rPr kumimoji="0" 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rPr>
                      </a:br>
                      <a:r>
                        <a:rPr kumimoji="0" lang="en-US"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Times New Roman" charset="0"/>
                        </a:rPr>
                        <a:t>của</a:t>
                      </a:r>
                      <a:r>
                        <a:rPr kumimoji="0" lang="en-US"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Times New Roman" charset="0"/>
                        </a:rPr>
                        <a:t> </a:t>
                      </a:r>
                      <a:r>
                        <a:rPr kumimoji="0" lang="en-US"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Times New Roman" charset="0"/>
                        </a:rPr>
                        <a:t>Đấng</a:t>
                      </a:r>
                      <a:r>
                        <a:rPr kumimoji="0" lang="en-US"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Times New Roman" charset="0"/>
                        </a:rPr>
                        <a:t> Christ</a:t>
                      </a:r>
                      <a:endParaRPr kumimoji="0" 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Christ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làm</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gương</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trong</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việc</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xử</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lý</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khó</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khăn</a:t>
                      </a:r>
                      <a:endPar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8366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Times New Roman" charset="0"/>
                        </a:rPr>
                        <a:t>Côlôse</a:t>
                      </a:r>
                      <a:endParaRPr kumimoji="0" 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vi-V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Times New Roman" charset="0"/>
                        </a:rPr>
                        <a:t>Đức Chúa Trời</a:t>
                      </a:r>
                      <a:r>
                        <a:rPr kumimoji="0" lang="en-US"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Times New Roman" charset="0"/>
                        </a:rPr>
                        <a:t> </a:t>
                      </a:r>
                      <a:endParaRPr kumimoji="0" 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Thần</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tánh</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của</a:t>
                      </a:r>
                      <a:r>
                        <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
                      </a:r>
                      <a:br>
                        <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b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Đấng</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Christ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 Christ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vượt</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trỗi</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hơn</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các</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triết</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thuyết</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của</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con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người</a:t>
                      </a:r>
                      <a:endPar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1473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Times New Roman" charset="0"/>
                        </a:rPr>
                        <a:t>Philêmôn</a:t>
                      </a:r>
                      <a:endParaRPr kumimoji="0" 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Đấng</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Giải</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hòa</a:t>
                      </a:r>
                      <a:endPar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Sự</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Tha</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thứ</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của</a:t>
                      </a:r>
                      <a:r>
                        <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
                      </a:r>
                      <a:br>
                        <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b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Christ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 Christ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giải</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hòa</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tín</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hữu</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với</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vi-VN"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Đức Chúa Trời</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và</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với</a:t>
                      </a:r>
                      <a:r>
                        <a:rPr kumimoji="0" lang="en-US" altLang="zh-CN" sz="2000" b="1" i="0" u="none" strike="noStrike" cap="none" normalizeH="0" baseline="0" dirty="0" smtClean="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en-US" altLang="zh-CN" sz="2000" b="1" i="0" u="none" strike="noStrike" cap="none" normalizeH="0" baseline="0" dirty="0" err="1" smtClean="0">
                          <a:ln>
                            <a:noFill/>
                          </a:ln>
                          <a:solidFill>
                            <a:srgbClr val="FFFFFF"/>
                          </a:solidFill>
                          <a:effectLst>
                            <a:glow rad="241300">
                              <a:schemeClr val="tx1">
                                <a:alpha val="75000"/>
                              </a:schemeClr>
                            </a:glow>
                          </a:effectLst>
                          <a:latin typeface="Arial" charset="0"/>
                          <a:ea typeface="ＭＳ Ｐゴシック" charset="0"/>
                          <a:cs typeface="Arial" charset="0"/>
                        </a:rPr>
                        <a:t>nhau</a:t>
                      </a:r>
                      <a:endPar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20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Lst>
  </p:timing>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115"/>
          <p:cNvSpPr>
            <a:spLocks noChangeArrowheads="1"/>
          </p:cNvSpPr>
          <p:nvPr/>
        </p:nvSpPr>
        <p:spPr bwMode="auto">
          <a:xfrm>
            <a:off x="0" y="0"/>
            <a:ext cx="9144000" cy="6934200"/>
          </a:xfrm>
          <a:prstGeom prst="rect">
            <a:avLst/>
          </a:prstGeom>
          <a:solidFill>
            <a:srgbClr val="E9E2B6"/>
          </a:solidFill>
          <a:ln w="9525">
            <a:solidFill>
              <a:srgbClr val="6D78DE"/>
            </a:solidFill>
            <a:miter lim="800000"/>
            <a:headEnd/>
            <a:tailEnd/>
          </a:ln>
          <a:effectLst>
            <a:outerShdw dist="23000" dir="5400000" rotWithShape="0">
              <a:srgbClr val="808080">
                <a:alpha val="34999"/>
              </a:srgbClr>
            </a:outerShdw>
          </a:effectLst>
        </p:spPr>
        <p:txBody>
          <a:bodyPr anchor="ctr"/>
          <a:lstStyle/>
          <a:p>
            <a:pPr algn="ctr" eaLnBrk="0" fontAlgn="auto" hangingPunct="0">
              <a:spcBef>
                <a:spcPts val="0"/>
              </a:spcBef>
              <a:spcAft>
                <a:spcPts val="0"/>
              </a:spcAft>
              <a:defRPr/>
            </a:pPr>
            <a:endParaRPr lang="en-US" sz="1800">
              <a:solidFill>
                <a:srgbClr val="FFFFFF"/>
              </a:solidFill>
              <a:latin typeface="Calibri"/>
              <a:ea typeface="+mn-ea"/>
              <a:cs typeface="+mn-cs"/>
            </a:endParaRPr>
          </a:p>
        </p:txBody>
      </p:sp>
      <p:sp>
        <p:nvSpPr>
          <p:cNvPr id="1265666" name="Title 112"/>
          <p:cNvSpPr>
            <a:spLocks noGrp="1"/>
          </p:cNvSpPr>
          <p:nvPr>
            <p:ph type="title" idx="4294967295"/>
          </p:nvPr>
        </p:nvSpPr>
        <p:spPr>
          <a:xfrm>
            <a:off x="0" y="0"/>
            <a:ext cx="9144000" cy="585788"/>
          </a:xfrm>
          <a:ln w="12700" cap="sq">
            <a:solidFill>
              <a:schemeClr val="bg1"/>
            </a:solidFill>
            <a:miter lim="800000"/>
            <a:headEnd/>
            <a:tailEnd/>
          </a:ln>
        </p:spPr>
        <p:txBody>
          <a:bodyPr>
            <a:spAutoFit/>
          </a:bodyPr>
          <a:lstStyle/>
          <a:p>
            <a:r>
              <a:rPr lang="en-US" altLang="zh-CN" sz="3200" b="1">
                <a:latin typeface="Arial" charset="0"/>
                <a:ea typeface="Arial" charset="0"/>
                <a:cs typeface="Arial" charset="0"/>
              </a:rPr>
              <a:t>Áp dụng Thư tín Lao tù</a:t>
            </a:r>
            <a:endParaRPr lang="en-US" altLang="zh-CN" sz="3200" b="1">
              <a:latin typeface="Arial" charset="0"/>
              <a:ea typeface="SimSun" charset="0"/>
              <a:cs typeface="SimSun" charset="0"/>
            </a:endParaRPr>
          </a:p>
        </p:txBody>
      </p:sp>
      <p:sp>
        <p:nvSpPr>
          <p:cNvPr id="234500" name="TextBox 107"/>
          <p:cNvSpPr txBox="1">
            <a:spLocks noChangeArrowheads="1"/>
          </p:cNvSpPr>
          <p:nvPr/>
        </p:nvSpPr>
        <p:spPr bwMode="auto">
          <a:xfrm>
            <a:off x="8410575" y="-100013"/>
            <a:ext cx="698500" cy="461963"/>
          </a:xfrm>
          <a:prstGeom prst="rect">
            <a:avLst/>
          </a:prstGeom>
          <a:noFill/>
          <a:ln w="9525">
            <a:noFill/>
            <a:miter lim="800000"/>
            <a:headEnd/>
            <a:tailEnd/>
          </a:ln>
        </p:spPr>
        <p:txBody>
          <a:bodyPr wrap="none">
            <a:spAutoFit/>
          </a:bodyPr>
          <a:lstStyle/>
          <a:p>
            <a:pPr eaLnBrk="0" fontAlgn="auto" hangingPunct="0">
              <a:spcBef>
                <a:spcPts val="0"/>
              </a:spcBef>
              <a:spcAft>
                <a:spcPts val="0"/>
              </a:spcAft>
              <a:defRPr/>
            </a:pPr>
            <a:r>
              <a:rPr lang="en-US" sz="1800" b="1">
                <a:solidFill>
                  <a:srgbClr val="000000"/>
                </a:solidFill>
                <a:latin typeface="Arial" pitchFamily="34" charset="0"/>
                <a:ea typeface="+mn-ea"/>
                <a:cs typeface="+mn-cs"/>
              </a:rPr>
              <a:t>202</a:t>
            </a:r>
          </a:p>
        </p:txBody>
      </p:sp>
      <p:graphicFrame>
        <p:nvGraphicFramePr>
          <p:cNvPr id="114" name="Table 113"/>
          <p:cNvGraphicFramePr>
            <a:graphicFrameLocks noGrp="1"/>
          </p:cNvGraphicFramePr>
          <p:nvPr/>
        </p:nvGraphicFramePr>
        <p:xfrm>
          <a:off x="0" y="685800"/>
          <a:ext cx="9161463" cy="6099175"/>
        </p:xfrm>
        <a:graphic>
          <a:graphicData uri="http://schemas.openxmlformats.org/drawingml/2006/table">
            <a:tbl>
              <a:tblPr/>
              <a:tblGrid>
                <a:gridCol w="2103438"/>
                <a:gridCol w="1935162"/>
                <a:gridCol w="2286000"/>
                <a:gridCol w="2836863"/>
              </a:tblGrid>
              <a:tr h="70104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smtClean="0">
                          <a:ln>
                            <a:noFill/>
                          </a:ln>
                          <a:solidFill>
                            <a:srgbClr val="FFFFFF"/>
                          </a:solidFill>
                          <a:effectLst/>
                          <a:latin typeface="Arial" pitchFamily="34" charset="0"/>
                          <a:ea typeface="SimSun" pitchFamily="2" charset="-122"/>
                        </a:rPr>
                        <a:t> </a:t>
                      </a:r>
                      <a:r>
                        <a:rPr kumimoji="0" lang="en-US" altLang="zh-CN" sz="2000" b="1" i="0" u="none" strike="noStrike" cap="none" normalizeH="0" baseline="0" dirty="0" err="1" smtClean="0">
                          <a:ln>
                            <a:noFill/>
                          </a:ln>
                          <a:solidFill>
                            <a:srgbClr val="FFFFFF"/>
                          </a:solidFill>
                          <a:effectLst/>
                          <a:latin typeface="Arial" pitchFamily="34" charset="0"/>
                          <a:ea typeface="SimSun" pitchFamily="2" charset="-122"/>
                        </a:rPr>
                        <a:t>Thư</a:t>
                      </a:r>
                      <a:endParaRPr kumimoji="0" lang="en-US" altLang="zh-CN" sz="2000" b="1" i="0" u="none" strike="noStrike" cap="none" normalizeH="0" baseline="0" dirty="0" smtClean="0">
                        <a:ln>
                          <a:noFill/>
                        </a:ln>
                        <a:solidFill>
                          <a:srgbClr val="FFFFFF"/>
                        </a:solidFill>
                        <a:effectLst/>
                        <a:latin typeface="Arial" pitchFamily="34" charset="0"/>
                        <a:ea typeface="SimSun" pitchFamily="2" charset="-122"/>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smtClean="0">
                          <a:ln>
                            <a:noFill/>
                          </a:ln>
                          <a:solidFill>
                            <a:srgbClr val="FFFFFF"/>
                          </a:solidFill>
                          <a:effectLst/>
                          <a:latin typeface="Arial" pitchFamily="34" charset="0"/>
                          <a:ea typeface="SimSun" pitchFamily="2" charset="-122"/>
                        </a:rPr>
                        <a:t>V</a:t>
                      </a:r>
                      <a:r>
                        <a:rPr kumimoji="0" lang="vi-VN" altLang="zh-CN" sz="2000" b="1" i="0" u="none" strike="noStrike" cap="none" normalizeH="0" baseline="0" dirty="0" smtClean="0">
                          <a:ln>
                            <a:noFill/>
                          </a:ln>
                          <a:solidFill>
                            <a:srgbClr val="FFFFFF"/>
                          </a:solidFill>
                          <a:effectLst/>
                          <a:latin typeface="Arial" pitchFamily="34" charset="0"/>
                          <a:ea typeface="SimSun" pitchFamily="2" charset="-122"/>
                        </a:rPr>
                        <a:t>ấn đề</a:t>
                      </a:r>
                      <a:r>
                        <a:rPr kumimoji="0" lang="en-US" altLang="zh-CN" sz="2000" b="1" i="0" u="none" strike="noStrike" cap="none" normalizeH="0" baseline="0" dirty="0" smtClean="0">
                          <a:ln>
                            <a:noFill/>
                          </a:ln>
                          <a:solidFill>
                            <a:srgbClr val="FFFFFF"/>
                          </a:solidFill>
                          <a:effectLst/>
                          <a:latin typeface="Arial" pitchFamily="34" charset="0"/>
                          <a:ea typeface="SimSun" pitchFamily="2" charset="-122"/>
                        </a:rPr>
                        <a:t> </a:t>
                      </a:r>
                      <a:r>
                        <a:rPr kumimoji="0" lang="en-US" altLang="zh-CN" sz="2000" b="1" i="0" u="none" strike="noStrike" cap="none" normalizeH="0" baseline="0" dirty="0" err="1" smtClean="0">
                          <a:ln>
                            <a:noFill/>
                          </a:ln>
                          <a:solidFill>
                            <a:srgbClr val="FFFFFF"/>
                          </a:solidFill>
                          <a:effectLst/>
                          <a:latin typeface="Arial" pitchFamily="34" charset="0"/>
                          <a:ea typeface="SimSun" pitchFamily="2" charset="-122"/>
                        </a:rPr>
                        <a:t>của</a:t>
                      </a:r>
                      <a:r>
                        <a:rPr kumimoji="0" lang="en-US" altLang="zh-CN" sz="2000" b="1" i="0" u="none" strike="noStrike" cap="none" normalizeH="0" baseline="0" dirty="0" smtClean="0">
                          <a:ln>
                            <a:noFill/>
                          </a:ln>
                          <a:solidFill>
                            <a:srgbClr val="FFFFFF"/>
                          </a:solidFill>
                          <a:effectLst/>
                          <a:latin typeface="Arial" pitchFamily="34" charset="0"/>
                          <a:ea typeface="SimSun" pitchFamily="2" charset="-122"/>
                        </a:rPr>
                        <a:t> TK 1</a:t>
                      </a:r>
                      <a:endParaRPr kumimoji="0" lang="en-US" altLang="zh-CN" sz="2000" b="0" i="0" u="none" strike="noStrike" cap="none" normalizeH="0" baseline="0" dirty="0" smtClean="0">
                        <a:ln>
                          <a:noFill/>
                        </a:ln>
                        <a:solidFill>
                          <a:srgbClr val="FFFFFF"/>
                        </a:solidFill>
                        <a:effectLst/>
                        <a:latin typeface="Arial" pitchFamily="34" charset="0"/>
                        <a:ea typeface="SimSun" pitchFamily="2" charset="-122"/>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smtClean="0">
                          <a:ln>
                            <a:noFill/>
                          </a:ln>
                          <a:solidFill>
                            <a:srgbClr val="FFFFFF"/>
                          </a:solidFill>
                          <a:effectLst/>
                          <a:latin typeface="Arial" pitchFamily="34" charset="0"/>
                          <a:ea typeface="SimSun" pitchFamily="2" charset="-122"/>
                        </a:rPr>
                        <a:t> v</a:t>
                      </a:r>
                      <a:r>
                        <a:rPr kumimoji="0" lang="vi-VN" altLang="zh-CN" sz="2000" b="1" i="0" u="none" strike="noStrike" cap="none" normalizeH="0" baseline="0" dirty="0" smtClean="0">
                          <a:ln>
                            <a:noFill/>
                          </a:ln>
                          <a:solidFill>
                            <a:srgbClr val="FFFFFF"/>
                          </a:solidFill>
                          <a:effectLst/>
                          <a:latin typeface="Arial" pitchFamily="34" charset="0"/>
                          <a:ea typeface="SimSun" pitchFamily="2" charset="-122"/>
                        </a:rPr>
                        <a:t>ấn đề</a:t>
                      </a:r>
                      <a:r>
                        <a:rPr kumimoji="0" lang="en-US" altLang="zh-CN" sz="2000" b="1" i="0" u="none" strike="noStrike" cap="none" normalizeH="0" baseline="0" dirty="0" smtClean="0">
                          <a:ln>
                            <a:noFill/>
                          </a:ln>
                          <a:solidFill>
                            <a:srgbClr val="FFFFFF"/>
                          </a:solidFill>
                          <a:effectLst/>
                          <a:latin typeface="Arial" pitchFamily="34" charset="0"/>
                          <a:ea typeface="SimSun" pitchFamily="2" charset="-122"/>
                        </a:rPr>
                        <a:t> </a:t>
                      </a:r>
                      <a:r>
                        <a:rPr kumimoji="0" lang="en-US" altLang="zh-CN" sz="2000" b="1" i="0" u="none" strike="noStrike" cap="none" normalizeH="0" baseline="0" dirty="0" err="1" smtClean="0">
                          <a:ln>
                            <a:noFill/>
                          </a:ln>
                          <a:solidFill>
                            <a:srgbClr val="FFFFFF"/>
                          </a:solidFill>
                          <a:effectLst/>
                          <a:latin typeface="Arial" pitchFamily="34" charset="0"/>
                          <a:ea typeface="SimSun" pitchFamily="2" charset="-122"/>
                        </a:rPr>
                        <a:t>của</a:t>
                      </a:r>
                      <a:r>
                        <a:rPr kumimoji="0" lang="en-US" altLang="zh-CN" sz="2000" b="1" i="0" u="none" strike="noStrike" cap="none" normalizeH="0" baseline="0" dirty="0" smtClean="0">
                          <a:ln>
                            <a:noFill/>
                          </a:ln>
                          <a:solidFill>
                            <a:srgbClr val="FFFFFF"/>
                          </a:solidFill>
                          <a:effectLst/>
                          <a:latin typeface="Arial" pitchFamily="34" charset="0"/>
                          <a:ea typeface="SimSun" pitchFamily="2" charset="-122"/>
                        </a:rPr>
                        <a:t> TK  21</a:t>
                      </a:r>
                      <a:endParaRPr kumimoji="0" lang="en-US" altLang="zh-CN" sz="2000" b="1" i="0" u="none" strike="noStrike" cap="none" normalizeH="0" baseline="0" dirty="0" smtClean="0">
                        <a:ln>
                          <a:noFill/>
                        </a:ln>
                        <a:solidFill>
                          <a:srgbClr val="FFFFFF"/>
                        </a:solidFill>
                        <a:effectLst/>
                        <a:latin typeface="Arial" pitchFamily="34" charset="0"/>
                        <a:ea typeface="MS PGothic" pitchFamily="34" charset="-128"/>
                        <a:cs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err="1" smtClean="0">
                          <a:ln>
                            <a:noFill/>
                          </a:ln>
                          <a:solidFill>
                            <a:srgbClr val="FFFFFF"/>
                          </a:solidFill>
                          <a:effectLst/>
                          <a:latin typeface="Arial" pitchFamily="34" charset="0"/>
                          <a:ea typeface="SimSun" pitchFamily="2" charset="-122"/>
                        </a:rPr>
                        <a:t>Giải</a:t>
                      </a:r>
                      <a:r>
                        <a:rPr kumimoji="0" lang="en-US" altLang="zh-CN" sz="2000" b="1" i="0" u="none" strike="noStrike" cap="none" normalizeH="0" baseline="0" dirty="0" smtClean="0">
                          <a:ln>
                            <a:noFill/>
                          </a:ln>
                          <a:solidFill>
                            <a:srgbClr val="FFFFFF"/>
                          </a:solidFill>
                          <a:effectLst/>
                          <a:latin typeface="Arial" pitchFamily="34" charset="0"/>
                          <a:ea typeface="SimSun" pitchFamily="2" charset="-122"/>
                        </a:rPr>
                        <a:t> </a:t>
                      </a:r>
                      <a:r>
                        <a:rPr kumimoji="0" lang="en-US" altLang="zh-CN" sz="2000" b="1" i="0" u="none" strike="noStrike" cap="none" normalizeH="0" baseline="0" dirty="0" err="1" smtClean="0">
                          <a:ln>
                            <a:noFill/>
                          </a:ln>
                          <a:solidFill>
                            <a:srgbClr val="FFFFFF"/>
                          </a:solidFill>
                          <a:effectLst/>
                          <a:latin typeface="Arial" pitchFamily="34" charset="0"/>
                          <a:ea typeface="SimSun" pitchFamily="2" charset="-122"/>
                        </a:rPr>
                        <a:t>pháp</a:t>
                      </a:r>
                      <a:endParaRPr kumimoji="0" lang="en-US" altLang="zh-CN" sz="2000" b="0" i="0" u="none" strike="noStrike" cap="none" normalizeH="0" baseline="0" dirty="0" smtClean="0">
                        <a:ln>
                          <a:noFill/>
                        </a:ln>
                        <a:solidFill>
                          <a:srgbClr val="FFFFFF"/>
                        </a:solidFill>
                        <a:effectLst/>
                        <a:latin typeface="Arial" pitchFamily="34" charset="0"/>
                        <a:ea typeface="SimSun" pitchFamily="2" charset="-122"/>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smtClean="0">
                          <a:ln>
                            <a:noFill/>
                          </a:ln>
                          <a:solidFill>
                            <a:srgbClr val="FFFFFF"/>
                          </a:solidFill>
                          <a:effectLst/>
                          <a:latin typeface="Arial" pitchFamily="34" charset="0"/>
                          <a:ea typeface="SimSun" pitchFamily="2" charset="-122"/>
                        </a:rPr>
                        <a:t>(</a:t>
                      </a:r>
                      <a:r>
                        <a:rPr kumimoji="0" lang="en-US" altLang="zh-CN" sz="2000" b="1" i="0" u="none" strike="noStrike" cap="none" normalizeH="0" baseline="0" dirty="0" err="1" smtClean="0">
                          <a:ln>
                            <a:noFill/>
                          </a:ln>
                          <a:solidFill>
                            <a:srgbClr val="FFFFFF"/>
                          </a:solidFill>
                          <a:effectLst/>
                          <a:latin typeface="Arial" pitchFamily="34" charset="0"/>
                          <a:ea typeface="SimSun" pitchFamily="2" charset="-122"/>
                        </a:rPr>
                        <a:t>Chủ</a:t>
                      </a:r>
                      <a:r>
                        <a:rPr kumimoji="0" lang="en-US" altLang="zh-CN" sz="2000" b="1" i="0" u="none" strike="noStrike" cap="none" normalizeH="0" baseline="0" dirty="0" smtClean="0">
                          <a:ln>
                            <a:noFill/>
                          </a:ln>
                          <a:solidFill>
                            <a:srgbClr val="FFFFFF"/>
                          </a:solidFill>
                          <a:effectLst/>
                          <a:latin typeface="Arial" pitchFamily="34" charset="0"/>
                          <a:ea typeface="SimSun" pitchFamily="2" charset="-122"/>
                        </a:rPr>
                        <a:t> </a:t>
                      </a:r>
                      <a:r>
                        <a:rPr kumimoji="0" lang="en-US" altLang="zh-CN" sz="2000" b="1" i="0" u="none" strike="noStrike" cap="none" normalizeH="0" baseline="0" dirty="0" err="1" smtClean="0">
                          <a:ln>
                            <a:noFill/>
                          </a:ln>
                          <a:solidFill>
                            <a:srgbClr val="FFFFFF"/>
                          </a:solidFill>
                          <a:effectLst/>
                          <a:latin typeface="Arial" pitchFamily="34" charset="0"/>
                          <a:ea typeface="SimSun" pitchFamily="2" charset="-122"/>
                        </a:rPr>
                        <a:t>đề</a:t>
                      </a:r>
                      <a:r>
                        <a:rPr kumimoji="0" lang="en-US" altLang="zh-CN" sz="2000" b="1" i="0" u="none" strike="noStrike" cap="none" normalizeH="0" baseline="0" dirty="0" smtClean="0">
                          <a:ln>
                            <a:noFill/>
                          </a:ln>
                          <a:solidFill>
                            <a:srgbClr val="FFFFFF"/>
                          </a:solidFill>
                          <a:effectLst/>
                          <a:latin typeface="Arial" pitchFamily="34" charset="0"/>
                          <a:ea typeface="SimSun" pitchFamily="2" charset="-122"/>
                        </a:rPr>
                        <a:t>)</a:t>
                      </a:r>
                      <a:endParaRPr kumimoji="0" lang="en-US" altLang="zh-CN" sz="2000" b="0" i="0" u="none" strike="noStrike" cap="none" normalizeH="0" baseline="0" dirty="0" smtClean="0">
                        <a:ln>
                          <a:noFill/>
                        </a:ln>
                        <a:solidFill>
                          <a:srgbClr val="FFFFFF"/>
                        </a:solidFill>
                        <a:effectLst/>
                        <a:latin typeface="Arial" pitchFamily="34" charset="0"/>
                        <a:ea typeface="SimSun" pitchFamily="2" charset="-122"/>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r>
              <a:tr h="173736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err="1" smtClean="0">
                          <a:ln>
                            <a:noFill/>
                          </a:ln>
                          <a:solidFill>
                            <a:srgbClr val="FFFFFF"/>
                          </a:solidFill>
                          <a:effectLst/>
                          <a:latin typeface="Arial" pitchFamily="34" charset="0"/>
                          <a:ea typeface="MS PGothic" pitchFamily="34" charset="-128"/>
                          <a:cs typeface="Arial" pitchFamily="34" charset="0"/>
                        </a:rPr>
                        <a:t>Êphêsô</a:t>
                      </a:r>
                      <a:endParaRPr kumimoji="0" lang="en-US" sz="2000" b="1" i="0" u="none" strike="noStrike" cap="none" normalizeH="0" baseline="0" dirty="0" smtClean="0">
                        <a:ln>
                          <a:noFill/>
                        </a:ln>
                        <a:solidFill>
                          <a:srgbClr val="FFFFFF"/>
                        </a:solidFill>
                        <a:effectLst/>
                        <a:latin typeface="Arial" pitchFamily="34" charset="0"/>
                        <a:ea typeface="MS PGothic" pitchFamily="34" charset="-128"/>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smtClean="0">
                          <a:ln>
                            <a:noFill/>
                          </a:ln>
                          <a:solidFill>
                            <a:schemeClr val="tx1"/>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Mâu</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thuẫn</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Dothái</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Dân</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Ngoại</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Chúng</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tôi</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chủ</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nghĩa</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a:t>
                      </a:r>
                      <a:endParaRPr kumimoji="0" lang="en-US" altLang="zh-CN" sz="1800" b="1" i="0" u="none" strike="noStrike" cap="none" normalizeH="0" baseline="0" dirty="0" smtClean="0">
                        <a:ln>
                          <a:noFill/>
                        </a:ln>
                        <a:solidFill>
                          <a:schemeClr val="tx1"/>
                        </a:solidFill>
                        <a:effectLst/>
                        <a:latin typeface="Arial" pitchFamily="34" charset="0"/>
                        <a:ea typeface="MS PGothic" pitchFamily="34" charset="-128"/>
                        <a:cs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smtClean="0">
                          <a:ln>
                            <a:noFill/>
                          </a:ln>
                          <a:solidFill>
                            <a:schemeClr val="tx1"/>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Chỉ</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Người</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Việt</a:t>
                      </a:r>
                      <a:endParaRPr kumimoji="0" lang="en-US" altLang="zh-CN" sz="1800" b="0" i="0" u="none" strike="noStrike" cap="none" normalizeH="0" baseline="0" dirty="0" smtClean="0">
                        <a:ln>
                          <a:noFill/>
                        </a:ln>
                        <a:solidFill>
                          <a:srgbClr val="000000"/>
                        </a:solidFill>
                        <a:effectLst/>
                        <a:latin typeface="Arial" pitchFamily="34" charset="0"/>
                        <a:ea typeface="MS PGothic" pitchFamily="34" charset="-128"/>
                        <a:cs typeface="Arial"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Chỉ</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người</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Tin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Lành</a:t>
                      </a:r>
                      <a:endParaRPr kumimoji="0" lang="en-US" altLang="zh-CN" sz="1800" b="0" i="0" u="none" strike="noStrike" cap="none" normalizeH="0" baseline="0" dirty="0" smtClean="0">
                        <a:ln>
                          <a:noFill/>
                        </a:ln>
                        <a:solidFill>
                          <a:srgbClr val="000000"/>
                        </a:solidFill>
                        <a:effectLst/>
                        <a:latin typeface="Arial" pitchFamily="34" charset="0"/>
                        <a:ea typeface="MS PGothic" pitchFamily="34" charset="-128"/>
                        <a:cs typeface="Arial"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Chỉ</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dành</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cho</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nam</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smtClean="0">
                          <a:ln>
                            <a:noFill/>
                          </a:ln>
                          <a:solidFill>
                            <a:srgbClr val="000000"/>
                          </a:solidFill>
                          <a:effectLst/>
                          <a:latin typeface="Arial" pitchFamily="34" charset="0"/>
                          <a:ea typeface="MS PGothic" pitchFamily="34" charset="-128"/>
                          <a:cs typeface="Arial" pitchFamily="34" charset="0"/>
                        </a:rPr>
                        <a:t>giới</a:t>
                      </a:r>
                      <a:endParaRPr kumimoji="0" lang="en-US" altLang="zh-CN" sz="1800" b="0" i="0" u="none" strike="noStrike" cap="none" normalizeH="0" baseline="0" dirty="0" smtClean="0">
                        <a:ln>
                          <a:noFill/>
                        </a:ln>
                        <a:solidFill>
                          <a:srgbClr val="000000"/>
                        </a:solidFill>
                        <a:effectLst/>
                        <a:latin typeface="Arial" pitchFamily="34" charset="0"/>
                        <a:ea typeface="MS PGothic" pitchFamily="34" charset="-128"/>
                        <a:cs typeface="Arial"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1800" b="1" i="0" u="none" strike="noStrike" cap="none" normalizeH="0" baseline="0" dirty="0" smtClean="0">
                        <a:ln>
                          <a:noFill/>
                        </a:ln>
                        <a:solidFill>
                          <a:schemeClr val="tx1"/>
                        </a:solidFill>
                        <a:effectLst/>
                        <a:latin typeface="Arial" pitchFamily="34" charset="0"/>
                        <a:ea typeface="MS PGothic" pitchFamily="34" charset="-128"/>
                        <a:cs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Thừa</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nhận</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sự</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hiệp</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một</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của</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vi-VN"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Cơ-đốc-nhâ</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n </a:t>
                      </a:r>
                      <a:r>
                        <a:rPr kumimoji="0" lang="en-US" altLang="zh-CN" sz="1800" b="0"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(4:3)</a:t>
                      </a:r>
                      <a:r>
                        <a:rPr kumimoji="0" lang="en-US" altLang="zh-CN" sz="1800" b="1" i="0" u="none" strike="noStrike" cap="none" normalizeH="0" baseline="0" dirty="0" smtClean="0">
                          <a:ln>
                            <a:noFill/>
                          </a:ln>
                          <a:solidFill>
                            <a:schemeClr val="tx1"/>
                          </a:solidFill>
                          <a:effectLst/>
                          <a:latin typeface="Arial" pitchFamily="34" charset="0"/>
                          <a:ea typeface="MS PGothic" pitchFamily="34" charset="-128"/>
                          <a:cs typeface="Arial" pitchFamily="34"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12985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smtClean="0">
                          <a:ln>
                            <a:noFill/>
                          </a:ln>
                          <a:solidFill>
                            <a:srgbClr val="FFFFFF"/>
                          </a:solidFill>
                          <a:effectLst/>
                          <a:latin typeface="Arial" pitchFamily="34" charset="0"/>
                          <a:ea typeface="MS PGothic" pitchFamily="34" charset="-128"/>
                          <a:cs typeface="Arial" pitchFamily="34" charset="0"/>
                        </a:rPr>
                        <a:t>  </a:t>
                      </a:r>
                      <a:r>
                        <a:rPr kumimoji="0" lang="en-US" altLang="zh-CN" sz="2000" b="1" i="0" u="none" strike="noStrike" cap="none" normalizeH="0" baseline="0" dirty="0" err="1" smtClean="0">
                          <a:ln>
                            <a:noFill/>
                          </a:ln>
                          <a:solidFill>
                            <a:srgbClr val="FFFFFF"/>
                          </a:solidFill>
                          <a:effectLst/>
                          <a:latin typeface="Arial" pitchFamily="34" charset="0"/>
                          <a:ea typeface="MS PGothic" pitchFamily="34" charset="-128"/>
                          <a:cs typeface="Arial" pitchFamily="34" charset="0"/>
                        </a:rPr>
                        <a:t>Philíp</a:t>
                      </a:r>
                      <a:endParaRPr kumimoji="0" lang="en-US" altLang="zh-CN" sz="2000" b="1" i="0" u="none" strike="noStrike" cap="none" normalizeH="0" baseline="0" dirty="0" smtClean="0">
                        <a:ln>
                          <a:noFill/>
                        </a:ln>
                        <a:solidFill>
                          <a:srgbClr val="FFFFFF"/>
                        </a:solidFill>
                        <a:effectLst/>
                        <a:latin typeface="Arial" pitchFamily="34" charset="0"/>
                        <a:ea typeface="MS PGothic" pitchFamily="34" charset="-128"/>
                        <a:cs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smtClean="0">
                          <a:ln>
                            <a:noFill/>
                          </a:ln>
                          <a:solidFill>
                            <a:schemeClr val="tx1"/>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Bắt</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bớ</a:t>
                      </a:r>
                      <a:endParaRPr kumimoji="0" lang="en-US" altLang="zh-CN" sz="1800" b="0" i="0" u="none" strike="noStrike" cap="none" normalizeH="0" baseline="0" dirty="0" smtClean="0">
                        <a:ln>
                          <a:noFill/>
                        </a:ln>
                        <a:solidFill>
                          <a:srgbClr val="000000"/>
                        </a:solidFill>
                        <a:effectLst/>
                        <a:latin typeface="Arial" pitchFamily="34" charset="0"/>
                        <a:ea typeface="MS PGothic" pitchFamily="34" charset="-128"/>
                        <a:cs typeface="Arial"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Tù</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đày</a:t>
                      </a:r>
                      <a:endParaRPr kumimoji="0" lang="en-US" altLang="zh-CN" sz="1800" b="0" i="0" u="none" strike="noStrike" cap="none" normalizeH="0" baseline="0" dirty="0" smtClean="0">
                        <a:ln>
                          <a:noFill/>
                        </a:ln>
                        <a:solidFill>
                          <a:srgbClr val="000000"/>
                        </a:solidFill>
                        <a:effectLst/>
                        <a:latin typeface="Arial" pitchFamily="34" charset="0"/>
                        <a:ea typeface="MS PGothic" pitchFamily="34" charset="-128"/>
                        <a:cs typeface="Arial"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Chết</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chóc</a:t>
                      </a:r>
                      <a:endParaRPr kumimoji="0" lang="en-US" altLang="zh-CN" sz="1800" b="0" i="0" u="none" strike="noStrike" cap="none" normalizeH="0" baseline="0" dirty="0" smtClean="0">
                        <a:ln>
                          <a:noFill/>
                        </a:ln>
                        <a:solidFill>
                          <a:srgbClr val="000000"/>
                        </a:solidFill>
                        <a:effectLst/>
                        <a:latin typeface="Arial" pitchFamily="34" charset="0"/>
                        <a:ea typeface="MS PGothic" pitchFamily="34" charset="-128"/>
                        <a:cs typeface="Arial"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1800" b="1" i="0" u="none" strike="noStrike" cap="none" normalizeH="0" baseline="0" dirty="0" smtClean="0">
                        <a:ln>
                          <a:noFill/>
                        </a:ln>
                        <a:solidFill>
                          <a:schemeClr val="tx1"/>
                        </a:solidFill>
                        <a:effectLst/>
                        <a:latin typeface="Arial" pitchFamily="34" charset="0"/>
                        <a:ea typeface="MS PGothic" pitchFamily="34" charset="-128"/>
                        <a:cs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Bất</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tiện</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của</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chức</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vụ</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thì</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giờ,ngủ</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giải</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trí</a:t>
                      </a:r>
                      <a:endParaRPr kumimoji="0" lang="en-US" altLang="zh-CN" sz="1800" b="0" i="0" u="none" strike="noStrike" cap="none" normalizeH="0" baseline="0" dirty="0" smtClean="0">
                        <a:ln>
                          <a:noFill/>
                        </a:ln>
                        <a:solidFill>
                          <a:srgbClr val="000000"/>
                        </a:solidFill>
                        <a:effectLst/>
                        <a:latin typeface="Arial" pitchFamily="34" charset="0"/>
                        <a:ea typeface="MS PGothic" pitchFamily="34" charset="-128"/>
                        <a:cs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Bắt</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chước</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thái</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độ</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của</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Đấng</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Christ (2:5)</a:t>
                      </a:r>
                      <a:r>
                        <a:rPr kumimoji="0" lang="en-US" altLang="zh-CN" sz="1800" b="1" i="0" u="none" strike="noStrike" cap="none" normalizeH="0" baseline="0" dirty="0" smtClean="0">
                          <a:ln>
                            <a:noFill/>
                          </a:ln>
                          <a:solidFill>
                            <a:schemeClr val="tx1"/>
                          </a:solidFill>
                          <a:effectLst/>
                          <a:latin typeface="Arial" pitchFamily="34" charset="0"/>
                          <a:ea typeface="MS PGothic" pitchFamily="34" charset="-128"/>
                          <a:cs typeface="Arial" pitchFamily="34"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1219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err="1" smtClean="0">
                          <a:ln>
                            <a:noFill/>
                          </a:ln>
                          <a:solidFill>
                            <a:srgbClr val="FFFFFF"/>
                          </a:solidFill>
                          <a:effectLst/>
                          <a:latin typeface="Arial" pitchFamily="34" charset="0"/>
                          <a:ea typeface="MS PGothic" pitchFamily="34" charset="-128"/>
                          <a:cs typeface="Arial" pitchFamily="34" charset="0"/>
                        </a:rPr>
                        <a:t>Côlôse</a:t>
                      </a:r>
                      <a:endParaRPr kumimoji="0" lang="en-US" sz="2000" b="1" i="0" u="none" strike="noStrike" cap="none" normalizeH="0" baseline="0" dirty="0" smtClean="0">
                        <a:ln>
                          <a:noFill/>
                        </a:ln>
                        <a:solidFill>
                          <a:srgbClr val="FFFFFF"/>
                        </a:solidFill>
                        <a:effectLst/>
                        <a:latin typeface="Arial" pitchFamily="34" charset="0"/>
                        <a:ea typeface="MS PGothic" pitchFamily="34" charset="-128"/>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Chối</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bỏ</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thần</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tánh</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của</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Đấng</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Christ </a:t>
                      </a:r>
                      <a:endParaRPr kumimoji="0" lang="en-US" altLang="zh-CN" sz="1800" b="0" i="0" u="none" strike="noStrike" cap="none" normalizeH="0" baseline="0" dirty="0" smtClean="0">
                        <a:ln>
                          <a:noFill/>
                        </a:ln>
                        <a:solidFill>
                          <a:srgbClr val="000000"/>
                        </a:solidFill>
                        <a:effectLst/>
                        <a:latin typeface="Arial" pitchFamily="34" charset="0"/>
                        <a:ea typeface="MS PGothic" pitchFamily="34" charset="-128"/>
                        <a:cs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1800" b="1" i="0" u="none" strike="noStrike" cap="none" normalizeH="0" baseline="0" dirty="0" smtClean="0">
                          <a:ln>
                            <a:noFill/>
                          </a:ln>
                          <a:solidFill>
                            <a:schemeClr val="tx1"/>
                          </a:solidFill>
                          <a:effectLst/>
                          <a:latin typeface="Arial" pitchFamily="34" charset="0"/>
                          <a:ea typeface="MS PGothic" pitchFamily="34" charset="-128"/>
                          <a:cs typeface="Arial" pitchFamily="34" charset="0"/>
                        </a:rPr>
                        <a:t>  </a:t>
                      </a:r>
                      <a:endParaRPr kumimoji="0" lang="en-US" altLang="zh-CN" sz="1800" b="0" i="0" u="none" strike="noStrike" cap="none" normalizeH="0" baseline="0" dirty="0" smtClean="0">
                        <a:ln>
                          <a:noFill/>
                        </a:ln>
                        <a:solidFill>
                          <a:srgbClr val="000000"/>
                        </a:solidFill>
                        <a:effectLst/>
                        <a:latin typeface="Arial" pitchFamily="34" charset="0"/>
                        <a:ea typeface="MS PGothic" pitchFamily="34" charset="-128"/>
                        <a:cs typeface="Arial"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Phái</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Thời</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đại</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Mới</a:t>
                      </a:r>
                      <a:endParaRPr kumimoji="0" lang="en-US" altLang="zh-CN" sz="1800" b="0" i="0" u="none" strike="noStrike" cap="none" normalizeH="0" baseline="0" dirty="0" smtClean="0">
                        <a:ln>
                          <a:noFill/>
                        </a:ln>
                        <a:solidFill>
                          <a:srgbClr val="000000"/>
                        </a:solidFill>
                        <a:effectLst/>
                        <a:latin typeface="Arial" pitchFamily="34" charset="0"/>
                        <a:ea typeface="MS PGothic" pitchFamily="34" charset="-128"/>
                        <a:cs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smtClean="0">
                          <a:ln>
                            <a:noFill/>
                          </a:ln>
                          <a:solidFill>
                            <a:schemeClr val="tx1"/>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Công</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bố</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Thần</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tánh</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của</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Christ (2:9)</a:t>
                      </a:r>
                      <a:r>
                        <a:rPr kumimoji="0" lang="en-US" altLang="zh-CN" sz="1800" b="1" i="0" u="none" strike="noStrike" cap="none" normalizeH="0" baseline="0" dirty="0" smtClean="0">
                          <a:ln>
                            <a:noFill/>
                          </a:ln>
                          <a:solidFill>
                            <a:schemeClr val="tx1"/>
                          </a:solidFill>
                          <a:effectLst/>
                          <a:latin typeface="Arial" pitchFamily="34" charset="0"/>
                          <a:ea typeface="MS PGothic" pitchFamily="34" charset="-128"/>
                          <a:cs typeface="Arial" pitchFamily="34"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11430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err="1" smtClean="0">
                          <a:ln>
                            <a:noFill/>
                          </a:ln>
                          <a:solidFill>
                            <a:srgbClr val="FFFFFF"/>
                          </a:solidFill>
                          <a:effectLst/>
                          <a:latin typeface="Arial" pitchFamily="34" charset="0"/>
                          <a:ea typeface="SimSun" pitchFamily="2" charset="-122"/>
                        </a:rPr>
                        <a:t>Philêmôn</a:t>
                      </a:r>
                      <a:endParaRPr kumimoji="0" lang="en-US" altLang="zh-CN" sz="2000" b="1" i="0" u="none" strike="noStrike" cap="none" normalizeH="0" baseline="0" dirty="0" smtClean="0">
                        <a:ln>
                          <a:noFill/>
                        </a:ln>
                        <a:solidFill>
                          <a:srgbClr val="FFFFFF"/>
                        </a:solidFill>
                        <a:effectLst/>
                        <a:latin typeface="Arial" pitchFamily="34" charset="0"/>
                        <a:ea typeface="SimSun" pitchFamily="2" charset="-122"/>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smtClean="0">
                          <a:ln>
                            <a:noFill/>
                          </a:ln>
                          <a:solidFill>
                            <a:schemeClr val="tx1"/>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chemeClr val="tx1"/>
                          </a:solidFill>
                          <a:effectLst/>
                          <a:latin typeface="Arial" pitchFamily="34" charset="0"/>
                          <a:ea typeface="MS PGothic" pitchFamily="34" charset="-128"/>
                          <a:cs typeface="Arial" pitchFamily="34" charset="0"/>
                        </a:rPr>
                        <a:t>Chủ</a:t>
                      </a:r>
                      <a:r>
                        <a:rPr kumimoji="0" lang="en-US" altLang="zh-CN" sz="1800" b="1" i="0" u="none" strike="noStrike" cap="none" normalizeH="0" baseline="0" dirty="0" smtClean="0">
                          <a:ln>
                            <a:noFill/>
                          </a:ln>
                          <a:solidFill>
                            <a:schemeClr val="tx1"/>
                          </a:solidFill>
                          <a:effectLst/>
                          <a:latin typeface="Arial" pitchFamily="34" charset="0"/>
                          <a:ea typeface="MS PGothic" pitchFamily="34" charset="-128"/>
                          <a:cs typeface="Arial" pitchFamily="34" charset="0"/>
                        </a:rPr>
                        <a:t>/</a:t>
                      </a:r>
                      <a:r>
                        <a:rPr kumimoji="0" lang="en-US" altLang="zh-CN" sz="1800" b="1" i="0" u="none" strike="noStrike" cap="none" normalizeH="0" baseline="0" dirty="0" err="1" smtClean="0">
                          <a:ln>
                            <a:noFill/>
                          </a:ln>
                          <a:solidFill>
                            <a:schemeClr val="tx1"/>
                          </a:solidFill>
                          <a:effectLst/>
                          <a:latin typeface="Arial" pitchFamily="34" charset="0"/>
                          <a:ea typeface="MS PGothic" pitchFamily="34" charset="-128"/>
                          <a:cs typeface="Arial" pitchFamily="34" charset="0"/>
                        </a:rPr>
                        <a:t>Tớ</a:t>
                      </a:r>
                      <a:endPar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Tôi</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Chủ</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nghĩa</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smtClean="0">
                          <a:ln>
                            <a:noFill/>
                          </a:ln>
                          <a:solidFill>
                            <a:schemeClr val="tx1"/>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chemeClr val="tx1"/>
                          </a:solidFill>
                          <a:effectLst/>
                          <a:latin typeface="Arial" pitchFamily="34" charset="0"/>
                          <a:ea typeface="MS PGothic" pitchFamily="34" charset="-128"/>
                          <a:cs typeface="Arial" pitchFamily="34" charset="0"/>
                        </a:rPr>
                        <a:t>Tha</a:t>
                      </a:r>
                      <a:r>
                        <a:rPr kumimoji="0" lang="en-US" altLang="zh-CN" sz="1800" b="1" i="0" u="none" strike="noStrike" cap="none" normalizeH="0" baseline="0" dirty="0" smtClean="0">
                          <a:ln>
                            <a:noFill/>
                          </a:ln>
                          <a:solidFill>
                            <a:schemeClr val="tx1"/>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chemeClr val="tx1"/>
                          </a:solidFill>
                          <a:effectLst/>
                          <a:latin typeface="Arial" pitchFamily="34" charset="0"/>
                          <a:ea typeface="MS PGothic" pitchFamily="34" charset="-128"/>
                          <a:cs typeface="Arial" pitchFamily="34" charset="0"/>
                        </a:rPr>
                        <a:t>thứ</a:t>
                      </a:r>
                      <a:r>
                        <a:rPr kumimoji="0" lang="en-US" altLang="zh-CN" sz="1800" b="1" i="0" u="none" strike="noStrike" cap="none" normalizeH="0" baseline="0" dirty="0" smtClean="0">
                          <a:ln>
                            <a:noFill/>
                          </a:ln>
                          <a:solidFill>
                            <a:schemeClr val="tx1"/>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chemeClr val="tx1"/>
                          </a:solidFill>
                          <a:effectLst/>
                          <a:latin typeface="Arial" pitchFamily="34" charset="0"/>
                          <a:ea typeface="MS PGothic" pitchFamily="34" charset="-128"/>
                          <a:cs typeface="Arial" pitchFamily="34" charset="0"/>
                        </a:rPr>
                        <a:t>Chủ</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Nhân</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công</a:t>
                      </a:r>
                      <a:endParaRPr kumimoji="0" lang="en-US" altLang="zh-CN" sz="1800" b="0" i="0" u="none" strike="noStrike" cap="none" normalizeH="0" baseline="0" dirty="0" smtClean="0">
                        <a:ln>
                          <a:noFill/>
                        </a:ln>
                        <a:solidFill>
                          <a:srgbClr val="000000"/>
                        </a:solidFill>
                        <a:effectLst/>
                        <a:latin typeface="Arial" pitchFamily="34" charset="0"/>
                        <a:ea typeface="MS PGothic" pitchFamily="34" charset="-128"/>
                        <a:cs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smtClean="0">
                          <a:ln>
                            <a:noFill/>
                          </a:ln>
                          <a:solidFill>
                            <a:schemeClr val="tx1"/>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Phục</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hồi</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mối</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quan</a:t>
                      </a: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 </a:t>
                      </a:r>
                      <a:r>
                        <a:rPr kumimoji="0" lang="en-US" altLang="zh-CN" sz="1800" b="1" i="0" u="none" strike="noStrike" cap="none" normalizeH="0" baseline="0" dirty="0" err="1" smtClean="0">
                          <a:ln>
                            <a:noFill/>
                          </a:ln>
                          <a:solidFill>
                            <a:srgbClr val="000000"/>
                          </a:solidFill>
                          <a:effectLst/>
                          <a:latin typeface="Arial" pitchFamily="34" charset="0"/>
                          <a:ea typeface="MS PGothic" pitchFamily="34" charset="-128"/>
                          <a:cs typeface="Arial" pitchFamily="34" charset="0"/>
                        </a:rPr>
                        <a:t>hệ</a:t>
                      </a:r>
                      <a:endParaRPr kumimoji="0" lang="en-US" altLang="zh-CN" sz="1800" b="0" i="0" u="none" strike="noStrike" cap="none" normalizeH="0" baseline="0" dirty="0" smtClean="0">
                        <a:ln>
                          <a:noFill/>
                        </a:ln>
                        <a:solidFill>
                          <a:srgbClr val="000000"/>
                        </a:solidFill>
                        <a:effectLst/>
                        <a:latin typeface="Arial" pitchFamily="34" charset="0"/>
                        <a:ea typeface="MS PGothic" pitchFamily="34" charset="-128"/>
                        <a:cs typeface="Arial"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(c.17-18)</a:t>
                      </a:r>
                      <a:r>
                        <a:rPr kumimoji="0" lang="en-US" altLang="zh-CN" sz="1800" b="1" i="0" u="none" strike="noStrike" cap="none" normalizeH="0" baseline="0" dirty="0" smtClean="0">
                          <a:ln>
                            <a:noFill/>
                          </a:ln>
                          <a:solidFill>
                            <a:schemeClr val="tx1"/>
                          </a:solidFill>
                          <a:effectLst/>
                          <a:latin typeface="Arial" pitchFamily="34" charset="0"/>
                          <a:ea typeface="MS PGothic" pitchFamily="34" charset="-128"/>
                          <a:cs typeface="Arial" pitchFamily="34"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20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Lst>
  </p:timing>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115"/>
          <p:cNvSpPr>
            <a:spLocks noChangeArrowheads="1"/>
          </p:cNvSpPr>
          <p:nvPr/>
        </p:nvSpPr>
        <p:spPr bwMode="auto">
          <a:xfrm>
            <a:off x="0" y="-76200"/>
            <a:ext cx="9144000" cy="6934200"/>
          </a:xfrm>
          <a:prstGeom prst="rect">
            <a:avLst/>
          </a:prstGeom>
          <a:blipFill dpi="0" rotWithShape="1">
            <a:blip r:embed="rId3" cstate="print"/>
            <a:srcRect/>
            <a:tile tx="0" ty="0" sx="100000" sy="100000" flip="none" algn="tl"/>
          </a:blipFill>
          <a:ln w="9525">
            <a:solidFill>
              <a:srgbClr val="6D78DE"/>
            </a:solidFill>
            <a:miter lim="800000"/>
            <a:headEnd/>
            <a:tailEnd/>
          </a:ln>
          <a:effectLst>
            <a:outerShdw dist="23000" dir="5400000" rotWithShape="0">
              <a:srgbClr val="808080">
                <a:alpha val="34999"/>
              </a:srgbClr>
            </a:outerShdw>
          </a:effectLst>
        </p:spPr>
        <p:txBody>
          <a:bodyPr anchor="ctr"/>
          <a:lstStyle/>
          <a:p>
            <a:pPr algn="ctr" eaLnBrk="0" fontAlgn="auto" hangingPunct="0">
              <a:spcBef>
                <a:spcPts val="0"/>
              </a:spcBef>
              <a:spcAft>
                <a:spcPts val="0"/>
              </a:spcAft>
              <a:defRPr/>
            </a:pPr>
            <a:endParaRPr lang="en-US" sz="1800">
              <a:solidFill>
                <a:srgbClr val="FFFFFF"/>
              </a:solidFill>
              <a:latin typeface="Calibri"/>
              <a:ea typeface="+mn-ea"/>
              <a:cs typeface="+mn-cs"/>
            </a:endParaRPr>
          </a:p>
        </p:txBody>
      </p:sp>
      <p:sp>
        <p:nvSpPr>
          <p:cNvPr id="235523" name="TextBox 107"/>
          <p:cNvSpPr txBox="1">
            <a:spLocks noChangeArrowheads="1"/>
          </p:cNvSpPr>
          <p:nvPr/>
        </p:nvSpPr>
        <p:spPr bwMode="auto">
          <a:xfrm>
            <a:off x="8459788" y="-100013"/>
            <a:ext cx="698500" cy="461963"/>
          </a:xfrm>
          <a:prstGeom prst="rect">
            <a:avLst/>
          </a:prstGeom>
          <a:noFill/>
          <a:ln w="9525">
            <a:noFill/>
            <a:miter lim="800000"/>
            <a:headEnd/>
            <a:tailEnd/>
          </a:ln>
        </p:spPr>
        <p:txBody>
          <a:bodyPr wrap="none">
            <a:spAutoFit/>
          </a:bodyPr>
          <a:lstStyle/>
          <a:p>
            <a:pPr eaLnBrk="0" fontAlgn="auto" hangingPunct="0">
              <a:spcBef>
                <a:spcPts val="0"/>
              </a:spcBef>
              <a:spcAft>
                <a:spcPts val="0"/>
              </a:spcAft>
              <a:defRPr/>
            </a:pPr>
            <a:r>
              <a:rPr lang="en-US" sz="1800" b="1">
                <a:solidFill>
                  <a:srgbClr val="FFFFFF"/>
                </a:solidFill>
                <a:latin typeface="Arial" pitchFamily="34" charset="0"/>
                <a:ea typeface="+mn-ea"/>
                <a:cs typeface="+mn-cs"/>
              </a:rPr>
              <a:t>201</a:t>
            </a:r>
          </a:p>
        </p:txBody>
      </p:sp>
      <p:sp>
        <p:nvSpPr>
          <p:cNvPr id="1266691" name="Title 112"/>
          <p:cNvSpPr>
            <a:spLocks noGrp="1"/>
          </p:cNvSpPr>
          <p:nvPr>
            <p:ph type="title" idx="4294967295"/>
          </p:nvPr>
        </p:nvSpPr>
        <p:spPr>
          <a:xfrm>
            <a:off x="914400" y="106363"/>
            <a:ext cx="7239000" cy="461962"/>
          </a:xfrm>
          <a:solidFill>
            <a:schemeClr val="tx1"/>
          </a:solidFill>
          <a:ln w="12700" cap="sq">
            <a:solidFill>
              <a:schemeClr val="bg1"/>
            </a:solidFill>
            <a:miter lim="800000"/>
            <a:headEnd/>
            <a:tailEnd/>
          </a:ln>
        </p:spPr>
        <p:txBody>
          <a:bodyPr>
            <a:spAutoFit/>
          </a:bodyPr>
          <a:lstStyle/>
          <a:p>
            <a:r>
              <a:rPr lang="en-US" sz="2400" b="1">
                <a:solidFill>
                  <a:schemeClr val="bg1"/>
                </a:solidFill>
                <a:latin typeface="Arial" charset="0"/>
                <a:ea typeface="SimSun" charset="0"/>
                <a:cs typeface="SimSun" charset="0"/>
              </a:rPr>
              <a:t>Bạn phản ứng thế nào trong Thử thách?</a:t>
            </a:r>
            <a:endParaRPr lang="en-US" altLang="zh-CN" sz="2400" b="1">
              <a:solidFill>
                <a:schemeClr val="bg1"/>
              </a:solidFill>
              <a:latin typeface="Arial" charset="0"/>
              <a:ea typeface="SimSun" charset="0"/>
              <a:cs typeface="SimSun" charset="0"/>
            </a:endParaRPr>
          </a:p>
        </p:txBody>
      </p:sp>
      <p:graphicFrame>
        <p:nvGraphicFramePr>
          <p:cNvPr id="114" name="Table 113"/>
          <p:cNvGraphicFramePr>
            <a:graphicFrameLocks noGrp="1"/>
          </p:cNvGraphicFramePr>
          <p:nvPr/>
        </p:nvGraphicFramePr>
        <p:xfrm>
          <a:off x="0" y="838200"/>
          <a:ext cx="9161463" cy="5838825"/>
        </p:xfrm>
        <a:graphic>
          <a:graphicData uri="http://schemas.openxmlformats.org/drawingml/2006/table">
            <a:tbl>
              <a:tblPr/>
              <a:tblGrid>
                <a:gridCol w="2103438"/>
                <a:gridCol w="2333625"/>
                <a:gridCol w="2438400"/>
                <a:gridCol w="2286000"/>
              </a:tblGrid>
              <a:tr h="4730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err="1" smtClean="0">
                          <a:ln>
                            <a:noFill/>
                          </a:ln>
                          <a:solidFill>
                            <a:srgbClr val="FFFFFF"/>
                          </a:solidFill>
                          <a:effectLst/>
                          <a:latin typeface="Arial" pitchFamily="34" charset="0"/>
                          <a:ea typeface="SimSun" pitchFamily="2" charset="-122"/>
                        </a:rPr>
                        <a:t>Bạn</a:t>
                      </a:r>
                      <a:r>
                        <a:rPr kumimoji="0" lang="en-US" altLang="zh-CN" sz="2400" b="1" i="0" u="none" strike="noStrike" cap="none" normalizeH="0" baseline="0" dirty="0" smtClean="0">
                          <a:ln>
                            <a:noFill/>
                          </a:ln>
                          <a:solidFill>
                            <a:srgbClr val="FFFFFF"/>
                          </a:solidFill>
                          <a:effectLst/>
                          <a:latin typeface="Arial" pitchFamily="34" charset="0"/>
                          <a:ea typeface="SimSun" pitchFamily="2" charset="-122"/>
                        </a:rPr>
                        <a:t> </a:t>
                      </a:r>
                      <a:r>
                        <a:rPr kumimoji="0" lang="en-US" altLang="zh-CN" sz="2400" b="1" i="0" u="none" strike="noStrike" cap="none" normalizeH="0" baseline="0" dirty="0" err="1" smtClean="0">
                          <a:ln>
                            <a:noFill/>
                          </a:ln>
                          <a:solidFill>
                            <a:srgbClr val="FFFFFF"/>
                          </a:solidFill>
                          <a:effectLst/>
                          <a:latin typeface="Arial" pitchFamily="34" charset="0"/>
                          <a:ea typeface="SimSun" pitchFamily="2" charset="-122"/>
                        </a:rPr>
                        <a:t>nói</a:t>
                      </a:r>
                      <a:r>
                        <a:rPr kumimoji="0" lang="en-US" altLang="zh-CN" sz="2400" b="1" i="0" u="none" strike="noStrike" cap="none" normalizeH="0" baseline="0" dirty="0" smtClean="0">
                          <a:ln>
                            <a:noFill/>
                          </a:ln>
                          <a:solidFill>
                            <a:srgbClr val="FFFFFF"/>
                          </a:solidFill>
                          <a:effectLst/>
                          <a:latin typeface="Arial" pitchFamily="34" charset="0"/>
                          <a:ea typeface="SimSun" pitchFamily="2" charset="-122"/>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err="1" smtClean="0">
                          <a:ln>
                            <a:noFill/>
                          </a:ln>
                          <a:solidFill>
                            <a:srgbClr val="FFFFFF"/>
                          </a:solidFill>
                          <a:effectLst/>
                          <a:latin typeface="Arial" pitchFamily="34" charset="0"/>
                          <a:ea typeface="SimSun" pitchFamily="2" charset="-122"/>
                          <a:cs typeface="+mn-cs"/>
                        </a:rPr>
                        <a:t>Chiến</a:t>
                      </a:r>
                      <a:r>
                        <a:rPr kumimoji="0" lang="en-US" altLang="zh-CN" sz="2400" b="1" i="0" u="none" strike="noStrike" cap="none" normalizeH="0" baseline="0" dirty="0" smtClean="0">
                          <a:ln>
                            <a:noFill/>
                          </a:ln>
                          <a:solidFill>
                            <a:srgbClr val="FFFFFF"/>
                          </a:solidFill>
                          <a:effectLst/>
                          <a:latin typeface="Arial" pitchFamily="34" charset="0"/>
                          <a:ea typeface="SimSun" pitchFamily="2" charset="-122"/>
                          <a:cs typeface="+mn-cs"/>
                        </a:rPr>
                        <a:t> </a:t>
                      </a:r>
                      <a:r>
                        <a:rPr kumimoji="0" lang="en-US" altLang="zh-CN" sz="2400" b="1" i="0" u="none" strike="noStrike" cap="none" normalizeH="0" baseline="0" dirty="0" err="1" smtClean="0">
                          <a:ln>
                            <a:noFill/>
                          </a:ln>
                          <a:solidFill>
                            <a:srgbClr val="FFFFFF"/>
                          </a:solidFill>
                          <a:effectLst/>
                          <a:latin typeface="Arial" pitchFamily="34" charset="0"/>
                          <a:ea typeface="SimSun" pitchFamily="2" charset="-122"/>
                          <a:cs typeface="+mn-cs"/>
                        </a:rPr>
                        <a:t>lược</a:t>
                      </a:r>
                      <a:endParaRPr kumimoji="0" lang="en-US" altLang="zh-CN" sz="2400" b="1" i="0" u="none" strike="noStrike" cap="none" normalizeH="0" baseline="0" dirty="0" smtClean="0">
                        <a:ln>
                          <a:noFill/>
                        </a:ln>
                        <a:solidFill>
                          <a:srgbClr val="FFFFFF"/>
                        </a:solidFill>
                        <a:effectLst/>
                        <a:latin typeface="Arial" pitchFamily="34" charset="0"/>
                        <a:ea typeface="MS PGothic" pitchFamily="34" charset="-128"/>
                        <a:cs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err="1" smtClean="0">
                          <a:ln>
                            <a:noFill/>
                          </a:ln>
                          <a:solidFill>
                            <a:srgbClr val="FFFFFF"/>
                          </a:solidFill>
                          <a:effectLst/>
                          <a:latin typeface="Arial" pitchFamily="34" charset="0"/>
                          <a:ea typeface="SimSun" pitchFamily="2" charset="-122"/>
                        </a:rPr>
                        <a:t>Tính</a:t>
                      </a:r>
                      <a:r>
                        <a:rPr kumimoji="0" lang="en-US" altLang="zh-CN" sz="2400" b="1" i="0" u="none" strike="noStrike" cap="none" normalizeH="0" baseline="0" dirty="0" smtClean="0">
                          <a:ln>
                            <a:noFill/>
                          </a:ln>
                          <a:solidFill>
                            <a:srgbClr val="FFFFFF"/>
                          </a:solidFill>
                          <a:effectLst/>
                          <a:latin typeface="Arial" pitchFamily="34" charset="0"/>
                          <a:ea typeface="SimSun" pitchFamily="2" charset="-122"/>
                        </a:rPr>
                        <a:t> </a:t>
                      </a:r>
                      <a:r>
                        <a:rPr kumimoji="0" lang="en-US" altLang="zh-CN" sz="2400" b="1" i="0" u="none" strike="noStrike" cap="none" normalizeH="0" baseline="0" dirty="0" err="1" smtClean="0">
                          <a:ln>
                            <a:noFill/>
                          </a:ln>
                          <a:solidFill>
                            <a:srgbClr val="FFFFFF"/>
                          </a:solidFill>
                          <a:effectLst/>
                          <a:latin typeface="Arial" pitchFamily="34" charset="0"/>
                          <a:ea typeface="SimSun" pitchFamily="2" charset="-122"/>
                        </a:rPr>
                        <a:t>khí</a:t>
                      </a:r>
                      <a:endParaRPr kumimoji="0" lang="en-US" altLang="zh-CN" sz="2400" b="1" i="0" u="none" strike="noStrike" cap="none" normalizeH="0" baseline="0" dirty="0" smtClean="0">
                        <a:ln>
                          <a:noFill/>
                        </a:ln>
                        <a:solidFill>
                          <a:srgbClr val="FFFFFF"/>
                        </a:solidFill>
                        <a:effectLst/>
                        <a:latin typeface="Arial" pitchFamily="34" charset="0"/>
                        <a:ea typeface="MS PGothic" pitchFamily="34" charset="-128"/>
                        <a:cs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err="1" smtClean="0">
                          <a:ln>
                            <a:noFill/>
                          </a:ln>
                          <a:solidFill>
                            <a:srgbClr val="FFFFFF"/>
                          </a:solidFill>
                          <a:effectLst/>
                          <a:latin typeface="Arial" pitchFamily="34" charset="0"/>
                          <a:ea typeface="SimSun" pitchFamily="2" charset="-122"/>
                          <a:cs typeface="+mn-cs"/>
                        </a:rPr>
                        <a:t>Thư</a:t>
                      </a:r>
                      <a:r>
                        <a:rPr kumimoji="0" lang="en-US" altLang="zh-CN" sz="2400" b="1" i="0" u="none" strike="noStrike" cap="none" normalizeH="0" baseline="0" dirty="0" smtClean="0">
                          <a:ln>
                            <a:noFill/>
                          </a:ln>
                          <a:solidFill>
                            <a:srgbClr val="FFFFFF"/>
                          </a:solidFill>
                          <a:effectLst/>
                          <a:latin typeface="Arial" pitchFamily="34" charset="0"/>
                          <a:ea typeface="SimSun" pitchFamily="2" charset="-122"/>
                          <a:cs typeface="+mn-cs"/>
                        </a:rPr>
                        <a:t> </a:t>
                      </a:r>
                      <a:r>
                        <a:rPr kumimoji="0" lang="en-US" altLang="zh-CN" sz="2400" b="1" i="0" u="none" strike="noStrike" cap="none" normalizeH="0" baseline="0" dirty="0" err="1" smtClean="0">
                          <a:ln>
                            <a:noFill/>
                          </a:ln>
                          <a:solidFill>
                            <a:srgbClr val="FFFFFF"/>
                          </a:solidFill>
                          <a:effectLst/>
                          <a:latin typeface="Arial" pitchFamily="34" charset="0"/>
                          <a:ea typeface="SimSun" pitchFamily="2" charset="-122"/>
                          <a:cs typeface="+mn-cs"/>
                        </a:rPr>
                        <a:t>tín</a:t>
                      </a:r>
                      <a:endParaRPr kumimoji="0" lang="en-US" altLang="zh-CN" sz="2400" b="1" i="0" u="none" strike="noStrike" cap="none" normalizeH="0" baseline="0" dirty="0" smtClean="0">
                        <a:ln>
                          <a:noFill/>
                        </a:ln>
                        <a:solidFill>
                          <a:srgbClr val="FFFFFF"/>
                        </a:solidFill>
                        <a:effectLst/>
                        <a:latin typeface="Arial" pitchFamily="34" charset="0"/>
                        <a:ea typeface="MS PGothic" pitchFamily="34" charset="-128"/>
                        <a:cs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FFFFFF"/>
                          </a:solidFill>
                          <a:effectLst/>
                          <a:latin typeface="Arial" pitchFamily="34" charset="0"/>
                          <a:ea typeface="MS PGothic" pitchFamily="34" charset="-128"/>
                          <a:cs typeface="Times New Roman" pitchFamily="18" charset="0"/>
                        </a:rPr>
                        <a:t> </a:t>
                      </a:r>
                      <a:r>
                        <a:rPr kumimoji="0" lang="ja-JP" altLang="en-US" sz="2400" b="1" i="0" u="none" strike="noStrike" cap="none" normalizeH="0" baseline="0" smtClean="0">
                          <a:ln>
                            <a:noFill/>
                          </a:ln>
                          <a:solidFill>
                            <a:srgbClr val="FFFFFF"/>
                          </a:solidFill>
                          <a:effectLst/>
                          <a:latin typeface="Arial" pitchFamily="34" charset="0"/>
                          <a:ea typeface="MS PGothic" pitchFamily="34" charset="-128"/>
                          <a:cs typeface="Times New Roman" pitchFamily="18" charset="0"/>
                        </a:rPr>
                        <a:t>“</a:t>
                      </a:r>
                      <a:r>
                        <a:rPr kumimoji="0" lang="en-US" altLang="ja-JP" sz="2400" b="1" i="0" u="none" strike="noStrike" cap="none" normalizeH="0" baseline="0" dirty="0" err="1" smtClean="0">
                          <a:ln>
                            <a:noFill/>
                          </a:ln>
                          <a:solidFill>
                            <a:srgbClr val="FFFFFF"/>
                          </a:solidFill>
                          <a:effectLst/>
                          <a:latin typeface="Arial" pitchFamily="34" charset="0"/>
                          <a:ea typeface="MS PGothic" pitchFamily="34" charset="-128"/>
                          <a:cs typeface="Times New Roman" pitchFamily="18" charset="0"/>
                        </a:rPr>
                        <a:t>Tôi</a:t>
                      </a:r>
                      <a:r>
                        <a:rPr kumimoji="0" lang="en-US" altLang="ja-JP" sz="2400" b="1" i="0" u="none" strike="noStrike" cap="none" normalizeH="0" baseline="0" dirty="0" smtClean="0">
                          <a:ln>
                            <a:noFill/>
                          </a:ln>
                          <a:solidFill>
                            <a:srgbClr val="FFFFFF"/>
                          </a:solidFill>
                          <a:effectLst/>
                          <a:latin typeface="Arial" pitchFamily="34" charset="0"/>
                          <a:ea typeface="MS PGothic" pitchFamily="34" charset="-128"/>
                          <a:cs typeface="Times New Roman" pitchFamily="18" charset="0"/>
                        </a:rPr>
                        <a:t> </a:t>
                      </a:r>
                      <a:r>
                        <a:rPr kumimoji="0" lang="en-US" altLang="ja-JP" sz="2400" b="1" i="0" u="none" strike="noStrike" cap="none" normalizeH="0" baseline="0" dirty="0" err="1" smtClean="0">
                          <a:ln>
                            <a:noFill/>
                          </a:ln>
                          <a:solidFill>
                            <a:srgbClr val="FFFFFF"/>
                          </a:solidFill>
                          <a:effectLst/>
                          <a:latin typeface="Arial" pitchFamily="34" charset="0"/>
                          <a:ea typeface="MS PGothic" pitchFamily="34" charset="-128"/>
                          <a:cs typeface="Times New Roman" pitchFamily="18" charset="0"/>
                        </a:rPr>
                        <a:t>đúng</a:t>
                      </a:r>
                      <a:r>
                        <a:rPr kumimoji="0" lang="en-US" altLang="ja-JP" sz="2400" b="1" i="0" u="none" strike="noStrike" cap="none" normalizeH="0" baseline="0" dirty="0" smtClean="0">
                          <a:ln>
                            <a:noFill/>
                          </a:ln>
                          <a:solidFill>
                            <a:srgbClr val="FFFFFF"/>
                          </a:solidFill>
                          <a:effectLst/>
                          <a:latin typeface="Arial" pitchFamily="34" charset="0"/>
                          <a:ea typeface="MS PGothic" pitchFamily="34" charset="-128"/>
                          <a:cs typeface="Times New Roman" pitchFamily="18" charset="0"/>
                        </a:rPr>
                        <a:t>!</a:t>
                      </a:r>
                      <a:r>
                        <a:rPr kumimoji="0" lang="ja-JP" altLang="en-US" sz="2400" b="1" i="0" u="none" strike="noStrike" cap="none" normalizeH="0" baseline="0" smtClean="0">
                          <a:ln>
                            <a:noFill/>
                          </a:ln>
                          <a:solidFill>
                            <a:srgbClr val="FFFFFF"/>
                          </a:solidFill>
                          <a:effectLst/>
                          <a:latin typeface="Arial" pitchFamily="34" charset="0"/>
                          <a:ea typeface="MS PGothic" pitchFamily="34" charset="-128"/>
                          <a:cs typeface="Times New Roman" pitchFamily="18" charset="0"/>
                        </a:rPr>
                        <a:t>”</a:t>
                      </a:r>
                      <a:endParaRPr kumimoji="0" lang="en-US" sz="2400" b="1" i="0" u="none" strike="noStrike" cap="none" normalizeH="0" baseline="0" dirty="0" smtClean="0">
                        <a:ln>
                          <a:noFill/>
                        </a:ln>
                        <a:solidFill>
                          <a:srgbClr val="FFFFFF"/>
                        </a:solidFill>
                        <a:effectLst/>
                        <a:latin typeface="Arial" pitchFamily="34" charset="0"/>
                        <a:ea typeface="MS PGothic" pitchFamily="34" charset="-128"/>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smtClean="0">
                          <a:ln>
                            <a:noFill/>
                          </a:ln>
                          <a:solidFill>
                            <a:srgbClr val="FFFFFF"/>
                          </a:solidFill>
                          <a:effectLst/>
                          <a:latin typeface="Arial" pitchFamily="34" charset="0"/>
                          <a:ea typeface="MS PGothic" pitchFamily="34" charset="-128"/>
                          <a:cs typeface="Arial" pitchFamily="34" charset="0"/>
                        </a:rPr>
                        <a:t>  </a:t>
                      </a:r>
                      <a:r>
                        <a:rPr kumimoji="0" lang="en-US" altLang="zh-CN" sz="2400" b="1" i="0" u="none" strike="noStrike" cap="none" normalizeH="0" baseline="0" dirty="0" err="1" smtClean="0">
                          <a:ln>
                            <a:noFill/>
                          </a:ln>
                          <a:solidFill>
                            <a:srgbClr val="FFFFFF"/>
                          </a:solidFill>
                          <a:effectLst/>
                          <a:latin typeface="Arial" pitchFamily="34" charset="0"/>
                          <a:ea typeface="MS PGothic" pitchFamily="34" charset="-128"/>
                          <a:cs typeface="Arial" pitchFamily="34" charset="0"/>
                        </a:rPr>
                        <a:t>Lấn</a:t>
                      </a:r>
                      <a:r>
                        <a:rPr kumimoji="0" lang="en-US" altLang="zh-CN" sz="2400" b="1" i="0" u="none" strike="noStrike" cap="none" normalizeH="0" baseline="0" dirty="0" smtClean="0">
                          <a:ln>
                            <a:noFill/>
                          </a:ln>
                          <a:solidFill>
                            <a:srgbClr val="FFFFFF"/>
                          </a:solidFill>
                          <a:effectLst/>
                          <a:latin typeface="Arial" pitchFamily="34" charset="0"/>
                          <a:ea typeface="MS PGothic" pitchFamily="34" charset="-128"/>
                          <a:cs typeface="Arial" pitchFamily="34" charset="0"/>
                        </a:rPr>
                        <a:t> qua</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smtClean="0">
                          <a:ln>
                            <a:noFill/>
                          </a:ln>
                          <a:solidFill>
                            <a:srgbClr val="FFFFFF"/>
                          </a:solidFill>
                          <a:effectLst/>
                          <a:latin typeface="Arial" pitchFamily="34" charset="0"/>
                          <a:ea typeface="MS PGothic" pitchFamily="34" charset="-128"/>
                          <a:cs typeface="Arial" pitchFamily="34" charset="0"/>
                        </a:rPr>
                        <a:t>  </a:t>
                      </a:r>
                      <a:r>
                        <a:rPr kumimoji="0" lang="en-US" altLang="zh-CN" sz="2400" b="1" i="0" u="none" strike="noStrike" cap="none" normalizeH="0" baseline="0" dirty="0" err="1" smtClean="0">
                          <a:ln>
                            <a:noFill/>
                          </a:ln>
                          <a:solidFill>
                            <a:srgbClr val="FFFFFF"/>
                          </a:solidFill>
                          <a:effectLst/>
                          <a:latin typeface="Arial" pitchFamily="34" charset="0"/>
                          <a:ea typeface="MS PGothic" pitchFamily="34" charset="-128"/>
                          <a:cs typeface="Arial" pitchFamily="34" charset="0"/>
                        </a:rPr>
                        <a:t>Nóng</a:t>
                      </a:r>
                      <a:r>
                        <a:rPr kumimoji="0" lang="en-US" altLang="zh-CN" sz="2400" b="1" i="0" u="none" strike="noStrike" cap="none" normalizeH="0" baseline="0" dirty="0" smtClean="0">
                          <a:ln>
                            <a:noFill/>
                          </a:ln>
                          <a:solidFill>
                            <a:srgbClr val="FFFFFF"/>
                          </a:solidFill>
                          <a:effectLst/>
                          <a:latin typeface="Arial" pitchFamily="34" charset="0"/>
                          <a:ea typeface="MS PGothic" pitchFamily="34" charset="-128"/>
                          <a:cs typeface="Arial" pitchFamily="34" charset="0"/>
                        </a:rPr>
                        <a:t> </a:t>
                      </a:r>
                      <a:r>
                        <a:rPr kumimoji="0" lang="en-US" altLang="zh-CN" sz="2400" b="1" i="0" u="none" strike="noStrike" cap="none" normalizeH="0" baseline="0" dirty="0" err="1" smtClean="0">
                          <a:ln>
                            <a:noFill/>
                          </a:ln>
                          <a:solidFill>
                            <a:srgbClr val="FFFFFF"/>
                          </a:solidFill>
                          <a:effectLst/>
                          <a:latin typeface="Arial" pitchFamily="34" charset="0"/>
                          <a:ea typeface="MS PGothic" pitchFamily="34" charset="-128"/>
                          <a:cs typeface="Arial" pitchFamily="34" charset="0"/>
                        </a:rPr>
                        <a:t>tính</a:t>
                      </a:r>
                      <a:endParaRPr kumimoji="0" lang="en-US" altLang="zh-CN" sz="2400" b="1" i="0" u="none" strike="noStrike" cap="none" normalizeH="0" baseline="0" dirty="0" smtClean="0">
                        <a:ln>
                          <a:noFill/>
                        </a:ln>
                        <a:solidFill>
                          <a:srgbClr val="FFFFFF"/>
                        </a:solidFill>
                        <a:effectLst/>
                        <a:latin typeface="Arial" pitchFamily="34" charset="0"/>
                        <a:ea typeface="MS PGothic" pitchFamily="34" charset="-128"/>
                        <a:cs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smtClean="0">
                          <a:ln>
                            <a:noFill/>
                          </a:ln>
                          <a:solidFill>
                            <a:srgbClr val="FFFFFF"/>
                          </a:solidFill>
                          <a:effectLst/>
                          <a:latin typeface="Arial" pitchFamily="34" charset="0"/>
                          <a:ea typeface="MS PGothic" pitchFamily="34" charset="-128"/>
                          <a:cs typeface="Arial" pitchFamily="34" charset="0"/>
                        </a:rPr>
                        <a:t> </a:t>
                      </a:r>
                      <a:r>
                        <a:rPr kumimoji="0" lang="en-US" altLang="zh-CN" sz="2400" b="1" i="0" u="none" strike="noStrike" cap="none" normalizeH="0" baseline="0" dirty="0" err="1" smtClean="0">
                          <a:ln>
                            <a:noFill/>
                          </a:ln>
                          <a:solidFill>
                            <a:srgbClr val="FFFFFF"/>
                          </a:solidFill>
                          <a:effectLst/>
                          <a:latin typeface="Arial" pitchFamily="34" charset="0"/>
                          <a:ea typeface="MS PGothic" pitchFamily="34" charset="-128"/>
                          <a:cs typeface="Arial" pitchFamily="34" charset="0"/>
                        </a:rPr>
                        <a:t>Êphêsô</a:t>
                      </a:r>
                      <a:endParaRPr kumimoji="0" lang="en-US" altLang="zh-CN" sz="2400" b="1" i="0" u="none" strike="noStrike" cap="none" normalizeH="0" baseline="0" dirty="0" smtClean="0">
                        <a:ln>
                          <a:noFill/>
                        </a:ln>
                        <a:solidFill>
                          <a:srgbClr val="FFFFFF"/>
                        </a:solidFill>
                        <a:effectLst/>
                        <a:latin typeface="Arial" pitchFamily="34" charset="0"/>
                        <a:ea typeface="MS PGothic" pitchFamily="34" charset="-128"/>
                        <a:cs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12985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smtClean="0">
                          <a:ln>
                            <a:noFill/>
                          </a:ln>
                          <a:solidFill>
                            <a:srgbClr val="FFFFFF"/>
                          </a:solidFill>
                          <a:effectLst/>
                          <a:latin typeface="Arial" pitchFamily="34" charset="0"/>
                          <a:ea typeface="MS PGothic" pitchFamily="34" charset="-128"/>
                          <a:cs typeface="Arial" pitchFamily="34" charset="0"/>
                        </a:rPr>
                        <a:t>  “</a:t>
                      </a:r>
                      <a:r>
                        <a:rPr kumimoji="0" lang="en-US" altLang="zh-CN" sz="2400" b="1" i="0" u="none" strike="noStrike" cap="none" normalizeH="0" baseline="0" dirty="0" err="1" smtClean="0">
                          <a:ln>
                            <a:noFill/>
                          </a:ln>
                          <a:solidFill>
                            <a:srgbClr val="FFFFFF"/>
                          </a:solidFill>
                          <a:effectLst/>
                          <a:latin typeface="Arial" pitchFamily="34" charset="0"/>
                          <a:ea typeface="MS PGothic" pitchFamily="34" charset="-128"/>
                          <a:cs typeface="Arial" pitchFamily="34" charset="0"/>
                        </a:rPr>
                        <a:t>sao</a:t>
                      </a:r>
                      <a:r>
                        <a:rPr kumimoji="0" lang="en-US" altLang="zh-CN" sz="2400" b="1" i="0" u="none" strike="noStrike" cap="none" normalizeH="0" baseline="0" dirty="0" smtClean="0">
                          <a:ln>
                            <a:noFill/>
                          </a:ln>
                          <a:solidFill>
                            <a:srgbClr val="FFFFFF"/>
                          </a:solidFill>
                          <a:effectLst/>
                          <a:latin typeface="Arial" pitchFamily="34" charset="0"/>
                          <a:ea typeface="MS PGothic" pitchFamily="34" charset="-128"/>
                          <a:cs typeface="Arial" pitchFamily="34" charset="0"/>
                        </a:rPr>
                        <a:t> </a:t>
                      </a:r>
                      <a:r>
                        <a:rPr kumimoji="0" lang="en-US" altLang="zh-CN" sz="2400" b="1" i="0" u="none" strike="noStrike" cap="none" normalizeH="0" baseline="0" dirty="0" err="1" smtClean="0">
                          <a:ln>
                            <a:noFill/>
                          </a:ln>
                          <a:solidFill>
                            <a:srgbClr val="FFFFFF"/>
                          </a:solidFill>
                          <a:effectLst/>
                          <a:latin typeface="Arial" pitchFamily="34" charset="0"/>
                          <a:ea typeface="MS PGothic" pitchFamily="34" charset="-128"/>
                          <a:cs typeface="Arial" pitchFamily="34" charset="0"/>
                        </a:rPr>
                        <a:t>lại</a:t>
                      </a:r>
                      <a:r>
                        <a:rPr kumimoji="0" lang="en-US" altLang="zh-CN" sz="2400" b="1" i="0" u="none" strike="noStrike" cap="none" normalizeH="0" baseline="0" dirty="0" smtClean="0">
                          <a:ln>
                            <a:noFill/>
                          </a:ln>
                          <a:solidFill>
                            <a:srgbClr val="FFFFFF"/>
                          </a:solidFill>
                          <a:effectLst/>
                          <a:latin typeface="Arial" pitchFamily="34" charset="0"/>
                          <a:ea typeface="MS PGothic" pitchFamily="34" charset="-128"/>
                          <a:cs typeface="Arial" pitchFamily="34" charset="0"/>
                        </a:rPr>
                        <a:t> </a:t>
                      </a:r>
                      <a:r>
                        <a:rPr kumimoji="0" lang="en-US" altLang="zh-CN" sz="2400" b="1" i="0" u="none" strike="noStrike" cap="none" normalizeH="0" baseline="0" dirty="0" err="1" smtClean="0">
                          <a:ln>
                            <a:noFill/>
                          </a:ln>
                          <a:solidFill>
                            <a:srgbClr val="FFFFFF"/>
                          </a:solidFill>
                          <a:effectLst/>
                          <a:latin typeface="Arial" pitchFamily="34" charset="0"/>
                          <a:ea typeface="MS PGothic" pitchFamily="34" charset="-128"/>
                          <a:cs typeface="Arial" pitchFamily="34" charset="0"/>
                        </a:rPr>
                        <a:t>là</a:t>
                      </a:r>
                      <a:r>
                        <a:rPr kumimoji="0" lang="en-US" altLang="zh-CN" sz="2400" b="1" i="0" u="none" strike="noStrike" cap="none" normalizeH="0" baseline="0" dirty="0" smtClean="0">
                          <a:ln>
                            <a:noFill/>
                          </a:ln>
                          <a:solidFill>
                            <a:srgbClr val="FFFFFF"/>
                          </a:solidFill>
                          <a:effectLst/>
                          <a:latin typeface="Arial" pitchFamily="34" charset="0"/>
                          <a:ea typeface="MS PGothic" pitchFamily="34" charset="-128"/>
                          <a:cs typeface="Arial" pitchFamily="34" charset="0"/>
                        </a:rPr>
                        <a:t> </a:t>
                      </a:r>
                      <a:r>
                        <a:rPr kumimoji="0" lang="en-US" altLang="zh-CN" sz="2400" b="1" i="0" u="none" strike="noStrike" cap="none" normalizeH="0" baseline="0" dirty="0" err="1" smtClean="0">
                          <a:ln>
                            <a:noFill/>
                          </a:ln>
                          <a:solidFill>
                            <a:srgbClr val="FFFFFF"/>
                          </a:solidFill>
                          <a:effectLst/>
                          <a:latin typeface="Arial" pitchFamily="34" charset="0"/>
                          <a:ea typeface="MS PGothic" pitchFamily="34" charset="-128"/>
                          <a:cs typeface="Arial" pitchFamily="34" charset="0"/>
                        </a:rPr>
                        <a:t>tôi</a:t>
                      </a:r>
                      <a:r>
                        <a:rPr kumimoji="0" lang="en-US" altLang="zh-CN" sz="2400" b="1" i="0" u="none" strike="noStrike" cap="none" normalizeH="0" baseline="0" dirty="0" smtClean="0">
                          <a:ln>
                            <a:noFill/>
                          </a:ln>
                          <a:solidFill>
                            <a:srgbClr val="FFFFFF"/>
                          </a:solidFill>
                          <a:effectLst/>
                          <a:latin typeface="Arial" pitchFamily="34" charset="0"/>
                          <a:ea typeface="MS PGothic" pitchFamily="34" charset="-128"/>
                          <a:cs typeface="Arial" pitchFamily="34" charset="0"/>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smtClean="0">
                          <a:ln>
                            <a:noFill/>
                          </a:ln>
                          <a:solidFill>
                            <a:srgbClr val="FFFFFF"/>
                          </a:solidFill>
                          <a:effectLst/>
                          <a:latin typeface="Arial" pitchFamily="34" charset="0"/>
                          <a:ea typeface="MS PGothic" pitchFamily="34" charset="-128"/>
                          <a:cs typeface="Arial" pitchFamily="34" charset="0"/>
                        </a:rPr>
                        <a:t> </a:t>
                      </a:r>
                      <a:r>
                        <a:rPr kumimoji="0" lang="en-US" altLang="zh-CN" sz="2400" b="1" i="0" u="none" strike="noStrike" cap="none" normalizeH="0" baseline="0" dirty="0" err="1" smtClean="0">
                          <a:ln>
                            <a:noFill/>
                          </a:ln>
                          <a:solidFill>
                            <a:srgbClr val="FFFFFF"/>
                          </a:solidFill>
                          <a:effectLst/>
                          <a:latin typeface="Arial" pitchFamily="34" charset="0"/>
                          <a:ea typeface="MS PGothic" pitchFamily="34" charset="-128"/>
                          <a:cs typeface="Arial" pitchFamily="34" charset="0"/>
                        </a:rPr>
                        <a:t>Buồn</a:t>
                      </a:r>
                      <a:r>
                        <a:rPr kumimoji="0" lang="en-US" altLang="zh-CN" sz="2400" b="1" i="0" u="none" strike="noStrike" cap="none" normalizeH="0" baseline="0" dirty="0" smtClean="0">
                          <a:ln>
                            <a:noFill/>
                          </a:ln>
                          <a:solidFill>
                            <a:srgbClr val="FFFFFF"/>
                          </a:solidFill>
                          <a:effectLst/>
                          <a:latin typeface="Arial" pitchFamily="34" charset="0"/>
                          <a:ea typeface="MS PGothic" pitchFamily="34" charset="-128"/>
                          <a:cs typeface="Arial" pitchFamily="34" charset="0"/>
                        </a:rPr>
                        <a:t> </a:t>
                      </a:r>
                      <a:r>
                        <a:rPr kumimoji="0" lang="en-US" altLang="zh-CN" sz="2400" b="1" i="0" u="none" strike="noStrike" cap="none" normalizeH="0" baseline="0" dirty="0" err="1" smtClean="0">
                          <a:ln>
                            <a:noFill/>
                          </a:ln>
                          <a:solidFill>
                            <a:srgbClr val="FFFFFF"/>
                          </a:solidFill>
                          <a:effectLst/>
                          <a:latin typeface="Arial" pitchFamily="34" charset="0"/>
                          <a:ea typeface="MS PGothic" pitchFamily="34" charset="-128"/>
                          <a:cs typeface="Arial" pitchFamily="34" charset="0"/>
                        </a:rPr>
                        <a:t>bã</a:t>
                      </a:r>
                      <a:endParaRPr kumimoji="0" lang="en-US" altLang="zh-CN" sz="2400" b="1" i="0" u="none" strike="noStrike" cap="none" normalizeH="0" baseline="0" dirty="0" smtClean="0">
                        <a:ln>
                          <a:noFill/>
                        </a:ln>
                        <a:solidFill>
                          <a:srgbClr val="FFFFFF"/>
                        </a:solidFill>
                        <a:effectLst/>
                        <a:latin typeface="Arial" pitchFamily="34" charset="0"/>
                        <a:ea typeface="MS PGothic" pitchFamily="34" charset="-128"/>
                        <a:cs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smtClean="0">
                          <a:ln>
                            <a:noFill/>
                          </a:ln>
                          <a:solidFill>
                            <a:srgbClr val="FFFFFF"/>
                          </a:solidFill>
                          <a:effectLst/>
                          <a:latin typeface="Arial" pitchFamily="34" charset="0"/>
                          <a:ea typeface="MS PGothic" pitchFamily="34" charset="-128"/>
                          <a:cs typeface="Arial" pitchFamily="34" charset="0"/>
                        </a:rPr>
                        <a:t>U </a:t>
                      </a:r>
                      <a:r>
                        <a:rPr kumimoji="0" lang="en-US" altLang="zh-CN" sz="2400" b="1" i="0" u="none" strike="noStrike" cap="none" normalizeH="0" baseline="0" dirty="0" err="1" smtClean="0">
                          <a:ln>
                            <a:noFill/>
                          </a:ln>
                          <a:solidFill>
                            <a:srgbClr val="FFFFFF"/>
                          </a:solidFill>
                          <a:effectLst/>
                          <a:latin typeface="Arial" pitchFamily="34" charset="0"/>
                          <a:ea typeface="MS PGothic" pitchFamily="34" charset="-128"/>
                          <a:cs typeface="Arial" pitchFamily="34" charset="0"/>
                        </a:rPr>
                        <a:t>sầu</a:t>
                      </a:r>
                      <a:endParaRPr kumimoji="0" lang="en-US" altLang="zh-CN" sz="2400" b="1" i="0" u="none" strike="noStrike" cap="none" normalizeH="0" baseline="0" dirty="0" smtClean="0">
                        <a:ln>
                          <a:noFill/>
                        </a:ln>
                        <a:solidFill>
                          <a:srgbClr val="FFFFFF"/>
                        </a:solidFill>
                        <a:effectLst/>
                        <a:latin typeface="Arial" pitchFamily="34" charset="0"/>
                        <a:ea typeface="MS PGothic" pitchFamily="34" charset="-128"/>
                        <a:cs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smtClean="0">
                          <a:ln>
                            <a:noFill/>
                          </a:ln>
                          <a:solidFill>
                            <a:srgbClr val="FFFFFF"/>
                          </a:solidFill>
                          <a:effectLst/>
                          <a:latin typeface="Arial" pitchFamily="34" charset="0"/>
                          <a:ea typeface="MS PGothic" pitchFamily="34" charset="-128"/>
                          <a:cs typeface="Arial" pitchFamily="34" charset="0"/>
                        </a:rPr>
                        <a:t> </a:t>
                      </a:r>
                      <a:r>
                        <a:rPr kumimoji="0" lang="en-US" altLang="zh-CN" sz="2400" b="1" i="0" u="none" strike="noStrike" cap="none" normalizeH="0" baseline="0" dirty="0" err="1" smtClean="0">
                          <a:ln>
                            <a:noFill/>
                          </a:ln>
                          <a:solidFill>
                            <a:srgbClr val="FFFFFF"/>
                          </a:solidFill>
                          <a:effectLst/>
                          <a:latin typeface="Arial" pitchFamily="34" charset="0"/>
                          <a:ea typeface="MS PGothic" pitchFamily="34" charset="-128"/>
                          <a:cs typeface="Arial" pitchFamily="34" charset="0"/>
                        </a:rPr>
                        <a:t>Philíp</a:t>
                      </a:r>
                      <a:endParaRPr kumimoji="0" lang="en-US" altLang="zh-CN" sz="2400" b="1" i="0" u="none" strike="noStrike" cap="none" normalizeH="0" baseline="0" dirty="0" smtClean="0">
                        <a:ln>
                          <a:noFill/>
                        </a:ln>
                        <a:solidFill>
                          <a:srgbClr val="FFFFFF"/>
                        </a:solidFill>
                        <a:effectLst/>
                        <a:latin typeface="Arial" pitchFamily="34" charset="0"/>
                        <a:ea typeface="MS PGothic" pitchFamily="34" charset="-128"/>
                        <a:cs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139382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ja-JP" altLang="en-US" sz="2400" b="1" i="0" u="none" strike="noStrike" cap="none" normalizeH="0" baseline="0" smtClean="0">
                          <a:ln>
                            <a:noFill/>
                          </a:ln>
                          <a:solidFill>
                            <a:srgbClr val="FFFFFF"/>
                          </a:solidFill>
                          <a:effectLst/>
                          <a:latin typeface="Arial" pitchFamily="34" charset="0"/>
                          <a:ea typeface="MS PGothic" pitchFamily="34" charset="-128"/>
                          <a:cs typeface="Times New Roman" pitchFamily="18" charset="0"/>
                        </a:rPr>
                        <a:t>“</a:t>
                      </a:r>
                      <a:r>
                        <a:rPr kumimoji="0" lang="en-US" altLang="ja-JP" sz="2400" b="1" i="0" u="none" strike="noStrike" cap="none" normalizeH="0" baseline="0" dirty="0" err="1" smtClean="0">
                          <a:ln>
                            <a:noFill/>
                          </a:ln>
                          <a:solidFill>
                            <a:srgbClr val="FFFFFF"/>
                          </a:solidFill>
                          <a:effectLst/>
                          <a:latin typeface="Arial" pitchFamily="34" charset="0"/>
                          <a:ea typeface="MS PGothic" pitchFamily="34" charset="-128"/>
                          <a:cs typeface="Times New Roman" pitchFamily="18" charset="0"/>
                        </a:rPr>
                        <a:t>tôi</a:t>
                      </a:r>
                      <a:r>
                        <a:rPr kumimoji="0" lang="en-US" altLang="ja-JP" sz="2400" b="1" i="0" u="none" strike="noStrike" cap="none" normalizeH="0" baseline="0" dirty="0" smtClean="0">
                          <a:ln>
                            <a:noFill/>
                          </a:ln>
                          <a:solidFill>
                            <a:srgbClr val="FFFFFF"/>
                          </a:solidFill>
                          <a:effectLst/>
                          <a:latin typeface="Arial" pitchFamily="34" charset="0"/>
                          <a:ea typeface="MS PGothic" pitchFamily="34" charset="-128"/>
                          <a:cs typeface="Times New Roman" pitchFamily="18" charset="0"/>
                        </a:rPr>
                        <a:t> </a:t>
                      </a:r>
                      <a:r>
                        <a:rPr kumimoji="0" lang="en-US" altLang="ja-JP" sz="2400" b="1" i="0" u="none" strike="noStrike" cap="none" normalizeH="0" baseline="0" dirty="0" err="1" smtClean="0">
                          <a:ln>
                            <a:noFill/>
                          </a:ln>
                          <a:solidFill>
                            <a:srgbClr val="FFFFFF"/>
                          </a:solidFill>
                          <a:effectLst/>
                          <a:latin typeface="Arial" pitchFamily="34" charset="0"/>
                          <a:ea typeface="MS PGothic" pitchFamily="34" charset="-128"/>
                          <a:cs typeface="Times New Roman" pitchFamily="18" charset="0"/>
                        </a:rPr>
                        <a:t>chỉ</a:t>
                      </a:r>
                      <a:r>
                        <a:rPr kumimoji="0" lang="en-US" altLang="ja-JP" sz="2400" b="1" i="0" u="none" strike="noStrike" cap="none" normalizeH="0" baseline="0" dirty="0" smtClean="0">
                          <a:ln>
                            <a:noFill/>
                          </a:ln>
                          <a:solidFill>
                            <a:srgbClr val="FFFFFF"/>
                          </a:solidFill>
                          <a:effectLst/>
                          <a:latin typeface="Arial" pitchFamily="34" charset="0"/>
                          <a:ea typeface="MS PGothic" pitchFamily="34" charset="-128"/>
                          <a:cs typeface="Times New Roman" pitchFamily="18" charset="0"/>
                        </a:rPr>
                        <a:t> </a:t>
                      </a:r>
                      <a:r>
                        <a:rPr kumimoji="0" lang="en-US" altLang="ja-JP" sz="2400" b="1" i="0" u="none" strike="noStrike" cap="none" normalizeH="0" baseline="0" dirty="0" err="1" smtClean="0">
                          <a:ln>
                            <a:noFill/>
                          </a:ln>
                          <a:solidFill>
                            <a:srgbClr val="FFFFFF"/>
                          </a:solidFill>
                          <a:effectLst/>
                          <a:latin typeface="Arial" pitchFamily="34" charset="0"/>
                          <a:ea typeface="MS PGothic" pitchFamily="34" charset="-128"/>
                          <a:cs typeface="Times New Roman" pitchFamily="18" charset="0"/>
                        </a:rPr>
                        <a:t>lọt</a:t>
                      </a:r>
                      <a:r>
                        <a:rPr kumimoji="0" lang="en-US" altLang="ja-JP" sz="2400" b="1" i="0" u="none" strike="noStrike" cap="none" normalizeH="0" baseline="0" dirty="0" smtClean="0">
                          <a:ln>
                            <a:noFill/>
                          </a:ln>
                          <a:solidFill>
                            <a:srgbClr val="FFFFFF"/>
                          </a:solidFill>
                          <a:effectLst/>
                          <a:latin typeface="Arial" pitchFamily="34" charset="0"/>
                          <a:ea typeface="MS PGothic" pitchFamily="34" charset="-128"/>
                          <a:cs typeface="Times New Roman" pitchFamily="18" charset="0"/>
                        </a:rPr>
                        <a:t> qua</a:t>
                      </a:r>
                      <a:r>
                        <a:rPr kumimoji="0" lang="ja-JP" altLang="en-US" sz="2400" b="1" i="0" u="none" strike="noStrike" cap="none" normalizeH="0" baseline="0" smtClean="0">
                          <a:ln>
                            <a:noFill/>
                          </a:ln>
                          <a:solidFill>
                            <a:srgbClr val="FFFFFF"/>
                          </a:solidFill>
                          <a:effectLst/>
                          <a:latin typeface="Arial" pitchFamily="34" charset="0"/>
                          <a:ea typeface="MS PGothic" pitchFamily="34" charset="-128"/>
                          <a:cs typeface="Times New Roman" pitchFamily="18" charset="0"/>
                        </a:rPr>
                        <a:t>”</a:t>
                      </a:r>
                      <a:endParaRPr kumimoji="0" lang="en-US" sz="2400" b="1" i="0" u="none" strike="noStrike" cap="none" normalizeH="0" baseline="0" dirty="0" smtClean="0">
                        <a:ln>
                          <a:noFill/>
                        </a:ln>
                        <a:solidFill>
                          <a:srgbClr val="FFFFFF"/>
                        </a:solidFill>
                        <a:effectLst/>
                        <a:latin typeface="Arial" pitchFamily="34" charset="0"/>
                        <a:ea typeface="MS PGothic" pitchFamily="34" charset="-128"/>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err="1" smtClean="0">
                          <a:ln>
                            <a:noFill/>
                          </a:ln>
                          <a:solidFill>
                            <a:srgbClr val="FFFFFF"/>
                          </a:solidFill>
                          <a:effectLst/>
                          <a:latin typeface="Arial" pitchFamily="34" charset="0"/>
                          <a:ea typeface="MS PGothic" pitchFamily="34" charset="-128"/>
                          <a:cs typeface="Arial" pitchFamily="34" charset="0"/>
                        </a:rPr>
                        <a:t>Thỏa</a:t>
                      </a:r>
                      <a:r>
                        <a:rPr kumimoji="0" lang="en-US" altLang="zh-CN" sz="2400" b="1" i="0" u="none" strike="noStrike" cap="none" normalizeH="0" baseline="0" dirty="0" smtClean="0">
                          <a:ln>
                            <a:noFill/>
                          </a:ln>
                          <a:solidFill>
                            <a:srgbClr val="FFFFFF"/>
                          </a:solidFill>
                          <a:effectLst/>
                          <a:latin typeface="Arial" pitchFamily="34" charset="0"/>
                          <a:ea typeface="MS PGothic" pitchFamily="34" charset="-128"/>
                          <a:cs typeface="Arial" pitchFamily="34" charset="0"/>
                        </a:rPr>
                        <a:t> </a:t>
                      </a:r>
                      <a:r>
                        <a:rPr kumimoji="0" lang="en-US" altLang="zh-CN" sz="2400" b="1" i="0" u="none" strike="noStrike" cap="none" normalizeH="0" baseline="0" dirty="0" err="1" smtClean="0">
                          <a:ln>
                            <a:noFill/>
                          </a:ln>
                          <a:solidFill>
                            <a:srgbClr val="FFFFFF"/>
                          </a:solidFill>
                          <a:effectLst/>
                          <a:latin typeface="Arial" pitchFamily="34" charset="0"/>
                          <a:ea typeface="MS PGothic" pitchFamily="34" charset="-128"/>
                          <a:cs typeface="Arial" pitchFamily="34" charset="0"/>
                        </a:rPr>
                        <a:t>hiệp</a:t>
                      </a:r>
                      <a:endParaRPr kumimoji="0" lang="en-US" altLang="zh-CN" sz="2400" b="1" i="0" u="none" strike="noStrike" cap="none" normalizeH="0" baseline="0" dirty="0" smtClean="0">
                        <a:ln>
                          <a:noFill/>
                        </a:ln>
                        <a:solidFill>
                          <a:srgbClr val="FFFFFF"/>
                        </a:solidFill>
                        <a:effectLst/>
                        <a:latin typeface="Arial" pitchFamily="34" charset="0"/>
                        <a:ea typeface="MS PGothic" pitchFamily="34" charset="-128"/>
                        <a:cs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smtClean="0">
                          <a:ln>
                            <a:noFill/>
                          </a:ln>
                          <a:solidFill>
                            <a:srgbClr val="FFFFFF"/>
                          </a:solidFill>
                          <a:effectLst/>
                          <a:latin typeface="Arial" pitchFamily="34" charset="0"/>
                          <a:ea typeface="MS PGothic" pitchFamily="34" charset="-128"/>
                          <a:cs typeface="Arial" pitchFamily="34" charset="0"/>
                        </a:rPr>
                        <a:t> </a:t>
                      </a:r>
                      <a:r>
                        <a:rPr kumimoji="0" lang="en-US" altLang="zh-CN" sz="2400" b="1" i="0" u="none" strike="noStrike" cap="none" normalizeH="0" baseline="0" dirty="0" err="1" smtClean="0">
                          <a:ln>
                            <a:noFill/>
                          </a:ln>
                          <a:solidFill>
                            <a:srgbClr val="FFFFFF"/>
                          </a:solidFill>
                          <a:effectLst/>
                          <a:latin typeface="Arial" pitchFamily="34" charset="0"/>
                          <a:ea typeface="MS PGothic" pitchFamily="34" charset="-128"/>
                          <a:cs typeface="Arial" pitchFamily="34" charset="0"/>
                        </a:rPr>
                        <a:t>Lạc</a:t>
                      </a:r>
                      <a:r>
                        <a:rPr kumimoji="0" lang="en-US" altLang="zh-CN" sz="2400" b="1" i="0" u="none" strike="noStrike" cap="none" normalizeH="0" baseline="0" dirty="0" smtClean="0">
                          <a:ln>
                            <a:noFill/>
                          </a:ln>
                          <a:solidFill>
                            <a:srgbClr val="FFFFFF"/>
                          </a:solidFill>
                          <a:effectLst/>
                          <a:latin typeface="Arial" pitchFamily="34" charset="0"/>
                          <a:ea typeface="MS PGothic" pitchFamily="34" charset="-128"/>
                          <a:cs typeface="Arial" pitchFamily="34" charset="0"/>
                        </a:rPr>
                        <a:t> </a:t>
                      </a:r>
                      <a:r>
                        <a:rPr kumimoji="0" lang="en-US" altLang="zh-CN" sz="2400" b="1" i="0" u="none" strike="noStrike" cap="none" normalizeH="0" baseline="0" dirty="0" err="1" smtClean="0">
                          <a:ln>
                            <a:noFill/>
                          </a:ln>
                          <a:solidFill>
                            <a:srgbClr val="FFFFFF"/>
                          </a:solidFill>
                          <a:effectLst/>
                          <a:latin typeface="Arial" pitchFamily="34" charset="0"/>
                          <a:ea typeface="MS PGothic" pitchFamily="34" charset="-128"/>
                          <a:cs typeface="Arial" pitchFamily="34" charset="0"/>
                        </a:rPr>
                        <a:t>quan</a:t>
                      </a:r>
                      <a:endParaRPr kumimoji="0" lang="en-US" altLang="zh-CN" sz="2400" b="1" i="0" u="none" strike="noStrike" cap="none" normalizeH="0" baseline="0" dirty="0" smtClean="0">
                        <a:ln>
                          <a:noFill/>
                        </a:ln>
                        <a:solidFill>
                          <a:srgbClr val="FFFFFF"/>
                        </a:solidFill>
                        <a:effectLst/>
                        <a:latin typeface="Arial" pitchFamily="34" charset="0"/>
                        <a:ea typeface="MS PGothic" pitchFamily="34" charset="-128"/>
                        <a:cs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smtClean="0">
                          <a:ln>
                            <a:noFill/>
                          </a:ln>
                          <a:solidFill>
                            <a:srgbClr val="FFFFFF"/>
                          </a:solidFill>
                          <a:effectLst/>
                          <a:latin typeface="Arial" pitchFamily="34" charset="0"/>
                          <a:ea typeface="MS PGothic" pitchFamily="34" charset="-128"/>
                          <a:cs typeface="Arial" pitchFamily="34" charset="0"/>
                        </a:rPr>
                        <a:t> </a:t>
                      </a:r>
                      <a:r>
                        <a:rPr kumimoji="0" lang="en-US" altLang="zh-CN" sz="2400" b="1" i="0" u="none" strike="noStrike" cap="none" normalizeH="0" baseline="0" dirty="0" err="1" smtClean="0">
                          <a:ln>
                            <a:noFill/>
                          </a:ln>
                          <a:solidFill>
                            <a:srgbClr val="FFFFFF"/>
                          </a:solidFill>
                          <a:effectLst/>
                          <a:latin typeface="Arial" pitchFamily="34" charset="0"/>
                          <a:ea typeface="MS PGothic" pitchFamily="34" charset="-128"/>
                          <a:cs typeface="Arial" pitchFamily="34" charset="0"/>
                        </a:rPr>
                        <a:t>Côlôse</a:t>
                      </a:r>
                      <a:r>
                        <a:rPr kumimoji="0" lang="en-US" altLang="zh-CN" sz="2400" b="1" i="0" u="none" strike="noStrike" cap="none" normalizeH="0" baseline="0" dirty="0" smtClean="0">
                          <a:ln>
                            <a:noFill/>
                          </a:ln>
                          <a:solidFill>
                            <a:srgbClr val="FFFFFF"/>
                          </a:solidFill>
                          <a:effectLst/>
                          <a:latin typeface="Arial" pitchFamily="34" charset="0"/>
                          <a:ea typeface="MS PGothic" pitchFamily="34" charset="-128"/>
                          <a:cs typeface="Arial" pitchFamily="34"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1473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smtClean="0">
                          <a:ln>
                            <a:noFill/>
                          </a:ln>
                          <a:solidFill>
                            <a:srgbClr val="FFFFFF"/>
                          </a:solidFill>
                          <a:effectLst/>
                          <a:latin typeface="Arial" pitchFamily="34" charset="0"/>
                          <a:ea typeface="SimSun" pitchFamily="2" charset="-122"/>
                        </a:rPr>
                        <a:t>“</a:t>
                      </a:r>
                      <a:r>
                        <a:rPr kumimoji="0" lang="en-US" altLang="zh-CN" sz="2400" b="1" i="0" u="none" strike="noStrike" cap="none" normalizeH="0" baseline="0" dirty="0" err="1" smtClean="0">
                          <a:ln>
                            <a:noFill/>
                          </a:ln>
                          <a:solidFill>
                            <a:srgbClr val="FFFFFF"/>
                          </a:solidFill>
                          <a:effectLst/>
                          <a:latin typeface="Arial" pitchFamily="34" charset="0"/>
                          <a:ea typeface="SimSun" pitchFamily="2" charset="-122"/>
                        </a:rPr>
                        <a:t>Rồi</a:t>
                      </a:r>
                      <a:r>
                        <a:rPr kumimoji="0" lang="en-US" altLang="zh-CN" sz="2400" b="1" i="0" u="none" strike="noStrike" cap="none" normalizeH="0" baseline="0" dirty="0" smtClean="0">
                          <a:ln>
                            <a:noFill/>
                          </a:ln>
                          <a:solidFill>
                            <a:srgbClr val="FFFFFF"/>
                          </a:solidFill>
                          <a:effectLst/>
                          <a:latin typeface="Arial" pitchFamily="34" charset="0"/>
                          <a:ea typeface="SimSun" pitchFamily="2" charset="-122"/>
                        </a:rPr>
                        <a:t> </a:t>
                      </a:r>
                      <a:r>
                        <a:rPr kumimoji="0" lang="en-US" altLang="zh-CN" sz="2400" b="1" i="0" u="none" strike="noStrike" cap="none" normalizeH="0" baseline="0" dirty="0" err="1" smtClean="0">
                          <a:ln>
                            <a:noFill/>
                          </a:ln>
                          <a:solidFill>
                            <a:srgbClr val="FFFFFF"/>
                          </a:solidFill>
                          <a:effectLst/>
                          <a:latin typeface="Arial" pitchFamily="34" charset="0"/>
                          <a:ea typeface="SimSun" pitchFamily="2" charset="-122"/>
                        </a:rPr>
                        <a:t>sẽ</a:t>
                      </a:r>
                      <a:r>
                        <a:rPr kumimoji="0" lang="en-US" altLang="zh-CN" sz="2400" b="1" i="0" u="none" strike="noStrike" cap="none" normalizeH="0" baseline="0" dirty="0" smtClean="0">
                          <a:ln>
                            <a:noFill/>
                          </a:ln>
                          <a:solidFill>
                            <a:srgbClr val="FFFFFF"/>
                          </a:solidFill>
                          <a:effectLst/>
                          <a:latin typeface="Arial" pitchFamily="34" charset="0"/>
                          <a:ea typeface="SimSun" pitchFamily="2" charset="-122"/>
                        </a:rPr>
                        <a:t> qua </a:t>
                      </a:r>
                      <a:r>
                        <a:rPr kumimoji="0" lang="en-US" altLang="zh-CN" sz="2400" b="1" i="0" u="none" strike="noStrike" cap="none" normalizeH="0" baseline="0" dirty="0" err="1" smtClean="0">
                          <a:ln>
                            <a:noFill/>
                          </a:ln>
                          <a:solidFill>
                            <a:srgbClr val="FFFFFF"/>
                          </a:solidFill>
                          <a:effectLst/>
                          <a:latin typeface="Arial" pitchFamily="34" charset="0"/>
                          <a:ea typeface="SimSun" pitchFamily="2" charset="-122"/>
                        </a:rPr>
                        <a:t>thôi</a:t>
                      </a:r>
                      <a:r>
                        <a:rPr kumimoji="0" lang="en-US" altLang="zh-CN" sz="2400" b="1" i="0" u="none" strike="noStrike" cap="none" normalizeH="0" baseline="0" dirty="0" smtClean="0">
                          <a:ln>
                            <a:noFill/>
                          </a:ln>
                          <a:solidFill>
                            <a:srgbClr val="FFFFFF"/>
                          </a:solidFill>
                          <a:effectLst/>
                          <a:latin typeface="Arial" pitchFamily="34" charset="0"/>
                          <a:ea typeface="SimSun" pitchFamily="2" charset="-122"/>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400" b="1" i="0" u="none" strike="noStrike" cap="none" normalizeH="0" baseline="0" dirty="0" smtClean="0">
                          <a:ln>
                            <a:noFill/>
                          </a:ln>
                          <a:solidFill>
                            <a:srgbClr val="FFFFFF"/>
                          </a:solidFill>
                          <a:effectLst/>
                          <a:latin typeface="Arial" pitchFamily="34" charset="0"/>
                          <a:ea typeface="MS PGothic" pitchFamily="34" charset="-128"/>
                          <a:cs typeface="Arial" pitchFamily="34"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err="1" smtClean="0">
                          <a:ln>
                            <a:noFill/>
                          </a:ln>
                          <a:solidFill>
                            <a:srgbClr val="FFFFFF"/>
                          </a:solidFill>
                          <a:effectLst/>
                          <a:latin typeface="Arial" pitchFamily="34" charset="0"/>
                          <a:ea typeface="MS PGothic" pitchFamily="34" charset="-128"/>
                          <a:cs typeface="Arial" pitchFamily="34" charset="0"/>
                        </a:rPr>
                        <a:t>Mặc</a:t>
                      </a:r>
                      <a:r>
                        <a:rPr kumimoji="0" lang="en-US" altLang="zh-CN" sz="2400" b="1" i="0" u="none" strike="noStrike" cap="none" normalizeH="0" baseline="0" dirty="0" smtClean="0">
                          <a:ln>
                            <a:noFill/>
                          </a:ln>
                          <a:solidFill>
                            <a:srgbClr val="FFFFFF"/>
                          </a:solidFill>
                          <a:effectLst/>
                          <a:latin typeface="Arial" pitchFamily="34" charset="0"/>
                          <a:ea typeface="MS PGothic" pitchFamily="34" charset="-128"/>
                          <a:cs typeface="Arial" pitchFamily="34" charset="0"/>
                        </a:rPr>
                        <a:t> </a:t>
                      </a:r>
                      <a:r>
                        <a:rPr kumimoji="0" lang="en-US" altLang="zh-CN" sz="2400" b="1" i="0" u="none" strike="noStrike" cap="none" normalizeH="0" baseline="0" dirty="0" err="1" smtClean="0">
                          <a:ln>
                            <a:noFill/>
                          </a:ln>
                          <a:solidFill>
                            <a:srgbClr val="FFFFFF"/>
                          </a:solidFill>
                          <a:effectLst/>
                          <a:latin typeface="Arial" pitchFamily="34" charset="0"/>
                          <a:ea typeface="MS PGothic" pitchFamily="34" charset="-128"/>
                          <a:cs typeface="Arial" pitchFamily="34" charset="0"/>
                        </a:rPr>
                        <a:t>kệ</a:t>
                      </a:r>
                      <a:endParaRPr kumimoji="0" lang="en-US" altLang="zh-CN" sz="2400" b="1" i="0" u="none" strike="noStrike" cap="none" normalizeH="0" baseline="0" dirty="0" smtClean="0">
                        <a:ln>
                          <a:noFill/>
                        </a:ln>
                        <a:solidFill>
                          <a:srgbClr val="FFFFFF"/>
                        </a:solidFill>
                        <a:effectLst/>
                        <a:latin typeface="Arial" pitchFamily="34" charset="0"/>
                        <a:ea typeface="MS PGothic" pitchFamily="34" charset="-128"/>
                        <a:cs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smtClean="0">
                          <a:ln>
                            <a:noFill/>
                          </a:ln>
                          <a:solidFill>
                            <a:srgbClr val="FFFFFF"/>
                          </a:solidFill>
                          <a:effectLst/>
                          <a:latin typeface="Arial" pitchFamily="34" charset="0"/>
                          <a:ea typeface="MS PGothic" pitchFamily="34" charset="-128"/>
                          <a:cs typeface="Arial" pitchFamily="34" charset="0"/>
                        </a:rPr>
                        <a:t>  </a:t>
                      </a:r>
                      <a:r>
                        <a:rPr kumimoji="0" lang="en-US" altLang="zh-CN" sz="2400" b="1" i="0" u="none" strike="noStrike" cap="none" normalizeH="0" baseline="0" dirty="0" err="1" smtClean="0">
                          <a:ln>
                            <a:noFill/>
                          </a:ln>
                          <a:solidFill>
                            <a:srgbClr val="FFFFFF"/>
                          </a:solidFill>
                          <a:effectLst/>
                          <a:latin typeface="Arial" pitchFamily="34" charset="0"/>
                          <a:ea typeface="SimSun" pitchFamily="2" charset="-122"/>
                          <a:cs typeface="+mn-cs"/>
                        </a:rPr>
                        <a:t>T</a:t>
                      </a:r>
                      <a:r>
                        <a:rPr kumimoji="0" lang="en-US" altLang="zh-CN" sz="2400" b="1" i="0" u="none" strike="noStrike" cap="none" normalizeH="0" baseline="0" dirty="0" err="1" smtClean="0">
                          <a:ln>
                            <a:noFill/>
                          </a:ln>
                          <a:solidFill>
                            <a:srgbClr val="FFFFFF"/>
                          </a:solidFill>
                          <a:effectLst/>
                          <a:latin typeface="Arial" pitchFamily="34" charset="0"/>
                          <a:ea typeface="SimSun" pitchFamily="2" charset="-122"/>
                        </a:rPr>
                        <a:t>hản</a:t>
                      </a:r>
                      <a:r>
                        <a:rPr kumimoji="0" lang="en-US" altLang="zh-CN" sz="2400" b="1" i="0" u="none" strike="noStrike" cap="none" normalizeH="0" baseline="0" dirty="0" smtClean="0">
                          <a:ln>
                            <a:noFill/>
                          </a:ln>
                          <a:solidFill>
                            <a:srgbClr val="FFFFFF"/>
                          </a:solidFill>
                          <a:effectLst/>
                          <a:latin typeface="Arial" pitchFamily="34" charset="0"/>
                          <a:ea typeface="SimSun" pitchFamily="2" charset="-122"/>
                        </a:rPr>
                        <a:t> </a:t>
                      </a:r>
                      <a:r>
                        <a:rPr kumimoji="0" lang="en-US" altLang="zh-CN" sz="2400" b="1" i="0" u="none" strike="noStrike" cap="none" normalizeH="0" baseline="0" dirty="0" err="1" smtClean="0">
                          <a:ln>
                            <a:noFill/>
                          </a:ln>
                          <a:solidFill>
                            <a:srgbClr val="FFFFFF"/>
                          </a:solidFill>
                          <a:effectLst/>
                          <a:latin typeface="Arial" pitchFamily="34" charset="0"/>
                          <a:ea typeface="SimSun" pitchFamily="2" charset="-122"/>
                        </a:rPr>
                        <a:t>nhiên</a:t>
                      </a:r>
                      <a:endParaRPr kumimoji="0" lang="en-US" altLang="zh-CN" sz="2400" b="1" i="0" u="none" strike="noStrike" cap="none" normalizeH="0" baseline="0" dirty="0" smtClean="0">
                        <a:ln>
                          <a:noFill/>
                        </a:ln>
                        <a:solidFill>
                          <a:srgbClr val="FFFFFF"/>
                        </a:solidFill>
                        <a:effectLst/>
                        <a:latin typeface="Arial" pitchFamily="34" charset="0"/>
                        <a:ea typeface="MS PGothic" pitchFamily="34" charset="-128"/>
                        <a:cs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smtClean="0">
                          <a:ln>
                            <a:noFill/>
                          </a:ln>
                          <a:solidFill>
                            <a:srgbClr val="FFFFFF"/>
                          </a:solidFill>
                          <a:effectLst/>
                          <a:latin typeface="Arial" pitchFamily="34" charset="0"/>
                          <a:ea typeface="MS PGothic" pitchFamily="34" charset="-128"/>
                          <a:cs typeface="Arial" pitchFamily="34" charset="0"/>
                        </a:rPr>
                        <a:t>  </a:t>
                      </a:r>
                      <a:r>
                        <a:rPr kumimoji="0" lang="en-US" altLang="zh-CN" sz="2400" b="1" i="0" u="none" strike="noStrike" cap="none" normalizeH="0" baseline="0" dirty="0" err="1" smtClean="0">
                          <a:ln>
                            <a:noFill/>
                          </a:ln>
                          <a:solidFill>
                            <a:srgbClr val="FFFFFF"/>
                          </a:solidFill>
                          <a:effectLst/>
                          <a:latin typeface="Arial" pitchFamily="34" charset="0"/>
                          <a:ea typeface="SimSun" pitchFamily="2" charset="-122"/>
                        </a:rPr>
                        <a:t>Philêmôn</a:t>
                      </a:r>
                      <a:endParaRPr kumimoji="0" lang="en-US" altLang="zh-CN" sz="2400" b="1" i="0" u="none" strike="noStrike" cap="none" normalizeH="0" baseline="0" dirty="0" smtClean="0">
                        <a:ln>
                          <a:noFill/>
                        </a:ln>
                        <a:solidFill>
                          <a:srgbClr val="FFFFFF"/>
                        </a:solidFill>
                        <a:effectLst/>
                        <a:latin typeface="Arial" pitchFamily="34" charset="0"/>
                        <a:ea typeface="MS PGothic" pitchFamily="34" charset="-128"/>
                        <a:cs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20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Lst>
  </p:timing>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7" name="Rectangle 1026"/>
          <p:cNvSpPr>
            <a:spLocks noGrp="1" noChangeArrowheads="1"/>
          </p:cNvSpPr>
          <p:nvPr>
            <p:ph type="ctrTitle"/>
          </p:nvPr>
        </p:nvSpPr>
        <p:spPr>
          <a:xfrm>
            <a:off x="0" y="6172200"/>
            <a:ext cx="9144000" cy="685800"/>
          </a:xfrm>
        </p:spPr>
        <p:txBody>
          <a:bodyPr/>
          <a:lstStyle/>
          <a:p>
            <a:pPr eaLnBrk="1" hangingPunct="1">
              <a:defRPr/>
            </a:pPr>
            <a:r>
              <a:rPr lang="en-US" sz="2800" dirty="0" err="1" smtClean="0"/>
              <a:t>Tân</a:t>
            </a:r>
            <a:r>
              <a:rPr lang="en-US" sz="2800" dirty="0" smtClean="0"/>
              <a:t> </a:t>
            </a:r>
            <a:r>
              <a:rPr lang="en-US" sz="2800" dirty="0" err="1" smtClean="0"/>
              <a:t>Ước</a:t>
            </a:r>
            <a:r>
              <a:rPr lang="en-US" sz="2800" dirty="0" smtClean="0"/>
              <a:t> </a:t>
            </a:r>
            <a:r>
              <a:rPr lang="en-US" sz="2800" dirty="0" err="1" smtClean="0"/>
              <a:t>Lược</a:t>
            </a:r>
            <a:r>
              <a:rPr lang="en-US" sz="2800" dirty="0" smtClean="0"/>
              <a:t> </a:t>
            </a:r>
            <a:r>
              <a:rPr lang="en-US" sz="2800" dirty="0" err="1" smtClean="0"/>
              <a:t>Khảo</a:t>
            </a:r>
            <a:r>
              <a:rPr lang="en-US" sz="2800" dirty="0" smtClean="0"/>
              <a:t>—</a:t>
            </a:r>
            <a:r>
              <a:rPr lang="en-US" sz="2800" b="1" dirty="0" smtClean="0">
                <a:latin typeface="Arial" charset="0"/>
                <a:ea typeface="ＭＳ Ｐゴシック" charset="0"/>
                <a:cs typeface="ＭＳ Ｐゴシック" charset="0"/>
              </a:rPr>
              <a:t>biblestudydownloads.com</a:t>
            </a:r>
            <a:endParaRPr lang="en-US" sz="1050" b="1" dirty="0">
              <a:latin typeface="Arial" charset="0"/>
              <a:ea typeface="ＭＳ Ｐゴシック" charset="0"/>
              <a:cs typeface="ＭＳ Ｐゴシック" charset="0"/>
            </a:endParaRPr>
          </a:p>
        </p:txBody>
      </p:sp>
      <p:pic>
        <p:nvPicPr>
          <p:cNvPr id="937986" name="Picture 1" descr="BSD logo large.png"/>
          <p:cNvPicPr>
            <a:picLocks noChangeAspect="1"/>
          </p:cNvPicPr>
          <p:nvPr/>
        </p:nvPicPr>
        <p:blipFill>
          <a:blip r:embed="rId3">
            <a:extLst>
              <a:ext uri="{28A0092B-C50C-407E-A947-70E740481C1C}">
                <a14:useLocalDpi xmlns:a14="http://schemas.microsoft.com/office/drawing/2010/main" val="0"/>
              </a:ext>
            </a:extLst>
          </a:blip>
          <a:srcRect l="2934" t="9731" r="1733" b="3699"/>
          <a:stretch>
            <a:fillRect/>
          </a:stretch>
        </p:blipFill>
        <p:spPr bwMode="auto">
          <a:xfrm>
            <a:off x="1042988" y="1100138"/>
            <a:ext cx="6711950"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7987" name="Rectangle 1026"/>
          <p:cNvSpPr txBox="1">
            <a:spLocks noChangeArrowheads="1"/>
          </p:cNvSpPr>
          <p:nvPr/>
        </p:nvSpPr>
        <p:spPr bwMode="auto">
          <a:xfrm>
            <a:off x="0" y="0"/>
            <a:ext cx="9144000" cy="126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en-US" sz="4000" b="1">
                <a:solidFill>
                  <a:srgbClr val="FFFFFF"/>
                </a:solidFill>
                <a:latin typeface="Arial" charset="0"/>
                <a:ea typeface="ＭＳ Ｐゴシック" charset="0"/>
              </a:rPr>
              <a:t>Tải Về Tài Liệu </a:t>
            </a:r>
          </a:p>
          <a:p>
            <a:pPr algn="ctr" eaLnBrk="1" hangingPunct="1"/>
            <a:r>
              <a:rPr lang="en-US" sz="4000" b="1">
                <a:solidFill>
                  <a:srgbClr val="FFFFFF"/>
                </a:solidFill>
                <a:latin typeface="Arial" charset="0"/>
                <a:ea typeface="ＭＳ Ｐゴシック" charset="0"/>
              </a:rPr>
              <a:t>Nghiên Cứu Kinh Thánh</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defRPr/>
            </a:pPr>
            <a:r>
              <a:rPr lang="en-US">
                <a:latin typeface="Arial" charset="0"/>
                <a:ea typeface="MS PGothic" charset="0"/>
              </a:rPr>
              <a:t>Black</a:t>
            </a:r>
          </a:p>
        </p:txBody>
      </p:sp>
    </p:spTree>
  </p:cSld>
  <p:clrMapOvr>
    <a:masterClrMapping/>
  </p:clrMapOvr>
  <p:transition xmlns:p14="http://schemas.microsoft.com/office/powerpoint/2010/mai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ctrTitle"/>
          </p:nvPr>
        </p:nvSpPr>
        <p:spPr>
          <a:xfrm>
            <a:off x="685800" y="304800"/>
            <a:ext cx="7772400" cy="1219200"/>
          </a:xfrm>
        </p:spPr>
        <p:txBody>
          <a:bodyPr>
            <a:normAutofit/>
          </a:bodyPr>
          <a:lstStyle/>
          <a:p>
            <a:pPr eaLnBrk="1" hangingPunct="1">
              <a:defRPr/>
            </a:pPr>
            <a:r>
              <a:rPr lang="en-US" sz="3600" b="1">
                <a:effectLst>
                  <a:outerShdw blurRad="38100" dist="38100" dir="2700000" algn="tl">
                    <a:srgbClr val="000000"/>
                  </a:outerShdw>
                </a:effectLst>
                <a:latin typeface="Times New Roman" charset="0"/>
                <a:ea typeface="MS PGothic" charset="0"/>
                <a:cs typeface="Arial" charset="0"/>
              </a:rPr>
              <a:t>Lord I Lift Your Name On High 2/4</a:t>
            </a:r>
          </a:p>
        </p:txBody>
      </p:sp>
      <p:pic>
        <p:nvPicPr>
          <p:cNvPr id="429058" name="Picture 3" descr="Crosses"/>
          <p:cNvPicPr>
            <a:picLocks noChangeAspect="1" noChangeArrowheads="1"/>
          </p:cNvPicPr>
          <p:nvPr/>
        </p:nvPicPr>
        <p:blipFill>
          <a:blip r:embed="rId3">
            <a:extLst>
              <a:ext uri="{28A0092B-C50C-407E-A947-70E740481C1C}">
                <a14:useLocalDpi xmlns:a14="http://schemas.microsoft.com/office/drawing/2010/main" val="0"/>
              </a:ext>
            </a:extLst>
          </a:blip>
          <a:srcRect b="44949"/>
          <a:stretch>
            <a:fillRect/>
          </a:stretch>
        </p:blipFill>
        <p:spPr bwMode="auto">
          <a:xfrm>
            <a:off x="0" y="0"/>
            <a:ext cx="9144000" cy="704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9059" name="Text Box 4"/>
          <p:cNvSpPr txBox="1">
            <a:spLocks noChangeArrowheads="1"/>
          </p:cNvSpPr>
          <p:nvPr/>
        </p:nvSpPr>
        <p:spPr bwMode="auto">
          <a:xfrm>
            <a:off x="5181600" y="6248400"/>
            <a:ext cx="3429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spcBef>
                <a:spcPct val="50000"/>
              </a:spcBef>
            </a:pPr>
            <a:endParaRPr lang="en-US" sz="1800">
              <a:solidFill>
                <a:srgbClr val="000000"/>
              </a:solidFill>
              <a:latin typeface="Arial" charset="0"/>
            </a:endParaRPr>
          </a:p>
        </p:txBody>
      </p:sp>
      <p:sp>
        <p:nvSpPr>
          <p:cNvPr id="22533" name="Text Box 5"/>
          <p:cNvSpPr txBox="1">
            <a:spLocks noChangeArrowheads="1"/>
          </p:cNvSpPr>
          <p:nvPr/>
        </p:nvSpPr>
        <p:spPr bwMode="auto">
          <a:xfrm>
            <a:off x="762000" y="0"/>
            <a:ext cx="7239000" cy="3597275"/>
          </a:xfrm>
          <a:prstGeom prst="rect">
            <a:avLst/>
          </a:prstGeom>
          <a:noFill/>
          <a:ln>
            <a:noFill/>
          </a:ln>
          <a:effectLst>
            <a:outerShdw blurRad="63500" dist="38099" dir="2700000" algn="ctr" rotWithShape="0">
              <a:schemeClr val="bg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lnSpc>
                <a:spcPct val="90000"/>
              </a:lnSpc>
              <a:spcBef>
                <a:spcPct val="20000"/>
              </a:spcBef>
              <a:defRPr/>
            </a:pPr>
            <a:r>
              <a:rPr lang="en-US" b="1" smtClean="0">
                <a:solidFill>
                  <a:srgbClr val="000000"/>
                </a:solidFill>
                <a:latin typeface="Arial" charset="0"/>
              </a:rPr>
              <a:t>You came from heaven to earth,</a:t>
            </a:r>
          </a:p>
          <a:p>
            <a:pPr algn="ctr" eaLnBrk="1" hangingPunct="1">
              <a:lnSpc>
                <a:spcPct val="90000"/>
              </a:lnSpc>
              <a:spcBef>
                <a:spcPct val="20000"/>
              </a:spcBef>
              <a:defRPr/>
            </a:pPr>
            <a:r>
              <a:rPr lang="en-US" sz="3200" b="1">
                <a:solidFill>
                  <a:srgbClr val="000000"/>
                </a:solidFill>
                <a:latin typeface="Arial" charset="0"/>
              </a:rPr>
              <a:t>Chúa đã đến thế gian tìm con,</a:t>
            </a:r>
            <a:r>
              <a:rPr lang="en-US" sz="3600" b="1">
                <a:solidFill>
                  <a:srgbClr val="000000"/>
                </a:solidFill>
                <a:latin typeface="Arial" charset="0"/>
              </a:rPr>
              <a:t/>
            </a:r>
            <a:br>
              <a:rPr lang="en-US" sz="3600" b="1">
                <a:solidFill>
                  <a:srgbClr val="000000"/>
                </a:solidFill>
                <a:latin typeface="Arial" charset="0"/>
              </a:rPr>
            </a:br>
            <a:r>
              <a:rPr lang="en-US" b="1" smtClean="0">
                <a:solidFill>
                  <a:srgbClr val="000000"/>
                </a:solidFill>
                <a:latin typeface="Arial" charset="0"/>
              </a:rPr>
              <a:t>To show the way.</a:t>
            </a:r>
          </a:p>
          <a:p>
            <a:pPr algn="ctr" eaLnBrk="1" hangingPunct="1">
              <a:lnSpc>
                <a:spcPct val="90000"/>
              </a:lnSpc>
              <a:spcBef>
                <a:spcPct val="20000"/>
              </a:spcBef>
              <a:defRPr/>
            </a:pPr>
            <a:r>
              <a:rPr lang="en-US" sz="3200" b="1">
                <a:solidFill>
                  <a:srgbClr val="000000"/>
                </a:solidFill>
                <a:latin typeface="Arial" charset="0"/>
              </a:rPr>
              <a:t>Để dắt đưa con.</a:t>
            </a:r>
            <a:r>
              <a:rPr lang="en-US" sz="3600" b="1">
                <a:solidFill>
                  <a:srgbClr val="000000"/>
                </a:solidFill>
                <a:latin typeface="Arial" charset="0"/>
              </a:rPr>
              <a:t/>
            </a:r>
            <a:br>
              <a:rPr lang="en-US" sz="3600" b="1">
                <a:solidFill>
                  <a:srgbClr val="000000"/>
                </a:solidFill>
                <a:latin typeface="Arial" charset="0"/>
              </a:rPr>
            </a:br>
            <a:r>
              <a:rPr lang="en-US" b="1" smtClean="0">
                <a:solidFill>
                  <a:srgbClr val="000000"/>
                </a:solidFill>
                <a:latin typeface="Arial" charset="0"/>
              </a:rPr>
              <a:t>From the earth to the cross,</a:t>
            </a:r>
          </a:p>
          <a:p>
            <a:pPr algn="ctr" eaLnBrk="1" hangingPunct="1">
              <a:lnSpc>
                <a:spcPct val="90000"/>
              </a:lnSpc>
              <a:spcBef>
                <a:spcPct val="20000"/>
              </a:spcBef>
              <a:defRPr/>
            </a:pPr>
            <a:r>
              <a:rPr lang="en-US" sz="3200" b="1">
                <a:solidFill>
                  <a:srgbClr val="000000"/>
                </a:solidFill>
                <a:latin typeface="Arial" charset="0"/>
              </a:rPr>
              <a:t>Nơi cây gỗ Chúa đã chịu thay,</a:t>
            </a:r>
            <a:br>
              <a:rPr lang="en-US" sz="3200" b="1">
                <a:solidFill>
                  <a:srgbClr val="000000"/>
                </a:solidFill>
                <a:latin typeface="Arial" charset="0"/>
              </a:rPr>
            </a:br>
            <a:r>
              <a:rPr lang="en-US" b="1" smtClean="0">
                <a:solidFill>
                  <a:srgbClr val="000000"/>
                </a:solidFill>
                <a:latin typeface="Arial" charset="0"/>
              </a:rPr>
              <a:t>My debt to pay.</a:t>
            </a:r>
          </a:p>
          <a:p>
            <a:pPr algn="ctr" eaLnBrk="1" hangingPunct="1">
              <a:lnSpc>
                <a:spcPct val="90000"/>
              </a:lnSpc>
              <a:spcBef>
                <a:spcPct val="20000"/>
              </a:spcBef>
              <a:defRPr/>
            </a:pPr>
            <a:r>
              <a:rPr lang="en-US" sz="3200" b="1">
                <a:solidFill>
                  <a:srgbClr val="000000"/>
                </a:solidFill>
                <a:latin typeface="Arial" charset="0"/>
              </a:rPr>
              <a:t>Chết thay cho con.</a:t>
            </a:r>
          </a:p>
        </p:txBody>
      </p:sp>
      <p:sp>
        <p:nvSpPr>
          <p:cNvPr id="429061" name="Text Box 6"/>
          <p:cNvSpPr txBox="1">
            <a:spLocks noChangeArrowheads="1"/>
          </p:cNvSpPr>
          <p:nvPr/>
        </p:nvSpPr>
        <p:spPr bwMode="auto">
          <a:xfrm>
            <a:off x="250825" y="5103813"/>
            <a:ext cx="871378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en-US" b="1">
                <a:solidFill>
                  <a:srgbClr val="FFFFFF"/>
                </a:solidFill>
                <a:latin typeface="Arial" charset="0"/>
              </a:rPr>
              <a:t>From the cross to the grave,</a:t>
            </a:r>
          </a:p>
          <a:p>
            <a:r>
              <a:rPr lang="en-US" b="1">
                <a:solidFill>
                  <a:srgbClr val="FFFFFF"/>
                </a:solidFill>
                <a:latin typeface="Arial" charset="0"/>
              </a:rPr>
              <a:t>From the grave to the sky, Lord, I lift your name on high.</a:t>
            </a:r>
          </a:p>
          <a:p>
            <a:r>
              <a:rPr lang="en-US" b="1">
                <a:solidFill>
                  <a:srgbClr val="FFFF00"/>
                </a:solidFill>
                <a:latin typeface="Arial" charset="0"/>
              </a:rPr>
              <a:t>Nơi hang tối Chúa đã phục sinh,</a:t>
            </a:r>
          </a:p>
          <a:p>
            <a:r>
              <a:rPr lang="en-US" b="1">
                <a:solidFill>
                  <a:srgbClr val="FFFF00"/>
                </a:solidFill>
                <a:latin typeface="Arial" charset="0"/>
              </a:rPr>
              <a:t>Vinh quang Chúa thăng thiên quyền oai</a:t>
            </a:r>
          </a:p>
          <a:p>
            <a:r>
              <a:rPr lang="en-US" b="1">
                <a:solidFill>
                  <a:srgbClr val="FFFF00"/>
                </a:solidFill>
                <a:latin typeface="Arial" charset="0"/>
              </a:rPr>
              <a:t>Nguyện Danh Chúa luôn được tôn cao!</a:t>
            </a:r>
            <a:r>
              <a:rPr lang="en-US" b="1">
                <a:solidFill>
                  <a:srgbClr val="FFFFFF"/>
                </a:solidFill>
                <a:latin typeface="Arial" charset="0"/>
              </a:rPr>
              <a:t/>
            </a:r>
            <a:br>
              <a:rPr lang="en-US" b="1">
                <a:solidFill>
                  <a:srgbClr val="FFFFFF"/>
                </a:solidFill>
                <a:latin typeface="Arial" charset="0"/>
              </a:rPr>
            </a:br>
            <a:endParaRPr lang="en-US" b="1">
              <a:solidFill>
                <a:srgbClr val="FFFFFF"/>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7" name="Title 1"/>
          <p:cNvSpPr>
            <a:spLocks noGrp="1"/>
          </p:cNvSpPr>
          <p:nvPr>
            <p:ph type="title"/>
          </p:nvPr>
        </p:nvSpPr>
        <p:spPr>
          <a:xfrm>
            <a:off x="1692275" y="-100013"/>
            <a:ext cx="9144000" cy="1143001"/>
          </a:xfrm>
        </p:spPr>
        <p:txBody>
          <a:bodyPr/>
          <a:lstStyle/>
          <a:p>
            <a:pPr algn="r"/>
            <a:r>
              <a:rPr lang="en-US">
                <a:latin typeface="Arial" charset="0"/>
                <a:ea typeface="MS PGothic" charset="0"/>
              </a:rPr>
              <a:t>Black</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21" name="Picture 2" descr="rejoice in blue_9.jpg"/>
          <p:cNvPicPr>
            <a:picLocks noChangeAspect="1"/>
          </p:cNvPicPr>
          <p:nvPr/>
        </p:nvPicPr>
        <p:blipFill>
          <a:blip r:embed="rId3">
            <a:extLst>
              <a:ext uri="{28A0092B-C50C-407E-A947-70E740481C1C}">
                <a14:useLocalDpi xmlns:a14="http://schemas.microsoft.com/office/drawing/2010/main" val="0"/>
              </a:ext>
            </a:extLst>
          </a:blip>
          <a:srcRect l="24185" b="14674"/>
          <a:stretch>
            <a:fillRect/>
          </a:stretch>
        </p:blipFill>
        <p:spPr bwMode="auto">
          <a:xfrm>
            <a:off x="0" y="0"/>
            <a:ext cx="9180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22" name="Rectangle 47"/>
          <p:cNvSpPr>
            <a:spLocks noGrp="1" noChangeArrowheads="1"/>
          </p:cNvSpPr>
          <p:nvPr>
            <p:ph type="title" idx="4294967295"/>
          </p:nvPr>
        </p:nvSpPr>
        <p:spPr>
          <a:xfrm>
            <a:off x="3419475" y="0"/>
            <a:ext cx="5832475" cy="2667000"/>
          </a:xfrm>
          <a:solidFill>
            <a:srgbClr val="000040"/>
          </a:solidFill>
        </p:spPr>
        <p:txBody>
          <a:bodyPr/>
          <a:lstStyle/>
          <a:p>
            <a:pPr eaLnBrk="1" hangingPunct="1">
              <a:lnSpc>
                <a:spcPct val="80000"/>
              </a:lnSpc>
            </a:pPr>
            <a:r>
              <a:rPr lang="en-US" sz="6000">
                <a:solidFill>
                  <a:srgbClr val="FFFFFF"/>
                </a:solidFill>
                <a:latin typeface="Arial" charset="0"/>
                <a:cs typeface="Arial" charset="0"/>
              </a:rPr>
              <a:t>Vui mừng giống Christ  </a:t>
            </a:r>
            <a:br>
              <a:rPr lang="en-US" sz="6000">
                <a:solidFill>
                  <a:srgbClr val="FFFFFF"/>
                </a:solidFill>
                <a:latin typeface="Arial" charset="0"/>
                <a:cs typeface="Arial" charset="0"/>
              </a:rPr>
            </a:br>
            <a:r>
              <a:rPr lang="en-US" sz="4000" i="1">
                <a:solidFill>
                  <a:srgbClr val="FFFFFF"/>
                </a:solidFill>
                <a:latin typeface="Arial" charset="0"/>
                <a:cs typeface="Arial" charset="0"/>
              </a:rPr>
              <a:t>Philip 1:12-30</a:t>
            </a:r>
            <a:endParaRPr lang="en-US" sz="4000" i="1">
              <a:solidFill>
                <a:srgbClr val="FFFFFF"/>
              </a:solidFill>
              <a:latin typeface="Times New Roman" charset="0"/>
              <a:cs typeface="Arial" charset="0"/>
            </a:endParaRPr>
          </a:p>
        </p:txBody>
      </p:sp>
      <p:sp>
        <p:nvSpPr>
          <p:cNvPr id="491523" name="Rectangle 4"/>
          <p:cNvSpPr txBox="1">
            <a:spLocks noChangeArrowheads="1"/>
          </p:cNvSpPr>
          <p:nvPr/>
        </p:nvSpPr>
        <p:spPr bwMode="auto">
          <a:xfrm>
            <a:off x="-36513" y="6026150"/>
            <a:ext cx="9180513" cy="8636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44" tIns="45672" rIns="91344" bIns="45672" anchor="ctr"/>
          <a:lstStyle>
            <a:lvl1pPr defTabSz="454025" eaLnBrk="0" hangingPunct="0">
              <a:defRPr sz="2400">
                <a:solidFill>
                  <a:schemeClr val="tx1"/>
                </a:solidFill>
                <a:latin typeface="Times New Roman" charset="0"/>
                <a:ea typeface="MS PGothic" charset="0"/>
                <a:cs typeface="MS PGothic" charset="0"/>
              </a:defRPr>
            </a:lvl1pPr>
            <a:lvl2pPr marL="742950" indent="-285750" defTabSz="454025" eaLnBrk="0" hangingPunct="0">
              <a:defRPr sz="2400">
                <a:solidFill>
                  <a:schemeClr val="tx1"/>
                </a:solidFill>
                <a:latin typeface="Times New Roman" charset="0"/>
                <a:ea typeface="MS PGothic" charset="0"/>
                <a:cs typeface="MS PGothic" charset="0"/>
              </a:defRPr>
            </a:lvl2pPr>
            <a:lvl3pPr marL="1143000" indent="-228600" defTabSz="454025" eaLnBrk="0" hangingPunct="0">
              <a:defRPr sz="2400">
                <a:solidFill>
                  <a:schemeClr val="tx1"/>
                </a:solidFill>
                <a:latin typeface="Times New Roman" charset="0"/>
                <a:ea typeface="MS PGothic" charset="0"/>
                <a:cs typeface="MS PGothic" charset="0"/>
              </a:defRPr>
            </a:lvl3pPr>
            <a:lvl4pPr marL="1600200" indent="-228600" defTabSz="454025" eaLnBrk="0" hangingPunct="0">
              <a:defRPr sz="2400">
                <a:solidFill>
                  <a:schemeClr val="tx1"/>
                </a:solidFill>
                <a:latin typeface="Times New Roman" charset="0"/>
                <a:ea typeface="MS PGothic" charset="0"/>
                <a:cs typeface="MS PGothic" charset="0"/>
              </a:defRPr>
            </a:lvl4pPr>
            <a:lvl5pPr marL="2057400" indent="-228600" defTabSz="454025" eaLnBrk="0" hangingPunct="0">
              <a:defRPr sz="2400">
                <a:solidFill>
                  <a:schemeClr val="tx1"/>
                </a:solidFill>
                <a:latin typeface="Times New Roman" charset="0"/>
                <a:ea typeface="MS PGothic" charset="0"/>
                <a:cs typeface="MS PGothic" charset="0"/>
              </a:defRPr>
            </a:lvl5pPr>
            <a:lvl6pPr marL="2514600" indent="-228600" defTabSz="454025"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defTabSz="454025"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defTabSz="454025"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defTabSz="454025"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en-US" sz="1800" b="1" i="1">
                <a:solidFill>
                  <a:srgbClr val="FFFFFF"/>
                </a:solidFill>
                <a:latin typeface="Arial" charset="0"/>
                <a:ea typeface="Osaka" charset="0"/>
                <a:cs typeface="Osaka" charset="0"/>
              </a:rPr>
              <a:t>Rick Griffith, Crossroads International Church</a:t>
            </a:r>
            <a:br>
              <a:rPr lang="en-US" sz="1800" b="1" i="1">
                <a:solidFill>
                  <a:srgbClr val="FFFFFF"/>
                </a:solidFill>
                <a:latin typeface="Arial" charset="0"/>
                <a:ea typeface="Osaka" charset="0"/>
                <a:cs typeface="Osaka" charset="0"/>
              </a:rPr>
            </a:br>
            <a:r>
              <a:rPr lang="en-US" sz="1800" b="1" i="1">
                <a:solidFill>
                  <a:srgbClr val="FFFFFF"/>
                </a:solidFill>
                <a:latin typeface="Arial" charset="0"/>
                <a:ea typeface="Osaka" charset="0"/>
                <a:cs typeface="Osaka" charset="0"/>
              </a:rPr>
              <a:t>www.biblestudydownloads.com</a:t>
            </a:r>
            <a:endParaRPr lang="en-US" sz="1800" i="1">
              <a:solidFill>
                <a:srgbClr val="FFFFFF"/>
              </a:solidFill>
              <a:latin typeface="Arial" charset="0"/>
              <a:ea typeface="Osaka" charset="0"/>
              <a:cs typeface="Osaka"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5874" name="3BD2394D.WAV">
            <a:hlinkClick r:id="" action="ppaction://media"/>
          </p:cNvPr>
          <p:cNvPicPr>
            <a:picLocks noRot="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990600"/>
            <a:ext cx="2444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5" name="Picture 25" descr="j034319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752600" cy="147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7" name="Picture 27" descr="j01825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1219200"/>
            <a:ext cx="244475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8" name="Picture 28" descr="j014900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99250" y="3276600"/>
            <a:ext cx="244475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9" name="Picture 29" descr="j0216073"/>
          <p:cNvPicPr>
            <a:picLocks noChangeAspect="1" noChangeArrowheads="1"/>
          </p:cNvPicPr>
          <p:nvPr/>
        </p:nvPicPr>
        <p:blipFill>
          <a:blip r:embed="rId7">
            <a:extLst>
              <a:ext uri="{28A0092B-C50C-407E-A947-70E740481C1C}">
                <a14:useLocalDpi xmlns:a14="http://schemas.microsoft.com/office/drawing/2010/main" val="0"/>
              </a:ext>
            </a:extLst>
          </a:blip>
          <a:srcRect l="14583"/>
          <a:stretch>
            <a:fillRect/>
          </a:stretch>
        </p:blipFill>
        <p:spPr bwMode="auto">
          <a:xfrm>
            <a:off x="5715000" y="0"/>
            <a:ext cx="312420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0" name="Picture 30" descr="j022773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3200400"/>
            <a:ext cx="239553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1" name="8A87825F.WAV">
            <a:hlinkClick r:id="" action="ppaction://media"/>
          </p:cNvPr>
          <p:cNvPicPr>
            <a:picLocks noRot="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685800"/>
            <a:ext cx="2444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2" name="Picture 32" descr="j031686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57400" y="-387350"/>
            <a:ext cx="3657600"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3" name="43B34533.WAV">
            <a:hlinkClick r:id="" action="ppaction://media"/>
          </p:cNvPr>
          <p:cNvPicPr>
            <a:picLocks noRot="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5" name="Picture 35" descr="j031697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68538" y="2193925"/>
            <a:ext cx="3657600" cy="246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6" name="Picture 36" descr="j028516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2563" y="0"/>
            <a:ext cx="2451101"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7" name="Picture 37" descr="j028496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62200" y="4443413"/>
            <a:ext cx="3657600" cy="241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8" name="Picture 38" descr="j0262731"/>
          <p:cNvPicPr>
            <a:picLocks noChangeAspect="1" noChangeArrowheads="1"/>
          </p:cNvPicPr>
          <p:nvPr/>
        </p:nvPicPr>
        <p:blipFill>
          <a:blip r:embed="rId13">
            <a:extLst>
              <a:ext uri="{28A0092B-C50C-407E-A947-70E740481C1C}">
                <a14:useLocalDpi xmlns:a14="http://schemas.microsoft.com/office/drawing/2010/main" val="0"/>
              </a:ext>
            </a:extLst>
          </a:blip>
          <a:srcRect r="22917"/>
          <a:stretch>
            <a:fillRect/>
          </a:stretch>
        </p:blipFill>
        <p:spPr bwMode="auto">
          <a:xfrm>
            <a:off x="5105400" y="4648200"/>
            <a:ext cx="2819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9" name="Picture 39" descr="j0227709"/>
          <p:cNvPicPr>
            <a:picLocks noChangeAspect="1" noChangeArrowheads="1"/>
          </p:cNvPicPr>
          <p:nvPr/>
        </p:nvPicPr>
        <p:blipFill>
          <a:blip r:embed="rId14">
            <a:extLst>
              <a:ext uri="{28A0092B-C50C-407E-A947-70E740481C1C}">
                <a14:useLocalDpi xmlns:a14="http://schemas.microsoft.com/office/drawing/2010/main" val="0"/>
              </a:ext>
            </a:extLst>
          </a:blip>
          <a:srcRect l="37500" r="12500"/>
          <a:stretch>
            <a:fillRect/>
          </a:stretch>
        </p:blipFill>
        <p:spPr bwMode="auto">
          <a:xfrm>
            <a:off x="7924800" y="990600"/>
            <a:ext cx="1828800"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3583" name="Rectangle 40"/>
          <p:cNvSpPr>
            <a:spLocks noChangeArrowheads="1"/>
          </p:cNvSpPr>
          <p:nvPr/>
        </p:nvSpPr>
        <p:spPr bwMode="auto">
          <a:xfrm>
            <a:off x="1933575" y="180975"/>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333" tIns="45667" rIns="91333" bIns="45667">
            <a:spAutoFit/>
          </a:bodyPr>
          <a:lstStyle/>
          <a:p>
            <a:pPr defTabSz="909638"/>
            <a:endParaRPr lang="en-US">
              <a:solidFill>
                <a:srgbClr val="EAEAEA"/>
              </a:solidFill>
            </a:endParaRPr>
          </a:p>
        </p:txBody>
      </p:sp>
      <p:sp>
        <p:nvSpPr>
          <p:cNvPr id="493584" name="Rectangle 41"/>
          <p:cNvSpPr>
            <a:spLocks noChangeArrowheads="1"/>
          </p:cNvSpPr>
          <p:nvPr/>
        </p:nvSpPr>
        <p:spPr bwMode="auto">
          <a:xfrm>
            <a:off x="2733675" y="2881313"/>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333" tIns="45667" rIns="91333" bIns="45667">
            <a:spAutoFit/>
          </a:bodyPr>
          <a:lstStyle/>
          <a:p>
            <a:pPr defTabSz="909638"/>
            <a:endParaRPr lang="en-US">
              <a:solidFill>
                <a:srgbClr val="EAEAEA"/>
              </a:solidFill>
            </a:endParaRPr>
          </a:p>
        </p:txBody>
      </p:sp>
      <p:sp>
        <p:nvSpPr>
          <p:cNvPr id="493585" name="Rectangle 47"/>
          <p:cNvSpPr>
            <a:spLocks noGrp="1" noChangeArrowheads="1"/>
          </p:cNvSpPr>
          <p:nvPr>
            <p:ph type="title" idx="4294967295"/>
          </p:nvPr>
        </p:nvSpPr>
        <p:spPr>
          <a:xfrm>
            <a:off x="1331913" y="981075"/>
            <a:ext cx="5832475" cy="1511300"/>
          </a:xfrm>
          <a:solidFill>
            <a:srgbClr val="000040"/>
          </a:solidFill>
        </p:spPr>
        <p:txBody>
          <a:bodyPr/>
          <a:lstStyle/>
          <a:p>
            <a:pPr algn="ctr" eaLnBrk="1" hangingPunct="1">
              <a:lnSpc>
                <a:spcPct val="80000"/>
              </a:lnSpc>
            </a:pPr>
            <a:r>
              <a:rPr lang="en-US" sz="4000" b="1">
                <a:solidFill>
                  <a:srgbClr val="FFFFFF"/>
                </a:solidFill>
                <a:latin typeface="Arial" charset="0"/>
                <a:ea typeface="MS PGothic" charset="0"/>
              </a:rPr>
              <a:t>What do most people think it takes to be happy?</a:t>
            </a:r>
            <a:endParaRPr lang="en-US" sz="4000">
              <a:solidFill>
                <a:srgbClr val="FFFFFF"/>
              </a:solidFill>
              <a:latin typeface="Times New Roman" charset="0"/>
              <a:ea typeface="MS PGothic"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withEffect">
                                  <p:stCondLst>
                                    <p:cond delay="0"/>
                                  </p:stCondLst>
                                  <p:childTnLst>
                                    <p:set>
                                      <p:cBhvr>
                                        <p:cTn id="6" dur="1" fill="hold">
                                          <p:stCondLst>
                                            <p:cond delay="0"/>
                                          </p:stCondLst>
                                        </p:cTn>
                                        <p:tgtEl>
                                          <p:spTgt spid="35874"/>
                                        </p:tgtEl>
                                        <p:attrNameLst>
                                          <p:attrName>style.visibility</p:attrName>
                                        </p:attrNameLst>
                                      </p:cBhvr>
                                      <p:to>
                                        <p:strVal val="visible"/>
                                      </p:to>
                                    </p:set>
                                    <p:anim calcmode="lin" valueType="num">
                                      <p:cBhvr>
                                        <p:cTn id="7" dur="1000" fill="hold"/>
                                        <p:tgtEl>
                                          <p:spTgt spid="35874"/>
                                        </p:tgtEl>
                                        <p:attrNameLst>
                                          <p:attrName>ppt_w</p:attrName>
                                        </p:attrNameLst>
                                      </p:cBhvr>
                                      <p:tavLst>
                                        <p:tav tm="0">
                                          <p:val>
                                            <p:fltVal val="0"/>
                                          </p:val>
                                        </p:tav>
                                        <p:tav tm="100000">
                                          <p:val>
                                            <p:strVal val="#ppt_w"/>
                                          </p:val>
                                        </p:tav>
                                      </p:tavLst>
                                    </p:anim>
                                    <p:anim calcmode="lin" valueType="num">
                                      <p:cBhvr>
                                        <p:cTn id="8" dur="1000" fill="hold"/>
                                        <p:tgtEl>
                                          <p:spTgt spid="35874"/>
                                        </p:tgtEl>
                                        <p:attrNameLst>
                                          <p:attrName>ppt_h</p:attrName>
                                        </p:attrNameLst>
                                      </p:cBhvr>
                                      <p:tavLst>
                                        <p:tav tm="0">
                                          <p:val>
                                            <p:fltVal val="0"/>
                                          </p:val>
                                        </p:tav>
                                        <p:tav tm="100000">
                                          <p:val>
                                            <p:strVal val="#ppt_h"/>
                                          </p:val>
                                        </p:tav>
                                      </p:tavLst>
                                    </p:anim>
                                    <p:anim calcmode="lin" valueType="num">
                                      <p:cBhvr>
                                        <p:cTn id="9" dur="1000" fill="hold"/>
                                        <p:tgtEl>
                                          <p:spTgt spid="358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5874"/>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35865"/>
                                        </p:tgtEl>
                                        <p:attrNameLst>
                                          <p:attrName>style.visibility</p:attrName>
                                        </p:attrNameLst>
                                      </p:cBhvr>
                                      <p:to>
                                        <p:strVal val="visible"/>
                                      </p:to>
                                    </p:set>
                                    <p:anim calcmode="lin" valueType="num">
                                      <p:cBhvr>
                                        <p:cTn id="13" dur="1000" fill="hold"/>
                                        <p:tgtEl>
                                          <p:spTgt spid="35865"/>
                                        </p:tgtEl>
                                        <p:attrNameLst>
                                          <p:attrName>ppt_w</p:attrName>
                                        </p:attrNameLst>
                                      </p:cBhvr>
                                      <p:tavLst>
                                        <p:tav tm="0">
                                          <p:val>
                                            <p:fltVal val="0"/>
                                          </p:val>
                                        </p:tav>
                                        <p:tav tm="100000">
                                          <p:val>
                                            <p:strVal val="#ppt_w"/>
                                          </p:val>
                                        </p:tav>
                                      </p:tavLst>
                                    </p:anim>
                                    <p:anim calcmode="lin" valueType="num">
                                      <p:cBhvr>
                                        <p:cTn id="14" dur="1000" fill="hold"/>
                                        <p:tgtEl>
                                          <p:spTgt spid="35865"/>
                                        </p:tgtEl>
                                        <p:attrNameLst>
                                          <p:attrName>ppt_h</p:attrName>
                                        </p:attrNameLst>
                                      </p:cBhvr>
                                      <p:tavLst>
                                        <p:tav tm="0">
                                          <p:val>
                                            <p:fltVal val="0"/>
                                          </p:val>
                                        </p:tav>
                                        <p:tav tm="100000">
                                          <p:val>
                                            <p:strVal val="#ppt_h"/>
                                          </p:val>
                                        </p:tav>
                                      </p:tavLst>
                                    </p:anim>
                                    <p:anim calcmode="lin" valueType="num">
                                      <p:cBhvr>
                                        <p:cTn id="15" dur="1000" fill="hold"/>
                                        <p:tgtEl>
                                          <p:spTgt spid="35865"/>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35865"/>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nodeType="withEffect">
                                  <p:stCondLst>
                                    <p:cond delay="0"/>
                                  </p:stCondLst>
                                  <p:childTnLst>
                                    <p:set>
                                      <p:cBhvr>
                                        <p:cTn id="18" dur="1" fill="hold">
                                          <p:stCondLst>
                                            <p:cond delay="0"/>
                                          </p:stCondLst>
                                        </p:cTn>
                                        <p:tgtEl>
                                          <p:spTgt spid="35867"/>
                                        </p:tgtEl>
                                        <p:attrNameLst>
                                          <p:attrName>style.visibility</p:attrName>
                                        </p:attrNameLst>
                                      </p:cBhvr>
                                      <p:to>
                                        <p:strVal val="visible"/>
                                      </p:to>
                                    </p:set>
                                    <p:anim calcmode="lin" valueType="num">
                                      <p:cBhvr>
                                        <p:cTn id="19" dur="1000" fill="hold"/>
                                        <p:tgtEl>
                                          <p:spTgt spid="35867"/>
                                        </p:tgtEl>
                                        <p:attrNameLst>
                                          <p:attrName>ppt_w</p:attrName>
                                        </p:attrNameLst>
                                      </p:cBhvr>
                                      <p:tavLst>
                                        <p:tav tm="0">
                                          <p:val>
                                            <p:fltVal val="0"/>
                                          </p:val>
                                        </p:tav>
                                        <p:tav tm="100000">
                                          <p:val>
                                            <p:strVal val="#ppt_w"/>
                                          </p:val>
                                        </p:tav>
                                      </p:tavLst>
                                    </p:anim>
                                    <p:anim calcmode="lin" valueType="num">
                                      <p:cBhvr>
                                        <p:cTn id="20" dur="1000" fill="hold"/>
                                        <p:tgtEl>
                                          <p:spTgt spid="35867"/>
                                        </p:tgtEl>
                                        <p:attrNameLst>
                                          <p:attrName>ppt_h</p:attrName>
                                        </p:attrNameLst>
                                      </p:cBhvr>
                                      <p:tavLst>
                                        <p:tav tm="0">
                                          <p:val>
                                            <p:fltVal val="0"/>
                                          </p:val>
                                        </p:tav>
                                        <p:tav tm="100000">
                                          <p:val>
                                            <p:strVal val="#ppt_h"/>
                                          </p:val>
                                        </p:tav>
                                      </p:tavLst>
                                    </p:anim>
                                    <p:anim calcmode="lin" valueType="num">
                                      <p:cBhvr>
                                        <p:cTn id="21" dur="1000" fill="hold"/>
                                        <p:tgtEl>
                                          <p:spTgt spid="35867"/>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35867"/>
                                        </p:tgtEl>
                                        <p:attrNameLst>
                                          <p:attrName>ppt_y</p:attrName>
                                        </p:attrNameLst>
                                      </p:cBhvr>
                                      <p:tavLst>
                                        <p:tav tm="0" fmla="#ppt_y+(sin(-2*pi*(1-$))*-#ppt_x+cos(-2*pi*(1-$))*(1-#ppt_y))*(1-$)">
                                          <p:val>
                                            <p:fltVal val="0"/>
                                          </p:val>
                                        </p:tav>
                                        <p:tav tm="100000">
                                          <p:val>
                                            <p:fltVal val="1"/>
                                          </p:val>
                                        </p:tav>
                                      </p:tavLst>
                                    </p:anim>
                                  </p:childTnLst>
                                </p:cTn>
                              </p:par>
                              <p:par>
                                <p:cTn id="23" presetID="15" presetClass="entr" presetSubtype="0" fill="hold" nodeType="withEffect">
                                  <p:stCondLst>
                                    <p:cond delay="0"/>
                                  </p:stCondLst>
                                  <p:childTnLst>
                                    <p:set>
                                      <p:cBhvr>
                                        <p:cTn id="24" dur="1" fill="hold">
                                          <p:stCondLst>
                                            <p:cond delay="0"/>
                                          </p:stCondLst>
                                        </p:cTn>
                                        <p:tgtEl>
                                          <p:spTgt spid="35868"/>
                                        </p:tgtEl>
                                        <p:attrNameLst>
                                          <p:attrName>style.visibility</p:attrName>
                                        </p:attrNameLst>
                                      </p:cBhvr>
                                      <p:to>
                                        <p:strVal val="visible"/>
                                      </p:to>
                                    </p:set>
                                    <p:anim calcmode="lin" valueType="num">
                                      <p:cBhvr>
                                        <p:cTn id="25" dur="1000" fill="hold"/>
                                        <p:tgtEl>
                                          <p:spTgt spid="35868"/>
                                        </p:tgtEl>
                                        <p:attrNameLst>
                                          <p:attrName>ppt_w</p:attrName>
                                        </p:attrNameLst>
                                      </p:cBhvr>
                                      <p:tavLst>
                                        <p:tav tm="0">
                                          <p:val>
                                            <p:fltVal val="0"/>
                                          </p:val>
                                        </p:tav>
                                        <p:tav tm="100000">
                                          <p:val>
                                            <p:strVal val="#ppt_w"/>
                                          </p:val>
                                        </p:tav>
                                      </p:tavLst>
                                    </p:anim>
                                    <p:anim calcmode="lin" valueType="num">
                                      <p:cBhvr>
                                        <p:cTn id="26" dur="1000" fill="hold"/>
                                        <p:tgtEl>
                                          <p:spTgt spid="35868"/>
                                        </p:tgtEl>
                                        <p:attrNameLst>
                                          <p:attrName>ppt_h</p:attrName>
                                        </p:attrNameLst>
                                      </p:cBhvr>
                                      <p:tavLst>
                                        <p:tav tm="0">
                                          <p:val>
                                            <p:fltVal val="0"/>
                                          </p:val>
                                        </p:tav>
                                        <p:tav tm="100000">
                                          <p:val>
                                            <p:strVal val="#ppt_h"/>
                                          </p:val>
                                        </p:tav>
                                      </p:tavLst>
                                    </p:anim>
                                    <p:anim calcmode="lin" valueType="num">
                                      <p:cBhvr>
                                        <p:cTn id="27" dur="1000" fill="hold"/>
                                        <p:tgtEl>
                                          <p:spTgt spid="35868"/>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35868"/>
                                        </p:tgtEl>
                                        <p:attrNameLst>
                                          <p:attrName>ppt_y</p:attrName>
                                        </p:attrNameLst>
                                      </p:cBhvr>
                                      <p:tavLst>
                                        <p:tav tm="0" fmla="#ppt_y+(sin(-2*pi*(1-$))*-#ppt_x+cos(-2*pi*(1-$))*(1-#ppt_y))*(1-$)">
                                          <p:val>
                                            <p:fltVal val="0"/>
                                          </p:val>
                                        </p:tav>
                                        <p:tav tm="100000">
                                          <p:val>
                                            <p:fltVal val="1"/>
                                          </p:val>
                                        </p:tav>
                                      </p:tavLst>
                                    </p:anim>
                                  </p:childTnLst>
                                </p:cTn>
                              </p:par>
                              <p:par>
                                <p:cTn id="29" presetID="15" presetClass="entr" presetSubtype="0" fill="hold" nodeType="withEffect">
                                  <p:stCondLst>
                                    <p:cond delay="0"/>
                                  </p:stCondLst>
                                  <p:childTnLst>
                                    <p:set>
                                      <p:cBhvr>
                                        <p:cTn id="30" dur="1" fill="hold">
                                          <p:stCondLst>
                                            <p:cond delay="0"/>
                                          </p:stCondLst>
                                        </p:cTn>
                                        <p:tgtEl>
                                          <p:spTgt spid="35869"/>
                                        </p:tgtEl>
                                        <p:attrNameLst>
                                          <p:attrName>style.visibility</p:attrName>
                                        </p:attrNameLst>
                                      </p:cBhvr>
                                      <p:to>
                                        <p:strVal val="visible"/>
                                      </p:to>
                                    </p:set>
                                    <p:anim calcmode="lin" valueType="num">
                                      <p:cBhvr>
                                        <p:cTn id="31" dur="1000" fill="hold"/>
                                        <p:tgtEl>
                                          <p:spTgt spid="35869"/>
                                        </p:tgtEl>
                                        <p:attrNameLst>
                                          <p:attrName>ppt_w</p:attrName>
                                        </p:attrNameLst>
                                      </p:cBhvr>
                                      <p:tavLst>
                                        <p:tav tm="0">
                                          <p:val>
                                            <p:fltVal val="0"/>
                                          </p:val>
                                        </p:tav>
                                        <p:tav tm="100000">
                                          <p:val>
                                            <p:strVal val="#ppt_w"/>
                                          </p:val>
                                        </p:tav>
                                      </p:tavLst>
                                    </p:anim>
                                    <p:anim calcmode="lin" valueType="num">
                                      <p:cBhvr>
                                        <p:cTn id="32" dur="1000" fill="hold"/>
                                        <p:tgtEl>
                                          <p:spTgt spid="35869"/>
                                        </p:tgtEl>
                                        <p:attrNameLst>
                                          <p:attrName>ppt_h</p:attrName>
                                        </p:attrNameLst>
                                      </p:cBhvr>
                                      <p:tavLst>
                                        <p:tav tm="0">
                                          <p:val>
                                            <p:fltVal val="0"/>
                                          </p:val>
                                        </p:tav>
                                        <p:tav tm="100000">
                                          <p:val>
                                            <p:strVal val="#ppt_h"/>
                                          </p:val>
                                        </p:tav>
                                      </p:tavLst>
                                    </p:anim>
                                    <p:anim calcmode="lin" valueType="num">
                                      <p:cBhvr>
                                        <p:cTn id="33" dur="1000" fill="hold"/>
                                        <p:tgtEl>
                                          <p:spTgt spid="35869"/>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5869"/>
                                        </p:tgtEl>
                                        <p:attrNameLst>
                                          <p:attrName>ppt_y</p:attrName>
                                        </p:attrNameLst>
                                      </p:cBhvr>
                                      <p:tavLst>
                                        <p:tav tm="0" fmla="#ppt_y+(sin(-2*pi*(1-$))*-#ppt_x+cos(-2*pi*(1-$))*(1-#ppt_y))*(1-$)">
                                          <p:val>
                                            <p:fltVal val="0"/>
                                          </p:val>
                                        </p:tav>
                                        <p:tav tm="100000">
                                          <p:val>
                                            <p:fltVal val="1"/>
                                          </p:val>
                                        </p:tav>
                                      </p:tavLst>
                                    </p:anim>
                                  </p:childTnLst>
                                </p:cTn>
                              </p:par>
                              <p:par>
                                <p:cTn id="35" presetID="15" presetClass="entr" presetSubtype="0" fill="hold" nodeType="withEffect">
                                  <p:stCondLst>
                                    <p:cond delay="0"/>
                                  </p:stCondLst>
                                  <p:childTnLst>
                                    <p:set>
                                      <p:cBhvr>
                                        <p:cTn id="36" dur="1" fill="hold">
                                          <p:stCondLst>
                                            <p:cond delay="0"/>
                                          </p:stCondLst>
                                        </p:cTn>
                                        <p:tgtEl>
                                          <p:spTgt spid="35870"/>
                                        </p:tgtEl>
                                        <p:attrNameLst>
                                          <p:attrName>style.visibility</p:attrName>
                                        </p:attrNameLst>
                                      </p:cBhvr>
                                      <p:to>
                                        <p:strVal val="visible"/>
                                      </p:to>
                                    </p:set>
                                    <p:anim calcmode="lin" valueType="num">
                                      <p:cBhvr>
                                        <p:cTn id="37" dur="1000" fill="hold"/>
                                        <p:tgtEl>
                                          <p:spTgt spid="35870"/>
                                        </p:tgtEl>
                                        <p:attrNameLst>
                                          <p:attrName>ppt_w</p:attrName>
                                        </p:attrNameLst>
                                      </p:cBhvr>
                                      <p:tavLst>
                                        <p:tav tm="0">
                                          <p:val>
                                            <p:fltVal val="0"/>
                                          </p:val>
                                        </p:tav>
                                        <p:tav tm="100000">
                                          <p:val>
                                            <p:strVal val="#ppt_w"/>
                                          </p:val>
                                        </p:tav>
                                      </p:tavLst>
                                    </p:anim>
                                    <p:anim calcmode="lin" valueType="num">
                                      <p:cBhvr>
                                        <p:cTn id="38" dur="1000" fill="hold"/>
                                        <p:tgtEl>
                                          <p:spTgt spid="35870"/>
                                        </p:tgtEl>
                                        <p:attrNameLst>
                                          <p:attrName>ppt_h</p:attrName>
                                        </p:attrNameLst>
                                      </p:cBhvr>
                                      <p:tavLst>
                                        <p:tav tm="0">
                                          <p:val>
                                            <p:fltVal val="0"/>
                                          </p:val>
                                        </p:tav>
                                        <p:tav tm="100000">
                                          <p:val>
                                            <p:strVal val="#ppt_h"/>
                                          </p:val>
                                        </p:tav>
                                      </p:tavLst>
                                    </p:anim>
                                    <p:anim calcmode="lin" valueType="num">
                                      <p:cBhvr>
                                        <p:cTn id="39" dur="1000" fill="hold"/>
                                        <p:tgtEl>
                                          <p:spTgt spid="35870"/>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35870"/>
                                        </p:tgtEl>
                                        <p:attrNameLst>
                                          <p:attrName>ppt_y</p:attrName>
                                        </p:attrNameLst>
                                      </p:cBhvr>
                                      <p:tavLst>
                                        <p:tav tm="0" fmla="#ppt_y+(sin(-2*pi*(1-$))*-#ppt_x+cos(-2*pi*(1-$))*(1-#ppt_y))*(1-$)">
                                          <p:val>
                                            <p:fltVal val="0"/>
                                          </p:val>
                                        </p:tav>
                                        <p:tav tm="100000">
                                          <p:val>
                                            <p:fltVal val="1"/>
                                          </p:val>
                                        </p:tav>
                                      </p:tavLst>
                                    </p:anim>
                                  </p:childTnLst>
                                </p:cTn>
                              </p:par>
                              <p:par>
                                <p:cTn id="41" presetID="15" presetClass="entr" presetSubtype="0" fill="hold" nodeType="withEffect">
                                  <p:stCondLst>
                                    <p:cond delay="0"/>
                                  </p:stCondLst>
                                  <p:childTnLst>
                                    <p:set>
                                      <p:cBhvr>
                                        <p:cTn id="42" dur="1" fill="hold">
                                          <p:stCondLst>
                                            <p:cond delay="0"/>
                                          </p:stCondLst>
                                        </p:cTn>
                                        <p:tgtEl>
                                          <p:spTgt spid="35871"/>
                                        </p:tgtEl>
                                        <p:attrNameLst>
                                          <p:attrName>style.visibility</p:attrName>
                                        </p:attrNameLst>
                                      </p:cBhvr>
                                      <p:to>
                                        <p:strVal val="visible"/>
                                      </p:to>
                                    </p:set>
                                    <p:anim calcmode="lin" valueType="num">
                                      <p:cBhvr>
                                        <p:cTn id="43" dur="1000" fill="hold"/>
                                        <p:tgtEl>
                                          <p:spTgt spid="35871"/>
                                        </p:tgtEl>
                                        <p:attrNameLst>
                                          <p:attrName>ppt_w</p:attrName>
                                        </p:attrNameLst>
                                      </p:cBhvr>
                                      <p:tavLst>
                                        <p:tav tm="0">
                                          <p:val>
                                            <p:fltVal val="0"/>
                                          </p:val>
                                        </p:tav>
                                        <p:tav tm="100000">
                                          <p:val>
                                            <p:strVal val="#ppt_w"/>
                                          </p:val>
                                        </p:tav>
                                      </p:tavLst>
                                    </p:anim>
                                    <p:anim calcmode="lin" valueType="num">
                                      <p:cBhvr>
                                        <p:cTn id="44" dur="1000" fill="hold"/>
                                        <p:tgtEl>
                                          <p:spTgt spid="35871"/>
                                        </p:tgtEl>
                                        <p:attrNameLst>
                                          <p:attrName>ppt_h</p:attrName>
                                        </p:attrNameLst>
                                      </p:cBhvr>
                                      <p:tavLst>
                                        <p:tav tm="0">
                                          <p:val>
                                            <p:fltVal val="0"/>
                                          </p:val>
                                        </p:tav>
                                        <p:tav tm="100000">
                                          <p:val>
                                            <p:strVal val="#ppt_h"/>
                                          </p:val>
                                        </p:tav>
                                      </p:tavLst>
                                    </p:anim>
                                    <p:anim calcmode="lin" valueType="num">
                                      <p:cBhvr>
                                        <p:cTn id="45" dur="1000" fill="hold"/>
                                        <p:tgtEl>
                                          <p:spTgt spid="35871"/>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35871"/>
                                        </p:tgtEl>
                                        <p:attrNameLst>
                                          <p:attrName>ppt_y</p:attrName>
                                        </p:attrNameLst>
                                      </p:cBhvr>
                                      <p:tavLst>
                                        <p:tav tm="0" fmla="#ppt_y+(sin(-2*pi*(1-$))*-#ppt_x+cos(-2*pi*(1-$))*(1-#ppt_y))*(1-$)">
                                          <p:val>
                                            <p:fltVal val="0"/>
                                          </p:val>
                                        </p:tav>
                                        <p:tav tm="100000">
                                          <p:val>
                                            <p:fltVal val="1"/>
                                          </p:val>
                                        </p:tav>
                                      </p:tavLst>
                                    </p:anim>
                                  </p:childTnLst>
                                </p:cTn>
                              </p:par>
                              <p:par>
                                <p:cTn id="47" presetID="15" presetClass="entr" presetSubtype="0" fill="hold" nodeType="withEffect">
                                  <p:stCondLst>
                                    <p:cond delay="0"/>
                                  </p:stCondLst>
                                  <p:childTnLst>
                                    <p:set>
                                      <p:cBhvr>
                                        <p:cTn id="48" dur="1" fill="hold">
                                          <p:stCondLst>
                                            <p:cond delay="0"/>
                                          </p:stCondLst>
                                        </p:cTn>
                                        <p:tgtEl>
                                          <p:spTgt spid="35872"/>
                                        </p:tgtEl>
                                        <p:attrNameLst>
                                          <p:attrName>style.visibility</p:attrName>
                                        </p:attrNameLst>
                                      </p:cBhvr>
                                      <p:to>
                                        <p:strVal val="visible"/>
                                      </p:to>
                                    </p:set>
                                    <p:anim calcmode="lin" valueType="num">
                                      <p:cBhvr>
                                        <p:cTn id="49" dur="1000" fill="hold"/>
                                        <p:tgtEl>
                                          <p:spTgt spid="35872"/>
                                        </p:tgtEl>
                                        <p:attrNameLst>
                                          <p:attrName>ppt_w</p:attrName>
                                        </p:attrNameLst>
                                      </p:cBhvr>
                                      <p:tavLst>
                                        <p:tav tm="0">
                                          <p:val>
                                            <p:fltVal val="0"/>
                                          </p:val>
                                        </p:tav>
                                        <p:tav tm="100000">
                                          <p:val>
                                            <p:strVal val="#ppt_w"/>
                                          </p:val>
                                        </p:tav>
                                      </p:tavLst>
                                    </p:anim>
                                    <p:anim calcmode="lin" valueType="num">
                                      <p:cBhvr>
                                        <p:cTn id="50" dur="1000" fill="hold"/>
                                        <p:tgtEl>
                                          <p:spTgt spid="35872"/>
                                        </p:tgtEl>
                                        <p:attrNameLst>
                                          <p:attrName>ppt_h</p:attrName>
                                        </p:attrNameLst>
                                      </p:cBhvr>
                                      <p:tavLst>
                                        <p:tav tm="0">
                                          <p:val>
                                            <p:fltVal val="0"/>
                                          </p:val>
                                        </p:tav>
                                        <p:tav tm="100000">
                                          <p:val>
                                            <p:strVal val="#ppt_h"/>
                                          </p:val>
                                        </p:tav>
                                      </p:tavLst>
                                    </p:anim>
                                    <p:anim calcmode="lin" valueType="num">
                                      <p:cBhvr>
                                        <p:cTn id="51" dur="1000" fill="hold"/>
                                        <p:tgtEl>
                                          <p:spTgt spid="35872"/>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35872"/>
                                        </p:tgtEl>
                                        <p:attrNameLst>
                                          <p:attrName>ppt_y</p:attrName>
                                        </p:attrNameLst>
                                      </p:cBhvr>
                                      <p:tavLst>
                                        <p:tav tm="0" fmla="#ppt_y+(sin(-2*pi*(1-$))*-#ppt_x+cos(-2*pi*(1-$))*(1-#ppt_y))*(1-$)">
                                          <p:val>
                                            <p:fltVal val="0"/>
                                          </p:val>
                                        </p:tav>
                                        <p:tav tm="100000">
                                          <p:val>
                                            <p:fltVal val="1"/>
                                          </p:val>
                                        </p:tav>
                                      </p:tavLst>
                                    </p:anim>
                                  </p:childTnLst>
                                </p:cTn>
                              </p:par>
                              <p:par>
                                <p:cTn id="53" presetID="15" presetClass="entr" presetSubtype="0" fill="hold" nodeType="withEffect">
                                  <p:stCondLst>
                                    <p:cond delay="0"/>
                                  </p:stCondLst>
                                  <p:childTnLst>
                                    <p:set>
                                      <p:cBhvr>
                                        <p:cTn id="54" dur="1" fill="hold">
                                          <p:stCondLst>
                                            <p:cond delay="0"/>
                                          </p:stCondLst>
                                        </p:cTn>
                                        <p:tgtEl>
                                          <p:spTgt spid="35873"/>
                                        </p:tgtEl>
                                        <p:attrNameLst>
                                          <p:attrName>style.visibility</p:attrName>
                                        </p:attrNameLst>
                                      </p:cBhvr>
                                      <p:to>
                                        <p:strVal val="visible"/>
                                      </p:to>
                                    </p:set>
                                    <p:anim calcmode="lin" valueType="num">
                                      <p:cBhvr>
                                        <p:cTn id="55" dur="1000" fill="hold"/>
                                        <p:tgtEl>
                                          <p:spTgt spid="35873"/>
                                        </p:tgtEl>
                                        <p:attrNameLst>
                                          <p:attrName>ppt_w</p:attrName>
                                        </p:attrNameLst>
                                      </p:cBhvr>
                                      <p:tavLst>
                                        <p:tav tm="0">
                                          <p:val>
                                            <p:fltVal val="0"/>
                                          </p:val>
                                        </p:tav>
                                        <p:tav tm="100000">
                                          <p:val>
                                            <p:strVal val="#ppt_w"/>
                                          </p:val>
                                        </p:tav>
                                      </p:tavLst>
                                    </p:anim>
                                    <p:anim calcmode="lin" valueType="num">
                                      <p:cBhvr>
                                        <p:cTn id="56" dur="1000" fill="hold"/>
                                        <p:tgtEl>
                                          <p:spTgt spid="35873"/>
                                        </p:tgtEl>
                                        <p:attrNameLst>
                                          <p:attrName>ppt_h</p:attrName>
                                        </p:attrNameLst>
                                      </p:cBhvr>
                                      <p:tavLst>
                                        <p:tav tm="0">
                                          <p:val>
                                            <p:fltVal val="0"/>
                                          </p:val>
                                        </p:tav>
                                        <p:tav tm="100000">
                                          <p:val>
                                            <p:strVal val="#ppt_h"/>
                                          </p:val>
                                        </p:tav>
                                      </p:tavLst>
                                    </p:anim>
                                    <p:anim calcmode="lin" valueType="num">
                                      <p:cBhvr>
                                        <p:cTn id="57" dur="1000" fill="hold"/>
                                        <p:tgtEl>
                                          <p:spTgt spid="35873"/>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35873"/>
                                        </p:tgtEl>
                                        <p:attrNameLst>
                                          <p:attrName>ppt_y</p:attrName>
                                        </p:attrNameLst>
                                      </p:cBhvr>
                                      <p:tavLst>
                                        <p:tav tm="0" fmla="#ppt_y+(sin(-2*pi*(1-$))*-#ppt_x+cos(-2*pi*(1-$))*(1-#ppt_y))*(1-$)">
                                          <p:val>
                                            <p:fltVal val="0"/>
                                          </p:val>
                                        </p:tav>
                                        <p:tav tm="100000">
                                          <p:val>
                                            <p:fltVal val="1"/>
                                          </p:val>
                                        </p:tav>
                                      </p:tavLst>
                                    </p:anim>
                                  </p:childTnLst>
                                </p:cTn>
                              </p:par>
                              <p:par>
                                <p:cTn id="59" presetID="15" presetClass="entr" presetSubtype="0" fill="hold" nodeType="withEffect">
                                  <p:stCondLst>
                                    <p:cond delay="0"/>
                                  </p:stCondLst>
                                  <p:childTnLst>
                                    <p:set>
                                      <p:cBhvr>
                                        <p:cTn id="60" dur="1" fill="hold">
                                          <p:stCondLst>
                                            <p:cond delay="0"/>
                                          </p:stCondLst>
                                        </p:cTn>
                                        <p:tgtEl>
                                          <p:spTgt spid="35875"/>
                                        </p:tgtEl>
                                        <p:attrNameLst>
                                          <p:attrName>style.visibility</p:attrName>
                                        </p:attrNameLst>
                                      </p:cBhvr>
                                      <p:to>
                                        <p:strVal val="visible"/>
                                      </p:to>
                                    </p:set>
                                    <p:anim calcmode="lin" valueType="num">
                                      <p:cBhvr>
                                        <p:cTn id="61" dur="1000" fill="hold"/>
                                        <p:tgtEl>
                                          <p:spTgt spid="35875"/>
                                        </p:tgtEl>
                                        <p:attrNameLst>
                                          <p:attrName>ppt_w</p:attrName>
                                        </p:attrNameLst>
                                      </p:cBhvr>
                                      <p:tavLst>
                                        <p:tav tm="0">
                                          <p:val>
                                            <p:fltVal val="0"/>
                                          </p:val>
                                        </p:tav>
                                        <p:tav tm="100000">
                                          <p:val>
                                            <p:strVal val="#ppt_w"/>
                                          </p:val>
                                        </p:tav>
                                      </p:tavLst>
                                    </p:anim>
                                    <p:anim calcmode="lin" valueType="num">
                                      <p:cBhvr>
                                        <p:cTn id="62" dur="1000" fill="hold"/>
                                        <p:tgtEl>
                                          <p:spTgt spid="35875"/>
                                        </p:tgtEl>
                                        <p:attrNameLst>
                                          <p:attrName>ppt_h</p:attrName>
                                        </p:attrNameLst>
                                      </p:cBhvr>
                                      <p:tavLst>
                                        <p:tav tm="0">
                                          <p:val>
                                            <p:fltVal val="0"/>
                                          </p:val>
                                        </p:tav>
                                        <p:tav tm="100000">
                                          <p:val>
                                            <p:strVal val="#ppt_h"/>
                                          </p:val>
                                        </p:tav>
                                      </p:tavLst>
                                    </p:anim>
                                    <p:anim calcmode="lin" valueType="num">
                                      <p:cBhvr>
                                        <p:cTn id="63" dur="1000" fill="hold"/>
                                        <p:tgtEl>
                                          <p:spTgt spid="35875"/>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35875"/>
                                        </p:tgtEl>
                                        <p:attrNameLst>
                                          <p:attrName>ppt_y</p:attrName>
                                        </p:attrNameLst>
                                      </p:cBhvr>
                                      <p:tavLst>
                                        <p:tav tm="0" fmla="#ppt_y+(sin(-2*pi*(1-$))*-#ppt_x+cos(-2*pi*(1-$))*(1-#ppt_y))*(1-$)">
                                          <p:val>
                                            <p:fltVal val="0"/>
                                          </p:val>
                                        </p:tav>
                                        <p:tav tm="100000">
                                          <p:val>
                                            <p:fltVal val="1"/>
                                          </p:val>
                                        </p:tav>
                                      </p:tavLst>
                                    </p:anim>
                                  </p:childTnLst>
                                </p:cTn>
                              </p:par>
                              <p:par>
                                <p:cTn id="65" presetID="15" presetClass="entr" presetSubtype="0" fill="hold" nodeType="withEffect">
                                  <p:stCondLst>
                                    <p:cond delay="0"/>
                                  </p:stCondLst>
                                  <p:childTnLst>
                                    <p:set>
                                      <p:cBhvr>
                                        <p:cTn id="66" dur="1" fill="hold">
                                          <p:stCondLst>
                                            <p:cond delay="0"/>
                                          </p:stCondLst>
                                        </p:cTn>
                                        <p:tgtEl>
                                          <p:spTgt spid="35876"/>
                                        </p:tgtEl>
                                        <p:attrNameLst>
                                          <p:attrName>style.visibility</p:attrName>
                                        </p:attrNameLst>
                                      </p:cBhvr>
                                      <p:to>
                                        <p:strVal val="visible"/>
                                      </p:to>
                                    </p:set>
                                    <p:anim calcmode="lin" valueType="num">
                                      <p:cBhvr>
                                        <p:cTn id="67" dur="1000" fill="hold"/>
                                        <p:tgtEl>
                                          <p:spTgt spid="35876"/>
                                        </p:tgtEl>
                                        <p:attrNameLst>
                                          <p:attrName>ppt_w</p:attrName>
                                        </p:attrNameLst>
                                      </p:cBhvr>
                                      <p:tavLst>
                                        <p:tav tm="0">
                                          <p:val>
                                            <p:fltVal val="0"/>
                                          </p:val>
                                        </p:tav>
                                        <p:tav tm="100000">
                                          <p:val>
                                            <p:strVal val="#ppt_w"/>
                                          </p:val>
                                        </p:tav>
                                      </p:tavLst>
                                    </p:anim>
                                    <p:anim calcmode="lin" valueType="num">
                                      <p:cBhvr>
                                        <p:cTn id="68" dur="1000" fill="hold"/>
                                        <p:tgtEl>
                                          <p:spTgt spid="35876"/>
                                        </p:tgtEl>
                                        <p:attrNameLst>
                                          <p:attrName>ppt_h</p:attrName>
                                        </p:attrNameLst>
                                      </p:cBhvr>
                                      <p:tavLst>
                                        <p:tav tm="0">
                                          <p:val>
                                            <p:fltVal val="0"/>
                                          </p:val>
                                        </p:tav>
                                        <p:tav tm="100000">
                                          <p:val>
                                            <p:strVal val="#ppt_h"/>
                                          </p:val>
                                        </p:tav>
                                      </p:tavLst>
                                    </p:anim>
                                    <p:anim calcmode="lin" valueType="num">
                                      <p:cBhvr>
                                        <p:cTn id="69" dur="1000" fill="hold"/>
                                        <p:tgtEl>
                                          <p:spTgt spid="35876"/>
                                        </p:tgtEl>
                                        <p:attrNameLst>
                                          <p:attrName>ppt_x</p:attrName>
                                        </p:attrNameLst>
                                      </p:cBhvr>
                                      <p:tavLst>
                                        <p:tav tm="0" fmla="#ppt_x+(cos(-2*pi*(1-$))*-#ppt_x-sin(-2*pi*(1-$))*(1-#ppt_y))*(1-$)">
                                          <p:val>
                                            <p:fltVal val="0"/>
                                          </p:val>
                                        </p:tav>
                                        <p:tav tm="100000">
                                          <p:val>
                                            <p:fltVal val="1"/>
                                          </p:val>
                                        </p:tav>
                                      </p:tavLst>
                                    </p:anim>
                                    <p:anim calcmode="lin" valueType="num">
                                      <p:cBhvr>
                                        <p:cTn id="70" dur="1000" fill="hold"/>
                                        <p:tgtEl>
                                          <p:spTgt spid="35876"/>
                                        </p:tgtEl>
                                        <p:attrNameLst>
                                          <p:attrName>ppt_y</p:attrName>
                                        </p:attrNameLst>
                                      </p:cBhvr>
                                      <p:tavLst>
                                        <p:tav tm="0" fmla="#ppt_y+(sin(-2*pi*(1-$))*-#ppt_x+cos(-2*pi*(1-$))*(1-#ppt_y))*(1-$)">
                                          <p:val>
                                            <p:fltVal val="0"/>
                                          </p:val>
                                        </p:tav>
                                        <p:tav tm="100000">
                                          <p:val>
                                            <p:fltVal val="1"/>
                                          </p:val>
                                        </p:tav>
                                      </p:tavLst>
                                    </p:anim>
                                  </p:childTnLst>
                                </p:cTn>
                              </p:par>
                              <p:par>
                                <p:cTn id="71" presetID="15" presetClass="entr" presetSubtype="0" fill="hold" nodeType="withEffect">
                                  <p:stCondLst>
                                    <p:cond delay="0"/>
                                  </p:stCondLst>
                                  <p:childTnLst>
                                    <p:set>
                                      <p:cBhvr>
                                        <p:cTn id="72" dur="1" fill="hold">
                                          <p:stCondLst>
                                            <p:cond delay="0"/>
                                          </p:stCondLst>
                                        </p:cTn>
                                        <p:tgtEl>
                                          <p:spTgt spid="35877"/>
                                        </p:tgtEl>
                                        <p:attrNameLst>
                                          <p:attrName>style.visibility</p:attrName>
                                        </p:attrNameLst>
                                      </p:cBhvr>
                                      <p:to>
                                        <p:strVal val="visible"/>
                                      </p:to>
                                    </p:set>
                                    <p:anim calcmode="lin" valueType="num">
                                      <p:cBhvr>
                                        <p:cTn id="73" dur="1000" fill="hold"/>
                                        <p:tgtEl>
                                          <p:spTgt spid="35877"/>
                                        </p:tgtEl>
                                        <p:attrNameLst>
                                          <p:attrName>ppt_w</p:attrName>
                                        </p:attrNameLst>
                                      </p:cBhvr>
                                      <p:tavLst>
                                        <p:tav tm="0">
                                          <p:val>
                                            <p:fltVal val="0"/>
                                          </p:val>
                                        </p:tav>
                                        <p:tav tm="100000">
                                          <p:val>
                                            <p:strVal val="#ppt_w"/>
                                          </p:val>
                                        </p:tav>
                                      </p:tavLst>
                                    </p:anim>
                                    <p:anim calcmode="lin" valueType="num">
                                      <p:cBhvr>
                                        <p:cTn id="74" dur="1000" fill="hold"/>
                                        <p:tgtEl>
                                          <p:spTgt spid="35877"/>
                                        </p:tgtEl>
                                        <p:attrNameLst>
                                          <p:attrName>ppt_h</p:attrName>
                                        </p:attrNameLst>
                                      </p:cBhvr>
                                      <p:tavLst>
                                        <p:tav tm="0">
                                          <p:val>
                                            <p:fltVal val="0"/>
                                          </p:val>
                                        </p:tav>
                                        <p:tav tm="100000">
                                          <p:val>
                                            <p:strVal val="#ppt_h"/>
                                          </p:val>
                                        </p:tav>
                                      </p:tavLst>
                                    </p:anim>
                                    <p:anim calcmode="lin" valueType="num">
                                      <p:cBhvr>
                                        <p:cTn id="75" dur="1000" fill="hold"/>
                                        <p:tgtEl>
                                          <p:spTgt spid="35877"/>
                                        </p:tgtEl>
                                        <p:attrNameLst>
                                          <p:attrName>ppt_x</p:attrName>
                                        </p:attrNameLst>
                                      </p:cBhvr>
                                      <p:tavLst>
                                        <p:tav tm="0" fmla="#ppt_x+(cos(-2*pi*(1-$))*-#ppt_x-sin(-2*pi*(1-$))*(1-#ppt_y))*(1-$)">
                                          <p:val>
                                            <p:fltVal val="0"/>
                                          </p:val>
                                        </p:tav>
                                        <p:tav tm="100000">
                                          <p:val>
                                            <p:fltVal val="1"/>
                                          </p:val>
                                        </p:tav>
                                      </p:tavLst>
                                    </p:anim>
                                    <p:anim calcmode="lin" valueType="num">
                                      <p:cBhvr>
                                        <p:cTn id="76" dur="1000" fill="hold"/>
                                        <p:tgtEl>
                                          <p:spTgt spid="35877"/>
                                        </p:tgtEl>
                                        <p:attrNameLst>
                                          <p:attrName>ppt_y</p:attrName>
                                        </p:attrNameLst>
                                      </p:cBhvr>
                                      <p:tavLst>
                                        <p:tav tm="0" fmla="#ppt_y+(sin(-2*pi*(1-$))*-#ppt_x+cos(-2*pi*(1-$))*(1-#ppt_y))*(1-$)">
                                          <p:val>
                                            <p:fltVal val="0"/>
                                          </p:val>
                                        </p:tav>
                                        <p:tav tm="100000">
                                          <p:val>
                                            <p:fltVal val="1"/>
                                          </p:val>
                                        </p:tav>
                                      </p:tavLst>
                                    </p:anim>
                                  </p:childTnLst>
                                </p:cTn>
                              </p:par>
                              <p:par>
                                <p:cTn id="77" presetID="15" presetClass="entr" presetSubtype="0" fill="hold" nodeType="withEffect">
                                  <p:stCondLst>
                                    <p:cond delay="0"/>
                                  </p:stCondLst>
                                  <p:childTnLst>
                                    <p:set>
                                      <p:cBhvr>
                                        <p:cTn id="78" dur="1" fill="hold">
                                          <p:stCondLst>
                                            <p:cond delay="0"/>
                                          </p:stCondLst>
                                        </p:cTn>
                                        <p:tgtEl>
                                          <p:spTgt spid="35878"/>
                                        </p:tgtEl>
                                        <p:attrNameLst>
                                          <p:attrName>style.visibility</p:attrName>
                                        </p:attrNameLst>
                                      </p:cBhvr>
                                      <p:to>
                                        <p:strVal val="visible"/>
                                      </p:to>
                                    </p:set>
                                    <p:anim calcmode="lin" valueType="num">
                                      <p:cBhvr>
                                        <p:cTn id="79" dur="1000" fill="hold"/>
                                        <p:tgtEl>
                                          <p:spTgt spid="35878"/>
                                        </p:tgtEl>
                                        <p:attrNameLst>
                                          <p:attrName>ppt_w</p:attrName>
                                        </p:attrNameLst>
                                      </p:cBhvr>
                                      <p:tavLst>
                                        <p:tav tm="0">
                                          <p:val>
                                            <p:fltVal val="0"/>
                                          </p:val>
                                        </p:tav>
                                        <p:tav tm="100000">
                                          <p:val>
                                            <p:strVal val="#ppt_w"/>
                                          </p:val>
                                        </p:tav>
                                      </p:tavLst>
                                    </p:anim>
                                    <p:anim calcmode="lin" valueType="num">
                                      <p:cBhvr>
                                        <p:cTn id="80" dur="1000" fill="hold"/>
                                        <p:tgtEl>
                                          <p:spTgt spid="35878"/>
                                        </p:tgtEl>
                                        <p:attrNameLst>
                                          <p:attrName>ppt_h</p:attrName>
                                        </p:attrNameLst>
                                      </p:cBhvr>
                                      <p:tavLst>
                                        <p:tav tm="0">
                                          <p:val>
                                            <p:fltVal val="0"/>
                                          </p:val>
                                        </p:tav>
                                        <p:tav tm="100000">
                                          <p:val>
                                            <p:strVal val="#ppt_h"/>
                                          </p:val>
                                        </p:tav>
                                      </p:tavLst>
                                    </p:anim>
                                    <p:anim calcmode="lin" valueType="num">
                                      <p:cBhvr>
                                        <p:cTn id="81" dur="1000" fill="hold"/>
                                        <p:tgtEl>
                                          <p:spTgt spid="35878"/>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35878"/>
                                        </p:tgtEl>
                                        <p:attrNameLst>
                                          <p:attrName>ppt_y</p:attrName>
                                        </p:attrNameLst>
                                      </p:cBhvr>
                                      <p:tavLst>
                                        <p:tav tm="0" fmla="#ppt_y+(sin(-2*pi*(1-$))*-#ppt_x+cos(-2*pi*(1-$))*(1-#ppt_y))*(1-$)">
                                          <p:val>
                                            <p:fltVal val="0"/>
                                          </p:val>
                                        </p:tav>
                                        <p:tav tm="100000">
                                          <p:val>
                                            <p:fltVal val="1"/>
                                          </p:val>
                                        </p:tav>
                                      </p:tavLst>
                                    </p:anim>
                                  </p:childTnLst>
                                </p:cTn>
                              </p:par>
                              <p:par>
                                <p:cTn id="83" presetID="15" presetClass="entr" presetSubtype="0" fill="hold" nodeType="withEffect">
                                  <p:stCondLst>
                                    <p:cond delay="0"/>
                                  </p:stCondLst>
                                  <p:childTnLst>
                                    <p:set>
                                      <p:cBhvr>
                                        <p:cTn id="84" dur="1" fill="hold">
                                          <p:stCondLst>
                                            <p:cond delay="0"/>
                                          </p:stCondLst>
                                        </p:cTn>
                                        <p:tgtEl>
                                          <p:spTgt spid="35879"/>
                                        </p:tgtEl>
                                        <p:attrNameLst>
                                          <p:attrName>style.visibility</p:attrName>
                                        </p:attrNameLst>
                                      </p:cBhvr>
                                      <p:to>
                                        <p:strVal val="visible"/>
                                      </p:to>
                                    </p:set>
                                    <p:anim calcmode="lin" valueType="num">
                                      <p:cBhvr>
                                        <p:cTn id="85" dur="1000" fill="hold"/>
                                        <p:tgtEl>
                                          <p:spTgt spid="35879"/>
                                        </p:tgtEl>
                                        <p:attrNameLst>
                                          <p:attrName>ppt_w</p:attrName>
                                        </p:attrNameLst>
                                      </p:cBhvr>
                                      <p:tavLst>
                                        <p:tav tm="0">
                                          <p:val>
                                            <p:fltVal val="0"/>
                                          </p:val>
                                        </p:tav>
                                        <p:tav tm="100000">
                                          <p:val>
                                            <p:strVal val="#ppt_w"/>
                                          </p:val>
                                        </p:tav>
                                      </p:tavLst>
                                    </p:anim>
                                    <p:anim calcmode="lin" valueType="num">
                                      <p:cBhvr>
                                        <p:cTn id="86" dur="1000" fill="hold"/>
                                        <p:tgtEl>
                                          <p:spTgt spid="35879"/>
                                        </p:tgtEl>
                                        <p:attrNameLst>
                                          <p:attrName>ppt_h</p:attrName>
                                        </p:attrNameLst>
                                      </p:cBhvr>
                                      <p:tavLst>
                                        <p:tav tm="0">
                                          <p:val>
                                            <p:fltVal val="0"/>
                                          </p:val>
                                        </p:tav>
                                        <p:tav tm="100000">
                                          <p:val>
                                            <p:strVal val="#ppt_h"/>
                                          </p:val>
                                        </p:tav>
                                      </p:tavLst>
                                    </p:anim>
                                    <p:anim calcmode="lin" valueType="num">
                                      <p:cBhvr>
                                        <p:cTn id="87" dur="1000" fill="hold"/>
                                        <p:tgtEl>
                                          <p:spTgt spid="35879"/>
                                        </p:tgtEl>
                                        <p:attrNameLst>
                                          <p:attrName>ppt_x</p:attrName>
                                        </p:attrNameLst>
                                      </p:cBhvr>
                                      <p:tavLst>
                                        <p:tav tm="0" fmla="#ppt_x+(cos(-2*pi*(1-$))*-#ppt_x-sin(-2*pi*(1-$))*(1-#ppt_y))*(1-$)">
                                          <p:val>
                                            <p:fltVal val="0"/>
                                          </p:val>
                                        </p:tav>
                                        <p:tav tm="100000">
                                          <p:val>
                                            <p:fltVal val="1"/>
                                          </p:val>
                                        </p:tav>
                                      </p:tavLst>
                                    </p:anim>
                                    <p:anim calcmode="lin" valueType="num">
                                      <p:cBhvr>
                                        <p:cTn id="88" dur="1000" fill="hold"/>
                                        <p:tgtEl>
                                          <p:spTgt spid="3587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95617" name="3BD2394D.WAV">
            <a:hlinkClick r:id="" action="ppaction://media"/>
          </p:cNvPr>
          <p:cNvPicPr>
            <a:picLocks noRot="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990600"/>
            <a:ext cx="2444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5618" name="Picture 25" descr="j034319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752600" cy="147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5619" name="Picture 27" descr="j01825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1219200"/>
            <a:ext cx="244475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5620" name="Picture 28" descr="j014900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99250" y="3276600"/>
            <a:ext cx="244475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5621" name="Picture 29" descr="j0216073"/>
          <p:cNvPicPr>
            <a:picLocks noChangeAspect="1" noChangeArrowheads="1"/>
          </p:cNvPicPr>
          <p:nvPr/>
        </p:nvPicPr>
        <p:blipFill>
          <a:blip r:embed="rId7">
            <a:extLst>
              <a:ext uri="{28A0092B-C50C-407E-A947-70E740481C1C}">
                <a14:useLocalDpi xmlns:a14="http://schemas.microsoft.com/office/drawing/2010/main" val="0"/>
              </a:ext>
            </a:extLst>
          </a:blip>
          <a:srcRect l="14583"/>
          <a:stretch>
            <a:fillRect/>
          </a:stretch>
        </p:blipFill>
        <p:spPr bwMode="auto">
          <a:xfrm>
            <a:off x="5715000" y="0"/>
            <a:ext cx="312420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5622" name="Picture 30" descr="j022773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3200400"/>
            <a:ext cx="239553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5623" name="8A87825F.WAV">
            <a:hlinkClick r:id="" action="ppaction://media"/>
          </p:cNvPr>
          <p:cNvPicPr>
            <a:picLocks noRot="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685800"/>
            <a:ext cx="2444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5624" name="Picture 32" descr="j031686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57400" y="-387350"/>
            <a:ext cx="3657600"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5625" name="43B34533.WAV">
            <a:hlinkClick r:id="" action="ppaction://media"/>
          </p:cNvPr>
          <p:cNvPicPr>
            <a:picLocks noRot="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5626" name="Picture 35" descr="j031697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68538" y="2193925"/>
            <a:ext cx="3657600" cy="246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5627" name="Picture 36" descr="j028516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2563" y="0"/>
            <a:ext cx="2451101"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5628" name="Picture 37" descr="j028496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62200" y="4443413"/>
            <a:ext cx="3657600" cy="241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5629" name="Picture 38" descr="j0262731"/>
          <p:cNvPicPr>
            <a:picLocks noChangeAspect="1" noChangeArrowheads="1"/>
          </p:cNvPicPr>
          <p:nvPr/>
        </p:nvPicPr>
        <p:blipFill>
          <a:blip r:embed="rId13">
            <a:extLst>
              <a:ext uri="{28A0092B-C50C-407E-A947-70E740481C1C}">
                <a14:useLocalDpi xmlns:a14="http://schemas.microsoft.com/office/drawing/2010/main" val="0"/>
              </a:ext>
            </a:extLst>
          </a:blip>
          <a:srcRect r="22917"/>
          <a:stretch>
            <a:fillRect/>
          </a:stretch>
        </p:blipFill>
        <p:spPr bwMode="auto">
          <a:xfrm>
            <a:off x="5105400" y="4648200"/>
            <a:ext cx="2819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5630" name="Picture 39" descr="j0227709"/>
          <p:cNvPicPr>
            <a:picLocks noChangeAspect="1" noChangeArrowheads="1"/>
          </p:cNvPicPr>
          <p:nvPr/>
        </p:nvPicPr>
        <p:blipFill>
          <a:blip r:embed="rId14">
            <a:extLst>
              <a:ext uri="{28A0092B-C50C-407E-A947-70E740481C1C}">
                <a14:useLocalDpi xmlns:a14="http://schemas.microsoft.com/office/drawing/2010/main" val="0"/>
              </a:ext>
            </a:extLst>
          </a:blip>
          <a:srcRect l="37500" r="12500"/>
          <a:stretch>
            <a:fillRect/>
          </a:stretch>
        </p:blipFill>
        <p:spPr bwMode="auto">
          <a:xfrm>
            <a:off x="7924800" y="990600"/>
            <a:ext cx="1828800"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84" name="Rectangle 40"/>
          <p:cNvSpPr>
            <a:spLocks noChangeArrowheads="1"/>
          </p:cNvSpPr>
          <p:nvPr/>
        </p:nvSpPr>
        <p:spPr bwMode="auto">
          <a:xfrm>
            <a:off x="1933575" y="180975"/>
            <a:ext cx="9144000" cy="369888"/>
          </a:xfrm>
          <a:prstGeom prst="rect">
            <a:avLst/>
          </a:prstGeom>
          <a:noFill/>
          <a:ln w="12700" cap="sq">
            <a:noFill/>
            <a:miter lim="800000"/>
            <a:headEnd type="none" w="sm" len="sm"/>
            <a:tailEnd type="none" w="sm" len="sm"/>
          </a:ln>
        </p:spPr>
        <p:txBody>
          <a:bodyPr lIns="91333" tIns="45667" rIns="91333" bIns="45667">
            <a:spAutoFit/>
          </a:bodyPr>
          <a:lstStyle/>
          <a:p>
            <a:pPr defTabSz="910481" fontAlgn="auto">
              <a:spcBef>
                <a:spcPts val="0"/>
              </a:spcBef>
              <a:spcAft>
                <a:spcPts val="0"/>
              </a:spcAft>
              <a:defRPr/>
            </a:pPr>
            <a:endParaRPr lang="en-US" sz="1800">
              <a:solidFill>
                <a:srgbClr val="EAEAEA"/>
              </a:solidFill>
              <a:latin typeface="Calibri"/>
              <a:ea typeface="+mn-ea"/>
              <a:cs typeface="+mn-cs"/>
            </a:endParaRPr>
          </a:p>
        </p:txBody>
      </p:sp>
      <p:sp>
        <p:nvSpPr>
          <p:cNvPr id="186385" name="Rectangle 41"/>
          <p:cNvSpPr>
            <a:spLocks noChangeArrowheads="1"/>
          </p:cNvSpPr>
          <p:nvPr/>
        </p:nvSpPr>
        <p:spPr bwMode="auto">
          <a:xfrm>
            <a:off x="2733675" y="2881313"/>
            <a:ext cx="9144000" cy="369887"/>
          </a:xfrm>
          <a:prstGeom prst="rect">
            <a:avLst/>
          </a:prstGeom>
          <a:noFill/>
          <a:ln w="12700" cap="sq">
            <a:noFill/>
            <a:miter lim="800000"/>
            <a:headEnd type="none" w="sm" len="sm"/>
            <a:tailEnd type="none" w="sm" len="sm"/>
          </a:ln>
        </p:spPr>
        <p:txBody>
          <a:bodyPr lIns="91333" tIns="45667" rIns="91333" bIns="45667">
            <a:spAutoFit/>
          </a:bodyPr>
          <a:lstStyle/>
          <a:p>
            <a:pPr defTabSz="910481" fontAlgn="auto">
              <a:spcBef>
                <a:spcPts val="0"/>
              </a:spcBef>
              <a:spcAft>
                <a:spcPts val="0"/>
              </a:spcAft>
              <a:defRPr/>
            </a:pPr>
            <a:endParaRPr lang="en-US" sz="1800">
              <a:solidFill>
                <a:srgbClr val="EAEAEA"/>
              </a:solidFill>
              <a:latin typeface="Calibri"/>
              <a:ea typeface="+mn-ea"/>
              <a:cs typeface="+mn-cs"/>
            </a:endParaRPr>
          </a:p>
        </p:txBody>
      </p:sp>
      <p:sp>
        <p:nvSpPr>
          <p:cNvPr id="495633" name="Rectangle 47"/>
          <p:cNvSpPr>
            <a:spLocks noGrp="1" noChangeArrowheads="1"/>
          </p:cNvSpPr>
          <p:nvPr>
            <p:ph type="title" idx="4294967295"/>
          </p:nvPr>
        </p:nvSpPr>
        <p:spPr>
          <a:xfrm>
            <a:off x="1331913" y="981075"/>
            <a:ext cx="5832475" cy="1511300"/>
          </a:xfrm>
          <a:solidFill>
            <a:srgbClr val="000040"/>
          </a:solidFill>
        </p:spPr>
        <p:txBody>
          <a:bodyPr/>
          <a:lstStyle/>
          <a:p>
            <a:pPr eaLnBrk="1" hangingPunct="1">
              <a:lnSpc>
                <a:spcPct val="80000"/>
              </a:lnSpc>
            </a:pPr>
            <a:r>
              <a:rPr lang="en-US" sz="3600" b="1">
                <a:solidFill>
                  <a:srgbClr val="FFFFFF"/>
                </a:solidFill>
                <a:latin typeface="Arial" charset="0"/>
                <a:cs typeface="Arial" charset="0"/>
              </a:rPr>
              <a:t>Người ta thường nghĩ điều gì khiến họ hạnh phúc?</a:t>
            </a:r>
            <a:endParaRPr lang="en-US" sz="3600">
              <a:solidFill>
                <a:srgbClr val="FFFFFF"/>
              </a:solidFill>
              <a:latin typeface="Times New Roman" charset="0"/>
              <a:cs typeface="Arial" charset="0"/>
            </a:endParaRPr>
          </a:p>
        </p:txBody>
      </p:sp>
      <p:sp>
        <p:nvSpPr>
          <p:cNvPr id="19" name="Rectangle 47"/>
          <p:cNvSpPr txBox="1">
            <a:spLocks noChangeArrowheads="1"/>
          </p:cNvSpPr>
          <p:nvPr/>
        </p:nvSpPr>
        <p:spPr bwMode="auto">
          <a:xfrm>
            <a:off x="1331913" y="2708275"/>
            <a:ext cx="3384550" cy="936625"/>
          </a:xfrm>
          <a:prstGeom prst="rect">
            <a:avLst/>
          </a:prstGeom>
          <a:solidFill>
            <a:srgbClr val="660066"/>
          </a:solidFill>
          <a:ln>
            <a:noFill/>
          </a:ln>
          <a:effectLst>
            <a:outerShdw dist="38100" dir="2700000" rotWithShape="0">
              <a:srgbClr val="808080">
                <a:alpha val="42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91333" tIns="45667" rIns="91333" bIns="45667" anchor="ctr"/>
          <a:lstStyle>
            <a:lvl1pPr defTabSz="912813" eaLnBrk="0" hangingPunct="0">
              <a:defRPr sz="2400">
                <a:solidFill>
                  <a:schemeClr val="tx1"/>
                </a:solidFill>
                <a:latin typeface="Times New Roman" charset="0"/>
                <a:ea typeface="MS PGothic" charset="0"/>
                <a:cs typeface="MS PGothic" charset="0"/>
              </a:defRPr>
            </a:lvl1pPr>
            <a:lvl2pPr marL="742950" indent="-285750" defTabSz="912813" eaLnBrk="0" hangingPunct="0">
              <a:defRPr sz="2400">
                <a:solidFill>
                  <a:schemeClr val="tx1"/>
                </a:solidFill>
                <a:latin typeface="Times New Roman" charset="0"/>
                <a:ea typeface="MS PGothic" charset="0"/>
                <a:cs typeface="MS PGothic" charset="0"/>
              </a:defRPr>
            </a:lvl2pPr>
            <a:lvl3pPr marL="1143000" indent="-228600" defTabSz="912813" eaLnBrk="0" hangingPunct="0">
              <a:defRPr sz="2400">
                <a:solidFill>
                  <a:schemeClr val="tx1"/>
                </a:solidFill>
                <a:latin typeface="Times New Roman" charset="0"/>
                <a:ea typeface="MS PGothic" charset="0"/>
                <a:cs typeface="MS PGothic" charset="0"/>
              </a:defRPr>
            </a:lvl3pPr>
            <a:lvl4pPr marL="1600200" indent="-228600" defTabSz="912813" eaLnBrk="0" hangingPunct="0">
              <a:defRPr sz="2400">
                <a:solidFill>
                  <a:schemeClr val="tx1"/>
                </a:solidFill>
                <a:latin typeface="Times New Roman" charset="0"/>
                <a:ea typeface="MS PGothic" charset="0"/>
                <a:cs typeface="MS PGothic" charset="0"/>
              </a:defRPr>
            </a:lvl4pPr>
            <a:lvl5pPr marL="2057400" indent="-228600" defTabSz="912813" eaLnBrk="0" hangingPunct="0">
              <a:defRPr sz="2400">
                <a:solidFill>
                  <a:schemeClr val="tx1"/>
                </a:solidFill>
                <a:latin typeface="Times New Roman" charset="0"/>
                <a:ea typeface="MS PGothic" charset="0"/>
                <a:cs typeface="MS PGothic" charset="0"/>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lnSpc>
                <a:spcPct val="80000"/>
              </a:lnSpc>
            </a:pPr>
            <a:r>
              <a:rPr lang="en-US" sz="4000" b="1">
                <a:solidFill>
                  <a:srgbClr val="FFFFFF"/>
                </a:solidFill>
                <a:latin typeface="Arial" charset="0"/>
                <a:ea typeface="ＭＳ Ｐゴシック" charset="0"/>
                <a:cs typeface="ＭＳ Ｐゴシック" charset="0"/>
              </a:rPr>
              <a:t>TiỀN</a:t>
            </a:r>
            <a:endParaRPr lang="en-US" sz="4000">
              <a:solidFill>
                <a:srgbClr val="FFFFFF"/>
              </a:solidFill>
              <a:ea typeface="ＭＳ Ｐゴシック" charset="0"/>
              <a:cs typeface="ＭＳ Ｐゴシック" charset="0"/>
            </a:endParaRPr>
          </a:p>
        </p:txBody>
      </p:sp>
      <p:sp>
        <p:nvSpPr>
          <p:cNvPr id="23" name="Rectangle 47"/>
          <p:cNvSpPr txBox="1">
            <a:spLocks noChangeArrowheads="1"/>
          </p:cNvSpPr>
          <p:nvPr/>
        </p:nvSpPr>
        <p:spPr bwMode="auto">
          <a:xfrm>
            <a:off x="-36513" y="4076700"/>
            <a:ext cx="3384551" cy="936625"/>
          </a:xfrm>
          <a:prstGeom prst="rect">
            <a:avLst/>
          </a:prstGeom>
          <a:solidFill>
            <a:srgbClr val="2300D5"/>
          </a:solidFill>
          <a:ln>
            <a:noFill/>
          </a:ln>
          <a:effectLst>
            <a:outerShdw dist="38100" dir="2700000" rotWithShape="0">
              <a:srgbClr val="808080">
                <a:alpha val="42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91333" tIns="45667" rIns="91333" bIns="45667" anchor="ctr"/>
          <a:lstStyle>
            <a:lvl1pPr defTabSz="912813" eaLnBrk="0" hangingPunct="0">
              <a:defRPr sz="2400">
                <a:solidFill>
                  <a:schemeClr val="tx1"/>
                </a:solidFill>
                <a:latin typeface="Times New Roman" charset="0"/>
                <a:ea typeface="MS PGothic" charset="0"/>
                <a:cs typeface="MS PGothic" charset="0"/>
              </a:defRPr>
            </a:lvl1pPr>
            <a:lvl2pPr marL="742950" indent="-285750" defTabSz="912813" eaLnBrk="0" hangingPunct="0">
              <a:defRPr sz="2400">
                <a:solidFill>
                  <a:schemeClr val="tx1"/>
                </a:solidFill>
                <a:latin typeface="Times New Roman" charset="0"/>
                <a:ea typeface="MS PGothic" charset="0"/>
                <a:cs typeface="MS PGothic" charset="0"/>
              </a:defRPr>
            </a:lvl2pPr>
            <a:lvl3pPr marL="1143000" indent="-228600" defTabSz="912813" eaLnBrk="0" hangingPunct="0">
              <a:defRPr sz="2400">
                <a:solidFill>
                  <a:schemeClr val="tx1"/>
                </a:solidFill>
                <a:latin typeface="Times New Roman" charset="0"/>
                <a:ea typeface="MS PGothic" charset="0"/>
                <a:cs typeface="MS PGothic" charset="0"/>
              </a:defRPr>
            </a:lvl3pPr>
            <a:lvl4pPr marL="1600200" indent="-228600" defTabSz="912813" eaLnBrk="0" hangingPunct="0">
              <a:defRPr sz="2400">
                <a:solidFill>
                  <a:schemeClr val="tx1"/>
                </a:solidFill>
                <a:latin typeface="Times New Roman" charset="0"/>
                <a:ea typeface="MS PGothic" charset="0"/>
                <a:cs typeface="MS PGothic" charset="0"/>
              </a:defRPr>
            </a:lvl4pPr>
            <a:lvl5pPr marL="2057400" indent="-228600" defTabSz="912813" eaLnBrk="0" hangingPunct="0">
              <a:defRPr sz="2400">
                <a:solidFill>
                  <a:schemeClr val="tx1"/>
                </a:solidFill>
                <a:latin typeface="Times New Roman" charset="0"/>
                <a:ea typeface="MS PGothic" charset="0"/>
                <a:cs typeface="MS PGothic" charset="0"/>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lnSpc>
                <a:spcPct val="80000"/>
              </a:lnSpc>
            </a:pPr>
            <a:r>
              <a:rPr lang="en-US" sz="4000" b="1">
                <a:solidFill>
                  <a:srgbClr val="FFFFFF"/>
                </a:solidFill>
                <a:latin typeface="Arial" charset="0"/>
                <a:cs typeface="Arial" charset="0"/>
              </a:rPr>
              <a:t>NHÀ CỬA</a:t>
            </a:r>
            <a:endParaRPr lang="en-US" sz="4000">
              <a:solidFill>
                <a:srgbClr val="FFFFFF"/>
              </a:solidFill>
            </a:endParaRPr>
          </a:p>
        </p:txBody>
      </p:sp>
      <p:sp>
        <p:nvSpPr>
          <p:cNvPr id="25" name="Rectangle 47"/>
          <p:cNvSpPr txBox="1">
            <a:spLocks noChangeArrowheads="1"/>
          </p:cNvSpPr>
          <p:nvPr/>
        </p:nvSpPr>
        <p:spPr bwMode="auto">
          <a:xfrm>
            <a:off x="2700338" y="3573463"/>
            <a:ext cx="3384550" cy="935037"/>
          </a:xfrm>
          <a:prstGeom prst="rect">
            <a:avLst/>
          </a:prstGeom>
          <a:solidFill>
            <a:srgbClr val="FF6600"/>
          </a:solidFill>
          <a:ln>
            <a:noFill/>
          </a:ln>
          <a:effectLst>
            <a:outerShdw dist="38100" dir="2700000" rotWithShape="0">
              <a:srgbClr val="808080">
                <a:alpha val="42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91333" tIns="45667" rIns="91333" bIns="45667" anchor="ctr"/>
          <a:lstStyle>
            <a:lvl1pPr defTabSz="912813" eaLnBrk="0" hangingPunct="0">
              <a:defRPr sz="2400">
                <a:solidFill>
                  <a:schemeClr val="tx1"/>
                </a:solidFill>
                <a:latin typeface="Times New Roman" charset="0"/>
                <a:ea typeface="MS PGothic" charset="0"/>
                <a:cs typeface="MS PGothic" charset="0"/>
              </a:defRPr>
            </a:lvl1pPr>
            <a:lvl2pPr marL="742950" indent="-285750" defTabSz="912813" eaLnBrk="0" hangingPunct="0">
              <a:defRPr sz="2400">
                <a:solidFill>
                  <a:schemeClr val="tx1"/>
                </a:solidFill>
                <a:latin typeface="Times New Roman" charset="0"/>
                <a:ea typeface="MS PGothic" charset="0"/>
                <a:cs typeface="MS PGothic" charset="0"/>
              </a:defRPr>
            </a:lvl2pPr>
            <a:lvl3pPr marL="1143000" indent="-228600" defTabSz="912813" eaLnBrk="0" hangingPunct="0">
              <a:defRPr sz="2400">
                <a:solidFill>
                  <a:schemeClr val="tx1"/>
                </a:solidFill>
                <a:latin typeface="Times New Roman" charset="0"/>
                <a:ea typeface="MS PGothic" charset="0"/>
                <a:cs typeface="MS PGothic" charset="0"/>
              </a:defRPr>
            </a:lvl3pPr>
            <a:lvl4pPr marL="1600200" indent="-228600" defTabSz="912813" eaLnBrk="0" hangingPunct="0">
              <a:defRPr sz="2400">
                <a:solidFill>
                  <a:schemeClr val="tx1"/>
                </a:solidFill>
                <a:latin typeface="Times New Roman" charset="0"/>
                <a:ea typeface="MS PGothic" charset="0"/>
                <a:cs typeface="MS PGothic" charset="0"/>
              </a:defRPr>
            </a:lvl4pPr>
            <a:lvl5pPr marL="2057400" indent="-228600" defTabSz="912813" eaLnBrk="0" hangingPunct="0">
              <a:defRPr sz="2400">
                <a:solidFill>
                  <a:schemeClr val="tx1"/>
                </a:solidFill>
                <a:latin typeface="Times New Roman" charset="0"/>
                <a:ea typeface="MS PGothic" charset="0"/>
                <a:cs typeface="MS PGothic" charset="0"/>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lnSpc>
                <a:spcPct val="80000"/>
              </a:lnSpc>
            </a:pPr>
            <a:r>
              <a:rPr lang="en-US" sz="4000" b="1">
                <a:solidFill>
                  <a:srgbClr val="FFFFFF"/>
                </a:solidFill>
                <a:latin typeface="Arial" charset="0"/>
                <a:ea typeface="ＭＳ Ｐゴシック" charset="0"/>
                <a:cs typeface="ＭＳ Ｐゴシック" charset="0"/>
              </a:rPr>
              <a:t>TỰ DO</a:t>
            </a:r>
            <a:endParaRPr lang="en-US" sz="4000">
              <a:solidFill>
                <a:srgbClr val="FFFFFF"/>
              </a:solidFill>
              <a:ea typeface="ＭＳ Ｐゴシック" charset="0"/>
              <a:cs typeface="ＭＳ Ｐゴシック" charset="0"/>
            </a:endParaRPr>
          </a:p>
        </p:txBody>
      </p:sp>
      <p:sp>
        <p:nvSpPr>
          <p:cNvPr id="26" name="Rectangle 47"/>
          <p:cNvSpPr txBox="1">
            <a:spLocks noChangeArrowheads="1"/>
          </p:cNvSpPr>
          <p:nvPr/>
        </p:nvSpPr>
        <p:spPr bwMode="auto">
          <a:xfrm>
            <a:off x="395288" y="5732463"/>
            <a:ext cx="3384550" cy="936625"/>
          </a:xfrm>
          <a:prstGeom prst="rect">
            <a:avLst/>
          </a:prstGeom>
          <a:solidFill>
            <a:srgbClr val="4B3118"/>
          </a:solidFill>
          <a:ln>
            <a:noFill/>
          </a:ln>
          <a:effectLst>
            <a:outerShdw dist="38100" dir="2700000" rotWithShape="0">
              <a:srgbClr val="808080">
                <a:alpha val="42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91333" tIns="45667" rIns="91333" bIns="45667" anchor="ctr"/>
          <a:lstStyle>
            <a:lvl1pPr defTabSz="912813" eaLnBrk="0" hangingPunct="0">
              <a:defRPr sz="2400">
                <a:solidFill>
                  <a:schemeClr val="tx1"/>
                </a:solidFill>
                <a:latin typeface="Times New Roman" charset="0"/>
                <a:ea typeface="MS PGothic" charset="0"/>
                <a:cs typeface="MS PGothic" charset="0"/>
              </a:defRPr>
            </a:lvl1pPr>
            <a:lvl2pPr marL="742950" indent="-285750" defTabSz="912813" eaLnBrk="0" hangingPunct="0">
              <a:defRPr sz="2400">
                <a:solidFill>
                  <a:schemeClr val="tx1"/>
                </a:solidFill>
                <a:latin typeface="Times New Roman" charset="0"/>
                <a:ea typeface="MS PGothic" charset="0"/>
                <a:cs typeface="MS PGothic" charset="0"/>
              </a:defRPr>
            </a:lvl2pPr>
            <a:lvl3pPr marL="1143000" indent="-228600" defTabSz="912813" eaLnBrk="0" hangingPunct="0">
              <a:defRPr sz="2400">
                <a:solidFill>
                  <a:schemeClr val="tx1"/>
                </a:solidFill>
                <a:latin typeface="Times New Roman" charset="0"/>
                <a:ea typeface="MS PGothic" charset="0"/>
                <a:cs typeface="MS PGothic" charset="0"/>
              </a:defRPr>
            </a:lvl3pPr>
            <a:lvl4pPr marL="1600200" indent="-228600" defTabSz="912813" eaLnBrk="0" hangingPunct="0">
              <a:defRPr sz="2400">
                <a:solidFill>
                  <a:schemeClr val="tx1"/>
                </a:solidFill>
                <a:latin typeface="Times New Roman" charset="0"/>
                <a:ea typeface="MS PGothic" charset="0"/>
                <a:cs typeface="MS PGothic" charset="0"/>
              </a:defRPr>
            </a:lvl4pPr>
            <a:lvl5pPr marL="2057400" indent="-228600" defTabSz="912813" eaLnBrk="0" hangingPunct="0">
              <a:defRPr sz="2400">
                <a:solidFill>
                  <a:schemeClr val="tx1"/>
                </a:solidFill>
                <a:latin typeface="Times New Roman" charset="0"/>
                <a:ea typeface="MS PGothic" charset="0"/>
                <a:cs typeface="MS PGothic" charset="0"/>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lnSpc>
                <a:spcPct val="80000"/>
              </a:lnSpc>
            </a:pPr>
            <a:r>
              <a:rPr lang="en-US" sz="4000" b="1">
                <a:solidFill>
                  <a:srgbClr val="FFFFFF"/>
                </a:solidFill>
                <a:latin typeface="Arial" charset="0"/>
                <a:ea typeface="ＭＳ Ｐゴシック" charset="0"/>
                <a:cs typeface="ＭＳ Ｐゴシック" charset="0"/>
              </a:rPr>
              <a:t>GIA ĐÌNH</a:t>
            </a:r>
            <a:endParaRPr lang="en-US" sz="4000">
              <a:solidFill>
                <a:srgbClr val="FFFFFF"/>
              </a:solidFill>
              <a:ea typeface="ＭＳ Ｐゴシック" charset="0"/>
              <a:cs typeface="ＭＳ Ｐゴシック" charset="0"/>
            </a:endParaRPr>
          </a:p>
        </p:txBody>
      </p:sp>
      <p:sp>
        <p:nvSpPr>
          <p:cNvPr id="27" name="Rectangle 47"/>
          <p:cNvSpPr txBox="1">
            <a:spLocks noChangeArrowheads="1"/>
          </p:cNvSpPr>
          <p:nvPr/>
        </p:nvSpPr>
        <p:spPr bwMode="auto">
          <a:xfrm>
            <a:off x="5759450" y="1989138"/>
            <a:ext cx="3384550" cy="935037"/>
          </a:xfrm>
          <a:prstGeom prst="rect">
            <a:avLst/>
          </a:prstGeom>
          <a:solidFill>
            <a:srgbClr val="330066"/>
          </a:solidFill>
          <a:ln>
            <a:noFill/>
          </a:ln>
          <a:effectLst>
            <a:outerShdw dist="38100" dir="2700000" rotWithShape="0">
              <a:srgbClr val="808080">
                <a:alpha val="42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91333" tIns="45667" rIns="91333" bIns="45667" anchor="ctr"/>
          <a:lstStyle>
            <a:lvl1pPr defTabSz="912813" eaLnBrk="0" hangingPunct="0">
              <a:defRPr sz="2400">
                <a:solidFill>
                  <a:schemeClr val="tx1"/>
                </a:solidFill>
                <a:latin typeface="Times New Roman" charset="0"/>
                <a:ea typeface="MS PGothic" charset="0"/>
                <a:cs typeface="MS PGothic" charset="0"/>
              </a:defRPr>
            </a:lvl1pPr>
            <a:lvl2pPr marL="742950" indent="-285750" defTabSz="912813" eaLnBrk="0" hangingPunct="0">
              <a:defRPr sz="2400">
                <a:solidFill>
                  <a:schemeClr val="tx1"/>
                </a:solidFill>
                <a:latin typeface="Times New Roman" charset="0"/>
                <a:ea typeface="MS PGothic" charset="0"/>
                <a:cs typeface="MS PGothic" charset="0"/>
              </a:defRPr>
            </a:lvl2pPr>
            <a:lvl3pPr marL="1143000" indent="-228600" defTabSz="912813" eaLnBrk="0" hangingPunct="0">
              <a:defRPr sz="2400">
                <a:solidFill>
                  <a:schemeClr val="tx1"/>
                </a:solidFill>
                <a:latin typeface="Times New Roman" charset="0"/>
                <a:ea typeface="MS PGothic" charset="0"/>
                <a:cs typeface="MS PGothic" charset="0"/>
              </a:defRPr>
            </a:lvl3pPr>
            <a:lvl4pPr marL="1600200" indent="-228600" defTabSz="912813" eaLnBrk="0" hangingPunct="0">
              <a:defRPr sz="2400">
                <a:solidFill>
                  <a:schemeClr val="tx1"/>
                </a:solidFill>
                <a:latin typeface="Times New Roman" charset="0"/>
                <a:ea typeface="MS PGothic" charset="0"/>
                <a:cs typeface="MS PGothic" charset="0"/>
              </a:defRPr>
            </a:lvl4pPr>
            <a:lvl5pPr marL="2057400" indent="-228600" defTabSz="912813" eaLnBrk="0" hangingPunct="0">
              <a:defRPr sz="2400">
                <a:solidFill>
                  <a:schemeClr val="tx1"/>
                </a:solidFill>
                <a:latin typeface="Times New Roman" charset="0"/>
                <a:ea typeface="MS PGothic" charset="0"/>
                <a:cs typeface="MS PGothic" charset="0"/>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lnSpc>
                <a:spcPct val="80000"/>
              </a:lnSpc>
            </a:pPr>
            <a:r>
              <a:rPr lang="en-US" sz="4000" b="1">
                <a:solidFill>
                  <a:srgbClr val="FFFFFF"/>
                </a:solidFill>
                <a:latin typeface="Arial" charset="0"/>
                <a:cs typeface="Arial" charset="0"/>
              </a:rPr>
              <a:t>BẠN BÈ</a:t>
            </a:r>
            <a:endParaRPr lang="en-US" sz="4000">
              <a:solidFill>
                <a:srgbClr val="FFFFFF"/>
              </a:solidFill>
            </a:endParaRPr>
          </a:p>
        </p:txBody>
      </p:sp>
      <p:sp>
        <p:nvSpPr>
          <p:cNvPr id="28" name="Rectangle 47"/>
          <p:cNvSpPr txBox="1">
            <a:spLocks noChangeArrowheads="1"/>
          </p:cNvSpPr>
          <p:nvPr/>
        </p:nvSpPr>
        <p:spPr bwMode="auto">
          <a:xfrm>
            <a:off x="5724525" y="3068638"/>
            <a:ext cx="3384550" cy="936625"/>
          </a:xfrm>
          <a:prstGeom prst="rect">
            <a:avLst/>
          </a:prstGeom>
          <a:solidFill>
            <a:srgbClr val="008000"/>
          </a:solidFill>
          <a:ln>
            <a:noFill/>
          </a:ln>
          <a:effectLst>
            <a:outerShdw dist="38100" dir="2700000" rotWithShape="0">
              <a:srgbClr val="808080">
                <a:alpha val="42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91333" tIns="45667" rIns="91333" bIns="45667" anchor="ctr"/>
          <a:lstStyle>
            <a:lvl1pPr defTabSz="912813" eaLnBrk="0" hangingPunct="0">
              <a:defRPr sz="2400">
                <a:solidFill>
                  <a:schemeClr val="tx1"/>
                </a:solidFill>
                <a:latin typeface="Times New Roman" charset="0"/>
                <a:ea typeface="MS PGothic" charset="0"/>
                <a:cs typeface="MS PGothic" charset="0"/>
              </a:defRPr>
            </a:lvl1pPr>
            <a:lvl2pPr marL="742950" indent="-285750" defTabSz="912813" eaLnBrk="0" hangingPunct="0">
              <a:defRPr sz="2400">
                <a:solidFill>
                  <a:schemeClr val="tx1"/>
                </a:solidFill>
                <a:latin typeface="Times New Roman" charset="0"/>
                <a:ea typeface="MS PGothic" charset="0"/>
                <a:cs typeface="MS PGothic" charset="0"/>
              </a:defRPr>
            </a:lvl2pPr>
            <a:lvl3pPr marL="1143000" indent="-228600" defTabSz="912813" eaLnBrk="0" hangingPunct="0">
              <a:defRPr sz="2400">
                <a:solidFill>
                  <a:schemeClr val="tx1"/>
                </a:solidFill>
                <a:latin typeface="Times New Roman" charset="0"/>
                <a:ea typeface="MS PGothic" charset="0"/>
                <a:cs typeface="MS PGothic" charset="0"/>
              </a:defRPr>
            </a:lvl3pPr>
            <a:lvl4pPr marL="1600200" indent="-228600" defTabSz="912813" eaLnBrk="0" hangingPunct="0">
              <a:defRPr sz="2400">
                <a:solidFill>
                  <a:schemeClr val="tx1"/>
                </a:solidFill>
                <a:latin typeface="Times New Roman" charset="0"/>
                <a:ea typeface="MS PGothic" charset="0"/>
                <a:cs typeface="MS PGothic" charset="0"/>
              </a:defRPr>
            </a:lvl4pPr>
            <a:lvl5pPr marL="2057400" indent="-228600" defTabSz="912813" eaLnBrk="0" hangingPunct="0">
              <a:defRPr sz="2400">
                <a:solidFill>
                  <a:schemeClr val="tx1"/>
                </a:solidFill>
                <a:latin typeface="Times New Roman" charset="0"/>
                <a:ea typeface="MS PGothic" charset="0"/>
                <a:cs typeface="MS PGothic" charset="0"/>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lnSpc>
                <a:spcPct val="80000"/>
              </a:lnSpc>
            </a:pPr>
            <a:r>
              <a:rPr lang="en-US" sz="4000" b="1">
                <a:solidFill>
                  <a:srgbClr val="FFFFFF"/>
                </a:solidFill>
                <a:latin typeface="Arial" charset="0"/>
                <a:cs typeface="Arial" charset="0"/>
              </a:rPr>
              <a:t>ÁO QuẦN</a:t>
            </a:r>
            <a:endParaRPr lang="en-US" sz="4000">
              <a:solidFill>
                <a:srgbClr val="FFFFFF"/>
              </a:solidFill>
            </a:endParaRPr>
          </a:p>
        </p:txBody>
      </p:sp>
      <p:sp>
        <p:nvSpPr>
          <p:cNvPr id="24" name="Rectangle 47"/>
          <p:cNvSpPr txBox="1">
            <a:spLocks noChangeArrowheads="1"/>
          </p:cNvSpPr>
          <p:nvPr/>
        </p:nvSpPr>
        <p:spPr bwMode="auto">
          <a:xfrm>
            <a:off x="1619250" y="4868863"/>
            <a:ext cx="3384550" cy="936625"/>
          </a:xfrm>
          <a:prstGeom prst="rect">
            <a:avLst/>
          </a:prstGeom>
          <a:solidFill>
            <a:srgbClr val="FF0000"/>
          </a:solidFill>
          <a:ln>
            <a:noFill/>
          </a:ln>
          <a:effectLst>
            <a:outerShdw dist="38100" dir="2700000" rotWithShape="0">
              <a:srgbClr val="808080">
                <a:alpha val="42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91333" tIns="45667" rIns="91333" bIns="45667" anchor="ctr"/>
          <a:lstStyle>
            <a:lvl1pPr defTabSz="912813" eaLnBrk="0" hangingPunct="0">
              <a:defRPr sz="2400">
                <a:solidFill>
                  <a:schemeClr val="tx1"/>
                </a:solidFill>
                <a:latin typeface="Times New Roman" charset="0"/>
                <a:ea typeface="MS PGothic" charset="0"/>
                <a:cs typeface="MS PGothic" charset="0"/>
              </a:defRPr>
            </a:lvl1pPr>
            <a:lvl2pPr marL="742950" indent="-285750" defTabSz="912813" eaLnBrk="0" hangingPunct="0">
              <a:defRPr sz="2400">
                <a:solidFill>
                  <a:schemeClr val="tx1"/>
                </a:solidFill>
                <a:latin typeface="Times New Roman" charset="0"/>
                <a:ea typeface="MS PGothic" charset="0"/>
                <a:cs typeface="MS PGothic" charset="0"/>
              </a:defRPr>
            </a:lvl2pPr>
            <a:lvl3pPr marL="1143000" indent="-228600" defTabSz="912813" eaLnBrk="0" hangingPunct="0">
              <a:defRPr sz="2400">
                <a:solidFill>
                  <a:schemeClr val="tx1"/>
                </a:solidFill>
                <a:latin typeface="Times New Roman" charset="0"/>
                <a:ea typeface="MS PGothic" charset="0"/>
                <a:cs typeface="MS PGothic" charset="0"/>
              </a:defRPr>
            </a:lvl3pPr>
            <a:lvl4pPr marL="1600200" indent="-228600" defTabSz="912813" eaLnBrk="0" hangingPunct="0">
              <a:defRPr sz="2400">
                <a:solidFill>
                  <a:schemeClr val="tx1"/>
                </a:solidFill>
                <a:latin typeface="Times New Roman" charset="0"/>
                <a:ea typeface="MS PGothic" charset="0"/>
                <a:cs typeface="MS PGothic" charset="0"/>
              </a:defRPr>
            </a:lvl4pPr>
            <a:lvl5pPr marL="2057400" indent="-228600" defTabSz="912813" eaLnBrk="0" hangingPunct="0">
              <a:defRPr sz="2400">
                <a:solidFill>
                  <a:schemeClr val="tx1"/>
                </a:solidFill>
                <a:latin typeface="Times New Roman" charset="0"/>
                <a:ea typeface="MS PGothic" charset="0"/>
                <a:cs typeface="MS PGothic" charset="0"/>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lnSpc>
                <a:spcPct val="80000"/>
              </a:lnSpc>
            </a:pPr>
            <a:r>
              <a:rPr lang="en-US" sz="4000" b="1">
                <a:solidFill>
                  <a:srgbClr val="FFFFFF"/>
                </a:solidFill>
                <a:latin typeface="Arial" charset="0"/>
                <a:cs typeface="Arial" charset="0"/>
              </a:rPr>
              <a:t>XE CỘ</a:t>
            </a:r>
            <a:endParaRPr lang="en-US" sz="4000">
              <a:solidFill>
                <a:srgbClr val="FFFFFF"/>
              </a:solidFill>
            </a:endParaRPr>
          </a:p>
        </p:txBody>
      </p:sp>
      <p:sp>
        <p:nvSpPr>
          <p:cNvPr id="29" name="Rectangle 47"/>
          <p:cNvSpPr txBox="1">
            <a:spLocks noChangeArrowheads="1"/>
          </p:cNvSpPr>
          <p:nvPr/>
        </p:nvSpPr>
        <p:spPr bwMode="auto">
          <a:xfrm>
            <a:off x="4643438" y="4365625"/>
            <a:ext cx="3960812" cy="935038"/>
          </a:xfrm>
          <a:prstGeom prst="rect">
            <a:avLst/>
          </a:prstGeom>
          <a:solidFill>
            <a:srgbClr val="3366FF"/>
          </a:solidFill>
          <a:ln>
            <a:noFill/>
          </a:ln>
          <a:effectLst>
            <a:outerShdw dist="38100" dir="2700000" rotWithShape="0">
              <a:srgbClr val="808080">
                <a:alpha val="42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91333" tIns="45667" rIns="91333" bIns="45667" anchor="ctr"/>
          <a:lstStyle>
            <a:lvl1pPr defTabSz="912813" eaLnBrk="0" hangingPunct="0">
              <a:defRPr sz="2400">
                <a:solidFill>
                  <a:schemeClr val="tx1"/>
                </a:solidFill>
                <a:latin typeface="Times New Roman" charset="0"/>
                <a:ea typeface="MS PGothic" charset="0"/>
                <a:cs typeface="MS PGothic" charset="0"/>
              </a:defRPr>
            </a:lvl1pPr>
            <a:lvl2pPr marL="742950" indent="-285750" defTabSz="912813" eaLnBrk="0" hangingPunct="0">
              <a:defRPr sz="2400">
                <a:solidFill>
                  <a:schemeClr val="tx1"/>
                </a:solidFill>
                <a:latin typeface="Times New Roman" charset="0"/>
                <a:ea typeface="MS PGothic" charset="0"/>
                <a:cs typeface="MS PGothic" charset="0"/>
              </a:defRPr>
            </a:lvl2pPr>
            <a:lvl3pPr marL="1143000" indent="-228600" defTabSz="912813" eaLnBrk="0" hangingPunct="0">
              <a:defRPr sz="2400">
                <a:solidFill>
                  <a:schemeClr val="tx1"/>
                </a:solidFill>
                <a:latin typeface="Times New Roman" charset="0"/>
                <a:ea typeface="MS PGothic" charset="0"/>
                <a:cs typeface="MS PGothic" charset="0"/>
              </a:defRPr>
            </a:lvl3pPr>
            <a:lvl4pPr marL="1600200" indent="-228600" defTabSz="912813" eaLnBrk="0" hangingPunct="0">
              <a:defRPr sz="2400">
                <a:solidFill>
                  <a:schemeClr val="tx1"/>
                </a:solidFill>
                <a:latin typeface="Times New Roman" charset="0"/>
                <a:ea typeface="MS PGothic" charset="0"/>
                <a:cs typeface="MS PGothic" charset="0"/>
              </a:defRPr>
            </a:lvl4pPr>
            <a:lvl5pPr marL="2057400" indent="-228600" defTabSz="912813" eaLnBrk="0" hangingPunct="0">
              <a:defRPr sz="2400">
                <a:solidFill>
                  <a:schemeClr val="tx1"/>
                </a:solidFill>
                <a:latin typeface="Times New Roman" charset="0"/>
                <a:ea typeface="MS PGothic" charset="0"/>
                <a:cs typeface="MS PGothic" charset="0"/>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lnSpc>
                <a:spcPct val="80000"/>
              </a:lnSpc>
            </a:pPr>
            <a:r>
              <a:rPr lang="en-US" sz="4000" b="1">
                <a:solidFill>
                  <a:srgbClr val="FFFFFF"/>
                </a:solidFill>
                <a:latin typeface="Arial" charset="0"/>
                <a:ea typeface="ＭＳ Ｐゴシック" charset="0"/>
                <a:cs typeface="ＭＳ Ｐゴシック" charset="0"/>
              </a:rPr>
              <a:t>XINH XẮN</a:t>
            </a:r>
            <a:endParaRPr lang="en-US" sz="4000">
              <a:solidFill>
                <a:srgbClr val="FFFFFF"/>
              </a:solidFill>
              <a:ea typeface="ＭＳ Ｐゴシック" charset="0"/>
              <a:cs typeface="ＭＳ Ｐゴシック" charset="0"/>
            </a:endParaRPr>
          </a:p>
        </p:txBody>
      </p:sp>
      <p:sp>
        <p:nvSpPr>
          <p:cNvPr id="31" name="Rectangle 47"/>
          <p:cNvSpPr txBox="1">
            <a:spLocks noChangeArrowheads="1"/>
          </p:cNvSpPr>
          <p:nvPr/>
        </p:nvSpPr>
        <p:spPr bwMode="auto">
          <a:xfrm>
            <a:off x="5183188" y="5181600"/>
            <a:ext cx="3960812" cy="935038"/>
          </a:xfrm>
          <a:prstGeom prst="rect">
            <a:avLst/>
          </a:prstGeom>
          <a:solidFill>
            <a:schemeClr val="bg1"/>
          </a:solidFill>
          <a:ln>
            <a:noFill/>
          </a:ln>
          <a:effectLst>
            <a:outerShdw dist="38100" dir="2700000" rotWithShape="0">
              <a:srgbClr val="808080">
                <a:alpha val="42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91333" tIns="45667" rIns="91333" bIns="45667" anchor="ctr"/>
          <a:lstStyle>
            <a:lvl1pPr defTabSz="912813" eaLnBrk="0" hangingPunct="0">
              <a:defRPr sz="2400">
                <a:solidFill>
                  <a:schemeClr val="tx1"/>
                </a:solidFill>
                <a:latin typeface="Times New Roman" charset="0"/>
                <a:ea typeface="MS PGothic" charset="0"/>
                <a:cs typeface="MS PGothic" charset="0"/>
              </a:defRPr>
            </a:lvl1pPr>
            <a:lvl2pPr marL="742950" indent="-285750" defTabSz="912813" eaLnBrk="0" hangingPunct="0">
              <a:defRPr sz="2400">
                <a:solidFill>
                  <a:schemeClr val="tx1"/>
                </a:solidFill>
                <a:latin typeface="Times New Roman" charset="0"/>
                <a:ea typeface="MS PGothic" charset="0"/>
                <a:cs typeface="MS PGothic" charset="0"/>
              </a:defRPr>
            </a:lvl2pPr>
            <a:lvl3pPr marL="1143000" indent="-228600" defTabSz="912813" eaLnBrk="0" hangingPunct="0">
              <a:defRPr sz="2400">
                <a:solidFill>
                  <a:schemeClr val="tx1"/>
                </a:solidFill>
                <a:latin typeface="Times New Roman" charset="0"/>
                <a:ea typeface="MS PGothic" charset="0"/>
                <a:cs typeface="MS PGothic" charset="0"/>
              </a:defRPr>
            </a:lvl3pPr>
            <a:lvl4pPr marL="1600200" indent="-228600" defTabSz="912813" eaLnBrk="0" hangingPunct="0">
              <a:defRPr sz="2400">
                <a:solidFill>
                  <a:schemeClr val="tx1"/>
                </a:solidFill>
                <a:latin typeface="Times New Roman" charset="0"/>
                <a:ea typeface="MS PGothic" charset="0"/>
                <a:cs typeface="MS PGothic" charset="0"/>
              </a:defRPr>
            </a:lvl4pPr>
            <a:lvl5pPr marL="2057400" indent="-228600" defTabSz="912813" eaLnBrk="0" hangingPunct="0">
              <a:defRPr sz="2400">
                <a:solidFill>
                  <a:schemeClr val="tx1"/>
                </a:solidFill>
                <a:latin typeface="Times New Roman" charset="0"/>
                <a:ea typeface="MS PGothic" charset="0"/>
                <a:cs typeface="MS PGothic" charset="0"/>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lnSpc>
                <a:spcPct val="80000"/>
              </a:lnSpc>
            </a:pPr>
            <a:r>
              <a:rPr lang="en-US" sz="4000" b="1">
                <a:solidFill>
                  <a:srgbClr val="FF0000"/>
                </a:solidFill>
                <a:latin typeface="Arial" charset="0"/>
                <a:ea typeface="ＭＳ Ｐゴシック" charset="0"/>
                <a:cs typeface="ＭＳ Ｐゴシック" charset="0"/>
              </a:rPr>
              <a:t>SỨC KHỎE</a:t>
            </a:r>
            <a:endParaRPr lang="en-US" sz="4000">
              <a:solidFill>
                <a:srgbClr val="FF0000"/>
              </a:solidFill>
              <a:ea typeface="ＭＳ Ｐゴシック" charset="0"/>
              <a:cs typeface="ＭＳ Ｐゴシック" charset="0"/>
            </a:endParaRPr>
          </a:p>
        </p:txBody>
      </p:sp>
      <p:sp>
        <p:nvSpPr>
          <p:cNvPr id="30" name="Rectangle 47"/>
          <p:cNvSpPr txBox="1">
            <a:spLocks noChangeArrowheads="1"/>
          </p:cNvSpPr>
          <p:nvPr/>
        </p:nvSpPr>
        <p:spPr bwMode="auto">
          <a:xfrm>
            <a:off x="3708400" y="5921375"/>
            <a:ext cx="3384550" cy="936625"/>
          </a:xfrm>
          <a:prstGeom prst="rect">
            <a:avLst/>
          </a:prstGeom>
          <a:solidFill>
            <a:srgbClr val="000000"/>
          </a:solidFill>
          <a:ln>
            <a:noFill/>
          </a:ln>
          <a:effectLst>
            <a:outerShdw dist="38100" dir="2700000" rotWithShape="0">
              <a:srgbClr val="808080">
                <a:alpha val="42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91333" tIns="45667" rIns="91333" bIns="45667" anchor="ctr"/>
          <a:lstStyle>
            <a:lvl1pPr defTabSz="912813" eaLnBrk="0" hangingPunct="0">
              <a:defRPr sz="2400">
                <a:solidFill>
                  <a:schemeClr val="tx1"/>
                </a:solidFill>
                <a:latin typeface="Times New Roman" charset="0"/>
                <a:ea typeface="MS PGothic" charset="0"/>
                <a:cs typeface="MS PGothic" charset="0"/>
              </a:defRPr>
            </a:lvl1pPr>
            <a:lvl2pPr marL="742950" indent="-285750" defTabSz="912813" eaLnBrk="0" hangingPunct="0">
              <a:defRPr sz="2400">
                <a:solidFill>
                  <a:schemeClr val="tx1"/>
                </a:solidFill>
                <a:latin typeface="Times New Roman" charset="0"/>
                <a:ea typeface="MS PGothic" charset="0"/>
                <a:cs typeface="MS PGothic" charset="0"/>
              </a:defRPr>
            </a:lvl2pPr>
            <a:lvl3pPr marL="1143000" indent="-228600" defTabSz="912813" eaLnBrk="0" hangingPunct="0">
              <a:defRPr sz="2400">
                <a:solidFill>
                  <a:schemeClr val="tx1"/>
                </a:solidFill>
                <a:latin typeface="Times New Roman" charset="0"/>
                <a:ea typeface="MS PGothic" charset="0"/>
                <a:cs typeface="MS PGothic" charset="0"/>
              </a:defRPr>
            </a:lvl3pPr>
            <a:lvl4pPr marL="1600200" indent="-228600" defTabSz="912813" eaLnBrk="0" hangingPunct="0">
              <a:defRPr sz="2400">
                <a:solidFill>
                  <a:schemeClr val="tx1"/>
                </a:solidFill>
                <a:latin typeface="Times New Roman" charset="0"/>
                <a:ea typeface="MS PGothic" charset="0"/>
                <a:cs typeface="MS PGothic" charset="0"/>
              </a:defRPr>
            </a:lvl4pPr>
            <a:lvl5pPr marL="2057400" indent="-228600" defTabSz="912813" eaLnBrk="0" hangingPunct="0">
              <a:defRPr sz="2400">
                <a:solidFill>
                  <a:schemeClr val="tx1"/>
                </a:solidFill>
                <a:latin typeface="Times New Roman" charset="0"/>
                <a:ea typeface="MS PGothic" charset="0"/>
                <a:cs typeface="MS PGothic" charset="0"/>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lnSpc>
                <a:spcPct val="80000"/>
              </a:lnSpc>
            </a:pPr>
            <a:r>
              <a:rPr lang="en-US" sz="4000" b="1">
                <a:solidFill>
                  <a:srgbClr val="FFFFFF"/>
                </a:solidFill>
                <a:latin typeface="Arial" charset="0"/>
                <a:ea typeface="ＭＳ Ｐゴシック" charset="0"/>
                <a:cs typeface="ＭＳ Ｐゴシック" charset="0"/>
              </a:rPr>
              <a:t>DU LỊCH</a:t>
            </a:r>
            <a:endParaRPr lang="en-US" sz="4000">
              <a:solidFill>
                <a:srgbClr val="FFFFFF"/>
              </a:solidFill>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randombar(horizontal)">
                                      <p:cBhvr>
                                        <p:cTn id="17" dur="500"/>
                                        <p:tgtEl>
                                          <p:spTgt spid="2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randombar(horizontal)">
                                      <p:cBhvr>
                                        <p:cTn id="27" dur="500"/>
                                        <p:tgtEl>
                                          <p:spTgt spid="2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randombar(horizontal)">
                                      <p:cBhvr>
                                        <p:cTn id="32" dur="500"/>
                                        <p:tgtEl>
                                          <p:spTgt spid="2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randombar(horizontal)">
                                      <p:cBhvr>
                                        <p:cTn id="37" dur="500"/>
                                        <p:tgtEl>
                                          <p:spTgt spid="2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randombar(horizontal)">
                                      <p:cBhvr>
                                        <p:cTn id="42" dur="500"/>
                                        <p:tgtEl>
                                          <p:spTgt spid="29"/>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randombar(horizontal)">
                                      <p:cBhvr>
                                        <p:cTn id="47" dur="500"/>
                                        <p:tgtEl>
                                          <p:spTgt spid="3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randombar(horizontal)">
                                      <p:cBhvr>
                                        <p:cTn id="5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animBg="1"/>
      <p:bldP spid="25" grpId="0" animBg="1"/>
      <p:bldP spid="26" grpId="0" animBg="1"/>
      <p:bldP spid="27" grpId="0" animBg="1"/>
      <p:bldP spid="28" grpId="0" animBg="1"/>
      <p:bldP spid="24" grpId="0" animBg="1"/>
      <p:bldP spid="29" grpId="0" animBg="1"/>
      <p:bldP spid="31" grpId="0" animBg="1"/>
      <p:bldP spid="3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5"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30" tIns="41015" rIns="82030" bIns="41015" anchor="ctr"/>
          <a:lstStyle/>
          <a:p>
            <a:pPr defTabSz="407988" eaLnBrk="0" hangingPunct="0">
              <a:lnSpc>
                <a:spcPct val="93000"/>
              </a:lnSpc>
              <a:buClr>
                <a:srgbClr val="000000"/>
              </a:buClr>
              <a:buSzPct val="100000"/>
            </a:pPr>
            <a:endParaRPr lang="en-US" sz="2200">
              <a:solidFill>
                <a:srgbClr val="FFFFFF"/>
              </a:solidFill>
              <a:ea typeface="MS Gothic" charset="0"/>
              <a:cs typeface="MS Gothic" charset="0"/>
            </a:endParaRPr>
          </a:p>
        </p:txBody>
      </p:sp>
      <p:sp>
        <p:nvSpPr>
          <p:cNvPr id="497666" name="Text Box 2"/>
          <p:cNvSpPr txBox="1">
            <a:spLocks noChangeArrowheads="1"/>
          </p:cNvSpPr>
          <p:nvPr/>
        </p:nvSpPr>
        <p:spPr bwMode="auto">
          <a:xfrm>
            <a:off x="762000" y="6557963"/>
            <a:ext cx="876300"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36" tIns="41983" rIns="80736" bIns="41983" anchor="ctr">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lgn="ctr">
              <a:spcBef>
                <a:spcPts val="500"/>
              </a:spcBef>
              <a:buClr>
                <a:srgbClr val="FFFFFF"/>
              </a:buClr>
              <a:buSzPct val="100000"/>
            </a:pPr>
            <a:r>
              <a:rPr lang="en-GB" sz="800" b="1">
                <a:solidFill>
                  <a:srgbClr val="FFFFFF"/>
                </a:solidFill>
                <a:latin typeface="Arial" charset="0"/>
                <a:ea typeface="MS Gothic" charset="0"/>
                <a:cs typeface="MS Gothic" charset="0"/>
              </a:rPr>
              <a:t>© </a:t>
            </a:r>
            <a:r>
              <a:rPr lang="en-GB" sz="900" b="1">
                <a:solidFill>
                  <a:srgbClr val="FFFFFF"/>
                </a:solidFill>
                <a:latin typeface="Arial" charset="0"/>
                <a:ea typeface="MS Gothic" charset="0"/>
                <a:cs typeface="MS Gothic" charset="0"/>
              </a:rPr>
              <a:t>2006</a:t>
            </a:r>
            <a:r>
              <a:rPr lang="en-GB" sz="800" b="1">
                <a:solidFill>
                  <a:srgbClr val="FFFFFF"/>
                </a:solidFill>
                <a:latin typeface="Arial" charset="0"/>
                <a:ea typeface="MS Gothic" charset="0"/>
                <a:cs typeface="MS Gothic" charset="0"/>
              </a:rPr>
              <a:t> TBBMI</a:t>
            </a:r>
          </a:p>
        </p:txBody>
      </p:sp>
      <p:sp>
        <p:nvSpPr>
          <p:cNvPr id="497667" name="Rectangle 3"/>
          <p:cNvSpPr>
            <a:spLocks noChangeArrowheads="1"/>
          </p:cNvSpPr>
          <p:nvPr/>
        </p:nvSpPr>
        <p:spPr bwMode="auto">
          <a:xfrm>
            <a:off x="7940675" y="6535738"/>
            <a:ext cx="595313"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36" tIns="41983" rIns="80736" bIns="41983" anchor="ctr">
            <a:spAutoFit/>
          </a:bodyPr>
          <a:lstStyle/>
          <a:p>
            <a:pPr algn="ctr" defTabSz="407988" eaLnBrk="0" hangingPunct="0">
              <a:buClr>
                <a:srgbClr val="FFFFFF"/>
              </a:buClr>
              <a:buSzPct val="100000"/>
              <a:tabLst>
                <a:tab pos="0" algn="l"/>
                <a:tab pos="817563" algn="l"/>
                <a:tab pos="1638300" algn="l"/>
                <a:tab pos="2459038" algn="l"/>
                <a:tab pos="3279775" algn="l"/>
                <a:tab pos="4100513" algn="l"/>
                <a:tab pos="4921250" algn="l"/>
                <a:tab pos="5740400" algn="l"/>
                <a:tab pos="6559550" algn="l"/>
                <a:tab pos="7380288" algn="l"/>
                <a:tab pos="8201025" algn="l"/>
                <a:tab pos="9021763" algn="l"/>
              </a:tabLst>
            </a:pPr>
            <a:r>
              <a:rPr lang="en-GB" sz="900" b="1">
                <a:solidFill>
                  <a:srgbClr val="FFFFFF"/>
                </a:solidFill>
                <a:latin typeface="Comic Sans MS" charset="0"/>
                <a:ea typeface="MS Gothic" charset="0"/>
                <a:cs typeface="MS Gothic" charset="0"/>
              </a:rPr>
              <a:t>9.6.08.</a:t>
            </a:r>
          </a:p>
        </p:txBody>
      </p:sp>
      <p:pic>
        <p:nvPicPr>
          <p:cNvPr id="497668" name="Picture 4"/>
          <p:cNvPicPr>
            <a:picLocks noChangeAspect="1" noChangeArrowheads="1"/>
          </p:cNvPicPr>
          <p:nvPr/>
        </p:nvPicPr>
        <p:blipFill>
          <a:blip r:embed="rId3">
            <a:extLst>
              <a:ext uri="{28A0092B-C50C-407E-A947-70E740481C1C}">
                <a14:useLocalDpi xmlns:a14="http://schemas.microsoft.com/office/drawing/2010/main" val="0"/>
              </a:ext>
            </a:extLst>
          </a:blip>
          <a:srcRect l="5481" t="4640" r="4184" b="3424"/>
          <a:stretch>
            <a:fillRect/>
          </a:stretch>
        </p:blipFill>
        <p:spPr bwMode="auto">
          <a:xfrm>
            <a:off x="571500" y="506413"/>
            <a:ext cx="7950200" cy="578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97669" name="Freeform 5"/>
          <p:cNvSpPr>
            <a:spLocks noChangeArrowheads="1"/>
          </p:cNvSpPr>
          <p:nvPr/>
        </p:nvSpPr>
        <p:spPr bwMode="auto">
          <a:xfrm>
            <a:off x="6251575" y="5351463"/>
            <a:ext cx="914400" cy="998537"/>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600">
            <a:solidFill>
              <a:srgbClr val="000000"/>
            </a:solidFill>
            <a:round/>
            <a:headEnd/>
            <a:tailEnd/>
          </a:ln>
        </p:spPr>
        <p:txBody>
          <a:bodyPr wrap="none" lIns="82030" tIns="41015" rIns="82030" bIns="41015" anchor="ctr"/>
          <a:lstStyle/>
          <a:p>
            <a:endParaRPr lang="en-US"/>
          </a:p>
        </p:txBody>
      </p:sp>
      <p:sp>
        <p:nvSpPr>
          <p:cNvPr id="497670" name="Rectangle 8"/>
          <p:cNvSpPr>
            <a:spLocks noChangeArrowheads="1"/>
          </p:cNvSpPr>
          <p:nvPr/>
        </p:nvSpPr>
        <p:spPr bwMode="auto">
          <a:xfrm>
            <a:off x="571500" y="495300"/>
            <a:ext cx="7950200" cy="5829300"/>
          </a:xfrm>
          <a:prstGeom prst="rect">
            <a:avLst/>
          </a:prstGeom>
          <a:noFill/>
          <a:ln w="76320">
            <a:solidFill>
              <a:srgbClr val="A50021"/>
            </a:solidFill>
            <a:miter lim="800000"/>
            <a:headEnd/>
            <a:tailEnd/>
          </a:ln>
          <a:extLst>
            <a:ext uri="{909E8E84-426E-40dd-AFC4-6F175D3DCCD1}">
              <a14:hiddenFill xmlns:a14="http://schemas.microsoft.com/office/drawing/2010/main">
                <a:solidFill>
                  <a:srgbClr val="FFFFFF"/>
                </a:solidFill>
              </a14:hiddenFill>
            </a:ext>
          </a:extLst>
        </p:spPr>
        <p:txBody>
          <a:bodyPr wrap="none" lIns="82030" tIns="41015" rIns="82030" bIns="41015" anchor="ctr"/>
          <a:lstStyle/>
          <a:p>
            <a:pPr defTabSz="407988" eaLnBrk="0" hangingPunct="0">
              <a:lnSpc>
                <a:spcPct val="93000"/>
              </a:lnSpc>
              <a:buClr>
                <a:srgbClr val="000000"/>
              </a:buClr>
              <a:buSzPct val="100000"/>
            </a:pPr>
            <a:endParaRPr lang="en-US" sz="2200">
              <a:solidFill>
                <a:srgbClr val="FFFFFF"/>
              </a:solidFill>
              <a:ea typeface="MS Gothic" charset="0"/>
              <a:cs typeface="MS Gothic" charset="0"/>
            </a:endParaRPr>
          </a:p>
        </p:txBody>
      </p:sp>
      <p:sp>
        <p:nvSpPr>
          <p:cNvPr id="497671" name="Text Box 9"/>
          <p:cNvSpPr txBox="1">
            <a:spLocks noChangeArrowheads="1"/>
          </p:cNvSpPr>
          <p:nvPr/>
        </p:nvSpPr>
        <p:spPr bwMode="auto">
          <a:xfrm>
            <a:off x="8758238" y="88900"/>
            <a:ext cx="184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1396" tIns="45859" rIns="91396" bIns="45859" anchor="ctr">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lgn="ctr">
              <a:spcBef>
                <a:spcPts val="1238"/>
              </a:spcBef>
              <a:buClr>
                <a:srgbClr val="FFA27C"/>
              </a:buClr>
              <a:buSzPct val="100000"/>
            </a:pPr>
            <a:r>
              <a:rPr lang="en-GB" sz="2000">
                <a:solidFill>
                  <a:srgbClr val="FFA27C"/>
                </a:solidFill>
                <a:latin typeface="Comic Sans MS" charset="0"/>
                <a:ea typeface="MS Gothic" charset="0"/>
                <a:cs typeface="MS Gothic" charset="0"/>
              </a:rPr>
              <a:t> </a:t>
            </a:r>
          </a:p>
        </p:txBody>
      </p:sp>
      <p:sp>
        <p:nvSpPr>
          <p:cNvPr id="45066" name="Text Box 10"/>
          <p:cNvSpPr txBox="1">
            <a:spLocks noChangeArrowheads="1"/>
          </p:cNvSpPr>
          <p:nvPr/>
        </p:nvSpPr>
        <p:spPr bwMode="auto">
          <a:xfrm>
            <a:off x="2933700" y="3024188"/>
            <a:ext cx="140970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96" tIns="45859" rIns="91396" bIns="45859">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spcBef>
                <a:spcPts val="1350"/>
              </a:spcBef>
              <a:buClr>
                <a:srgbClr val="FC0128"/>
              </a:buClr>
              <a:buSzPct val="100000"/>
            </a:pPr>
            <a:r>
              <a:rPr lang="en-GB" sz="2500" b="1">
                <a:solidFill>
                  <a:srgbClr val="FC0128"/>
                </a:solidFill>
                <a:latin typeface="Comic Sans MS" charset="0"/>
                <a:ea typeface="MS Gothic" charset="0"/>
                <a:cs typeface="MS Gothic" charset="0"/>
              </a:rPr>
              <a:t>LA MÃ•</a:t>
            </a:r>
          </a:p>
        </p:txBody>
      </p:sp>
      <p:sp>
        <p:nvSpPr>
          <p:cNvPr id="45067" name="Text Box 11"/>
          <p:cNvSpPr txBox="1">
            <a:spLocks noChangeArrowheads="1"/>
          </p:cNvSpPr>
          <p:nvPr/>
        </p:nvSpPr>
        <p:spPr bwMode="auto">
          <a:xfrm>
            <a:off x="6373813" y="4054475"/>
            <a:ext cx="2341562"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96" tIns="45859" rIns="91396" bIns="45859">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spcBef>
                <a:spcPts val="1350"/>
              </a:spcBef>
              <a:buClr>
                <a:srgbClr val="FC0128"/>
              </a:buClr>
              <a:buSzPct val="100000"/>
            </a:pPr>
            <a:r>
              <a:rPr lang="en-GB" sz="2500" b="1">
                <a:solidFill>
                  <a:srgbClr val="FC0128"/>
                </a:solidFill>
                <a:latin typeface="Comic Sans MS" charset="0"/>
                <a:ea typeface="MS Gothic" charset="0"/>
                <a:cs typeface="MS Gothic" charset="0"/>
              </a:rPr>
              <a:t>•Si-ri An-ti-ốt</a:t>
            </a:r>
          </a:p>
        </p:txBody>
      </p:sp>
      <p:sp>
        <p:nvSpPr>
          <p:cNvPr id="45068" name="Text Box 12"/>
          <p:cNvSpPr txBox="1">
            <a:spLocks noChangeArrowheads="1"/>
          </p:cNvSpPr>
          <p:nvPr/>
        </p:nvSpPr>
        <p:spPr bwMode="auto">
          <a:xfrm>
            <a:off x="6650038" y="3429000"/>
            <a:ext cx="1870075"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96" tIns="45859" rIns="91396" bIns="45859">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spcBef>
                <a:spcPts val="1350"/>
              </a:spcBef>
              <a:buClr>
                <a:srgbClr val="FC0128"/>
              </a:buClr>
              <a:buSzPct val="100000"/>
            </a:pPr>
            <a:r>
              <a:rPr lang="en-GB" sz="2500" b="1">
                <a:solidFill>
                  <a:srgbClr val="FC0128"/>
                </a:solidFill>
                <a:latin typeface="Comic Sans MS" charset="0"/>
                <a:ea typeface="MS Gothic" charset="0"/>
                <a:cs typeface="MS Gothic" charset="0"/>
              </a:rPr>
              <a:t>•Pi-si-đi-an An-ti-ốt</a:t>
            </a:r>
          </a:p>
        </p:txBody>
      </p:sp>
      <p:sp>
        <p:nvSpPr>
          <p:cNvPr id="45069" name="Text Box 13"/>
          <p:cNvSpPr txBox="1">
            <a:spLocks noChangeArrowheads="1"/>
          </p:cNvSpPr>
          <p:nvPr/>
        </p:nvSpPr>
        <p:spPr bwMode="auto">
          <a:xfrm>
            <a:off x="5186363" y="3717925"/>
            <a:ext cx="181292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96" tIns="45859" rIns="91396" bIns="45859">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spcBef>
                <a:spcPts val="1350"/>
              </a:spcBef>
              <a:buClr>
                <a:srgbClr val="FC0128"/>
              </a:buClr>
              <a:buSzPct val="100000"/>
            </a:pPr>
            <a:r>
              <a:rPr lang="en-GB" sz="2500" b="1">
                <a:solidFill>
                  <a:srgbClr val="FC0128"/>
                </a:solidFill>
                <a:latin typeface="Comic Sans MS" charset="0"/>
                <a:ea typeface="MS Gothic" charset="0"/>
                <a:cs typeface="MS Gothic" charset="0"/>
              </a:rPr>
              <a:t>•Ê-phê-sô</a:t>
            </a:r>
          </a:p>
        </p:txBody>
      </p:sp>
      <p:sp>
        <p:nvSpPr>
          <p:cNvPr id="45070" name="Text Box 14"/>
          <p:cNvSpPr txBox="1">
            <a:spLocks noChangeArrowheads="1"/>
          </p:cNvSpPr>
          <p:nvPr/>
        </p:nvSpPr>
        <p:spPr bwMode="auto">
          <a:xfrm>
            <a:off x="3898900" y="3787775"/>
            <a:ext cx="133032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96" tIns="45859" rIns="91396" bIns="45859">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spcBef>
                <a:spcPts val="1350"/>
              </a:spcBef>
              <a:buClr>
                <a:srgbClr val="FC0128"/>
              </a:buClr>
              <a:buSzPct val="100000"/>
            </a:pPr>
            <a:r>
              <a:rPr lang="en-GB" sz="2500" b="1">
                <a:solidFill>
                  <a:srgbClr val="FC0128"/>
                </a:solidFill>
                <a:latin typeface="Comic Sans MS" charset="0"/>
                <a:ea typeface="MS Gothic" charset="0"/>
                <a:cs typeface="MS Gothic" charset="0"/>
              </a:rPr>
              <a:t>A-then</a:t>
            </a:r>
          </a:p>
        </p:txBody>
      </p:sp>
      <p:sp>
        <p:nvSpPr>
          <p:cNvPr id="497677" name="Text Box 15"/>
          <p:cNvSpPr txBox="1">
            <a:spLocks noChangeArrowheads="1"/>
          </p:cNvSpPr>
          <p:nvPr/>
        </p:nvSpPr>
        <p:spPr bwMode="auto">
          <a:xfrm>
            <a:off x="4675188" y="3649663"/>
            <a:ext cx="3079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96" tIns="45859" rIns="91396" bIns="45859">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spcBef>
                <a:spcPts val="2025"/>
              </a:spcBef>
              <a:buClr>
                <a:srgbClr val="919191"/>
              </a:buClr>
              <a:buSzPct val="100000"/>
            </a:pPr>
            <a:r>
              <a:rPr lang="en-GB" sz="3200" b="1">
                <a:solidFill>
                  <a:srgbClr val="919191"/>
                </a:solidFill>
                <a:latin typeface="Comic Sans MS" charset="0"/>
                <a:ea typeface="MS Gothic" charset="0"/>
                <a:cs typeface="MS Gothic" charset="0"/>
              </a:rPr>
              <a:t>•</a:t>
            </a:r>
          </a:p>
        </p:txBody>
      </p:sp>
      <p:sp>
        <p:nvSpPr>
          <p:cNvPr id="45072" name="Text Box 16"/>
          <p:cNvSpPr txBox="1">
            <a:spLocks noChangeArrowheads="1"/>
          </p:cNvSpPr>
          <p:nvPr/>
        </p:nvSpPr>
        <p:spPr bwMode="auto">
          <a:xfrm>
            <a:off x="1246188" y="673100"/>
            <a:ext cx="6470650" cy="188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96" tIns="45859" rIns="91396" bIns="45859">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lgn="r">
              <a:spcBef>
                <a:spcPts val="2463"/>
              </a:spcBef>
              <a:buClr>
                <a:srgbClr val="FFFFFF"/>
              </a:buClr>
              <a:buSzPct val="100000"/>
            </a:pPr>
            <a:r>
              <a:rPr lang="en-GB" sz="3900" b="1">
                <a:solidFill>
                  <a:srgbClr val="000000"/>
                </a:solidFill>
                <a:latin typeface="Comic Sans MS" charset="0"/>
                <a:ea typeface="MS Gothic" charset="0"/>
                <a:cs typeface="MS Gothic" charset="0"/>
              </a:rPr>
              <a:t>NHÌN THOÁNG QUA...HÀNH TRÌNH CỦA PHAOLÔ</a:t>
            </a:r>
          </a:p>
        </p:txBody>
      </p:sp>
      <p:sp>
        <p:nvSpPr>
          <p:cNvPr id="45073" name="Text Box 17"/>
          <p:cNvSpPr txBox="1">
            <a:spLocks noChangeArrowheads="1"/>
          </p:cNvSpPr>
          <p:nvPr/>
        </p:nvSpPr>
        <p:spPr bwMode="auto">
          <a:xfrm>
            <a:off x="4297363" y="3013075"/>
            <a:ext cx="2144712"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96" tIns="45859" rIns="91396" bIns="45859">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spcBef>
                <a:spcPts val="1350"/>
              </a:spcBef>
              <a:buClr>
                <a:srgbClr val="FC0128"/>
              </a:buClr>
              <a:buSzPct val="100000"/>
            </a:pPr>
            <a:r>
              <a:rPr lang="en-GB" sz="2500" b="1">
                <a:solidFill>
                  <a:srgbClr val="FC0128"/>
                </a:solidFill>
                <a:latin typeface="Comic Sans MS" charset="0"/>
                <a:ea typeface="MS Gothic" charset="0"/>
                <a:cs typeface="MS Gothic" charset="0"/>
              </a:rPr>
              <a:t>Ma-xê-đoan</a:t>
            </a:r>
          </a:p>
        </p:txBody>
      </p:sp>
      <p:sp>
        <p:nvSpPr>
          <p:cNvPr id="45079" name="Text Box 23"/>
          <p:cNvSpPr txBox="1">
            <a:spLocks noChangeArrowheads="1"/>
          </p:cNvSpPr>
          <p:nvPr/>
        </p:nvSpPr>
        <p:spPr bwMode="auto">
          <a:xfrm>
            <a:off x="6373813" y="4668838"/>
            <a:ext cx="233680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96" tIns="45859" rIns="91396" bIns="45859">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spcBef>
                <a:spcPts val="1350"/>
              </a:spcBef>
              <a:buClr>
                <a:srgbClr val="FC0128"/>
              </a:buClr>
              <a:buSzPct val="100000"/>
            </a:pPr>
            <a:r>
              <a:rPr lang="en-GB" sz="2500" b="1">
                <a:solidFill>
                  <a:srgbClr val="FC0128"/>
                </a:solidFill>
                <a:latin typeface="Comic Sans MS" charset="0"/>
                <a:ea typeface="MS Gothic" charset="0"/>
                <a:cs typeface="MS Gothic" charset="0"/>
              </a:rPr>
              <a:t>•Giê-ru-sa-lem</a:t>
            </a:r>
          </a:p>
        </p:txBody>
      </p:sp>
      <p:sp>
        <p:nvSpPr>
          <p:cNvPr id="497681" name="Text Box 24"/>
          <p:cNvSpPr txBox="1">
            <a:spLocks noChangeArrowheads="1"/>
          </p:cNvSpPr>
          <p:nvPr/>
        </p:nvSpPr>
        <p:spPr bwMode="auto">
          <a:xfrm>
            <a:off x="8020050" y="6538913"/>
            <a:ext cx="1666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30" tIns="41015" rIns="82030" bIns="41015" anchor="ctr"/>
          <a:lstStyle>
            <a:lvl1pPr defTabSz="407988" eaLnBrk="0" hangingPunct="0">
              <a:defRPr sz="2400">
                <a:solidFill>
                  <a:schemeClr val="tx1"/>
                </a:solidFill>
                <a:latin typeface="Times New Roman" charset="0"/>
                <a:ea typeface="MS PGothic" charset="0"/>
                <a:cs typeface="MS PGothic" charset="0"/>
              </a:defRPr>
            </a:lvl1pPr>
            <a:lvl2pPr marL="742950" indent="-285750" defTabSz="407988" eaLnBrk="0" hangingPunct="0">
              <a:defRPr sz="2400">
                <a:solidFill>
                  <a:schemeClr val="tx1"/>
                </a:solidFill>
                <a:latin typeface="Times New Roman" charset="0"/>
                <a:ea typeface="MS PGothic" charset="0"/>
                <a:cs typeface="MS PGothic" charset="0"/>
              </a:defRPr>
            </a:lvl2pPr>
            <a:lvl3pPr marL="1143000" indent="-228600" defTabSz="407988" eaLnBrk="0" hangingPunct="0">
              <a:defRPr sz="2400">
                <a:solidFill>
                  <a:schemeClr val="tx1"/>
                </a:solidFill>
                <a:latin typeface="Times New Roman" charset="0"/>
                <a:ea typeface="MS PGothic" charset="0"/>
                <a:cs typeface="MS PGothic" charset="0"/>
              </a:defRPr>
            </a:lvl3pPr>
            <a:lvl4pPr marL="1600200" indent="-228600" defTabSz="407988" eaLnBrk="0" hangingPunct="0">
              <a:defRPr sz="2400">
                <a:solidFill>
                  <a:schemeClr val="tx1"/>
                </a:solidFill>
                <a:latin typeface="Times New Roman" charset="0"/>
                <a:ea typeface="MS PGothic" charset="0"/>
                <a:cs typeface="MS PGothic" charset="0"/>
              </a:defRPr>
            </a:lvl4pPr>
            <a:lvl5pPr marL="2057400" indent="-228600" defTabSz="407988" eaLnBrk="0" hangingPunct="0">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nSpc>
                <a:spcPct val="93000"/>
              </a:lnSpc>
              <a:buClr>
                <a:srgbClr val="000000"/>
              </a:buClr>
              <a:buSzPct val="100000"/>
            </a:pPr>
            <a:endParaRPr lang="en-US" sz="2500">
              <a:solidFill>
                <a:srgbClr val="FFFFFF"/>
              </a:solidFill>
              <a:ea typeface="MS Gothic" charset="0"/>
              <a:cs typeface="MS Gothic" charset="0"/>
            </a:endParaRPr>
          </a:p>
        </p:txBody>
      </p:sp>
      <p:sp>
        <p:nvSpPr>
          <p:cNvPr id="497682" name="Text Box 25"/>
          <p:cNvSpPr txBox="1">
            <a:spLocks noChangeArrowheads="1"/>
          </p:cNvSpPr>
          <p:nvPr/>
        </p:nvSpPr>
        <p:spPr bwMode="auto">
          <a:xfrm>
            <a:off x="8591550" y="6221413"/>
            <a:ext cx="16668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30" tIns="41015" rIns="82030" bIns="41015" anchor="ctr"/>
          <a:lstStyle>
            <a:lvl1pPr defTabSz="407988" eaLnBrk="0" hangingPunct="0">
              <a:defRPr sz="2400">
                <a:solidFill>
                  <a:schemeClr val="tx1"/>
                </a:solidFill>
                <a:latin typeface="Times New Roman" charset="0"/>
                <a:ea typeface="MS PGothic" charset="0"/>
                <a:cs typeface="MS PGothic" charset="0"/>
              </a:defRPr>
            </a:lvl1pPr>
            <a:lvl2pPr marL="742950" indent="-285750" defTabSz="407988" eaLnBrk="0" hangingPunct="0">
              <a:defRPr sz="2400">
                <a:solidFill>
                  <a:schemeClr val="tx1"/>
                </a:solidFill>
                <a:latin typeface="Times New Roman" charset="0"/>
                <a:ea typeface="MS PGothic" charset="0"/>
                <a:cs typeface="MS PGothic" charset="0"/>
              </a:defRPr>
            </a:lvl2pPr>
            <a:lvl3pPr marL="1143000" indent="-228600" defTabSz="407988" eaLnBrk="0" hangingPunct="0">
              <a:defRPr sz="2400">
                <a:solidFill>
                  <a:schemeClr val="tx1"/>
                </a:solidFill>
                <a:latin typeface="Times New Roman" charset="0"/>
                <a:ea typeface="MS PGothic" charset="0"/>
                <a:cs typeface="MS PGothic" charset="0"/>
              </a:defRPr>
            </a:lvl3pPr>
            <a:lvl4pPr marL="1600200" indent="-228600" defTabSz="407988" eaLnBrk="0" hangingPunct="0">
              <a:defRPr sz="2400">
                <a:solidFill>
                  <a:schemeClr val="tx1"/>
                </a:solidFill>
                <a:latin typeface="Times New Roman" charset="0"/>
                <a:ea typeface="MS PGothic" charset="0"/>
                <a:cs typeface="MS PGothic" charset="0"/>
              </a:defRPr>
            </a:lvl4pPr>
            <a:lvl5pPr marL="2057400" indent="-228600" defTabSz="407988" eaLnBrk="0" hangingPunct="0">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nSpc>
                <a:spcPct val="93000"/>
              </a:lnSpc>
              <a:buClr>
                <a:srgbClr val="000000"/>
              </a:buClr>
              <a:buSzPct val="100000"/>
            </a:pPr>
            <a:endParaRPr lang="en-US" sz="2500">
              <a:solidFill>
                <a:srgbClr val="FFFFFF"/>
              </a:solidFill>
              <a:ea typeface="MS Gothic" charset="0"/>
              <a:cs typeface="MS Gothic" charset="0"/>
            </a:endParaRPr>
          </a:p>
        </p:txBody>
      </p:sp>
      <p:sp>
        <p:nvSpPr>
          <p:cNvPr id="497683" name="Text Box 26"/>
          <p:cNvSpPr txBox="1">
            <a:spLocks noChangeArrowheads="1"/>
          </p:cNvSpPr>
          <p:nvPr/>
        </p:nvSpPr>
        <p:spPr bwMode="auto">
          <a:xfrm>
            <a:off x="8358188" y="6535738"/>
            <a:ext cx="304800"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36" tIns="41983" rIns="80736" bIns="41983" anchor="ctr">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lgn="ctr">
              <a:spcBef>
                <a:spcPts val="563"/>
              </a:spcBef>
              <a:buClr>
                <a:srgbClr val="FFFFFF"/>
              </a:buClr>
              <a:buSzPct val="100000"/>
            </a:pPr>
            <a:r>
              <a:rPr lang="en-GB" sz="900" b="1">
                <a:solidFill>
                  <a:srgbClr val="FFFFFF"/>
                </a:solidFill>
                <a:latin typeface="Comic Sans MS" charset="0"/>
                <a:ea typeface="MS Gothic" charset="0"/>
                <a:cs typeface="MS Gothic" charset="0"/>
              </a:rPr>
              <a:t>42</a:t>
            </a:r>
          </a:p>
        </p:txBody>
      </p:sp>
      <p:sp>
        <p:nvSpPr>
          <p:cNvPr id="497684" name="Text Box 27"/>
          <p:cNvSpPr txBox="1">
            <a:spLocks noChangeArrowheads="1"/>
          </p:cNvSpPr>
          <p:nvPr/>
        </p:nvSpPr>
        <p:spPr bwMode="auto">
          <a:xfrm>
            <a:off x="8653463" y="6497638"/>
            <a:ext cx="366712"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36" tIns="41983" rIns="80736" bIns="41983" anchor="ctr">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lgn="ctr">
              <a:spcBef>
                <a:spcPts val="788"/>
              </a:spcBef>
              <a:buClr>
                <a:srgbClr val="FFFFFF"/>
              </a:buClr>
              <a:buSzPct val="100000"/>
            </a:pPr>
            <a:r>
              <a:rPr lang="en-GB" sz="1300" b="1">
                <a:solidFill>
                  <a:srgbClr val="FFFFFF"/>
                </a:solidFill>
                <a:latin typeface="Comic Sans MS" charset="0"/>
                <a:ea typeface="MS Gothic" charset="0"/>
                <a:cs typeface="MS Gothic" charset="0"/>
              </a:rPr>
              <a:t>14</a:t>
            </a:r>
          </a:p>
        </p:txBody>
      </p:sp>
      <p:sp>
        <p:nvSpPr>
          <p:cNvPr id="45089" name="AutoShape 33"/>
          <p:cNvSpPr>
            <a:spLocks noChangeArrowheads="1"/>
          </p:cNvSpPr>
          <p:nvPr/>
        </p:nvSpPr>
        <p:spPr bwMode="auto">
          <a:xfrm rot="-10380000">
            <a:off x="5322888" y="3340100"/>
            <a:ext cx="430212" cy="954088"/>
          </a:xfrm>
          <a:prstGeom prst="curvedLeftArrow">
            <a:avLst>
              <a:gd name="adj1" fmla="val 44426"/>
              <a:gd name="adj2" fmla="val 90978"/>
              <a:gd name="adj3" fmla="val 66667"/>
            </a:avLst>
          </a:prstGeom>
          <a:solidFill>
            <a:srgbClr val="FFEA18"/>
          </a:solidFill>
          <a:ln w="38160">
            <a:solidFill>
              <a:srgbClr val="FC0128"/>
            </a:solidFill>
            <a:miter lim="800000"/>
            <a:headEnd/>
            <a:tailEnd/>
          </a:ln>
          <a:effectLst>
            <a:outerShdw dist="71785" dir="2700000" algn="ctr" rotWithShape="0">
              <a:srgbClr val="808080"/>
            </a:outerShdw>
          </a:effectLst>
        </p:spPr>
        <p:txBody>
          <a:bodyPr wrap="none" lIns="82030" tIns="41015" rIns="82030" bIns="41015" anchor="ctr"/>
          <a:lstStyle/>
          <a:p>
            <a:pPr defTabSz="409575" eaLnBrk="0" hangingPunct="0">
              <a:lnSpc>
                <a:spcPct val="93000"/>
              </a:lnSpc>
              <a:buClr>
                <a:srgbClr val="000000"/>
              </a:buClr>
              <a:buSzPct val="100000"/>
            </a:pPr>
            <a:endParaRPr lang="en-US" sz="2200">
              <a:solidFill>
                <a:srgbClr val="FFFFFF"/>
              </a:solidFill>
              <a:ea typeface="MS Gothic" charset="0"/>
              <a:cs typeface="MS Gothic" charset="0"/>
            </a:endParaRPr>
          </a:p>
        </p:txBody>
      </p:sp>
      <p:sp>
        <p:nvSpPr>
          <p:cNvPr id="45099" name="Freeform 43"/>
          <p:cNvSpPr>
            <a:spLocks noChangeArrowheads="1"/>
          </p:cNvSpPr>
          <p:nvPr/>
        </p:nvSpPr>
        <p:spPr bwMode="auto">
          <a:xfrm>
            <a:off x="5849938" y="3525838"/>
            <a:ext cx="777875" cy="884237"/>
          </a:xfrm>
          <a:custGeom>
            <a:avLst/>
            <a:gdLst>
              <a:gd name="T0" fmla="*/ 539 w 539"/>
              <a:gd name="T1" fmla="*/ 593 h 631"/>
              <a:gd name="T2" fmla="*/ 180 w 539"/>
              <a:gd name="T3" fmla="*/ 584 h 631"/>
              <a:gd name="T4" fmla="*/ 90 w 539"/>
              <a:gd name="T5" fmla="*/ 530 h 631"/>
              <a:gd name="T6" fmla="*/ 54 w 539"/>
              <a:gd name="T7" fmla="*/ 441 h 631"/>
              <a:gd name="T8" fmla="*/ 18 w 539"/>
              <a:gd name="T9" fmla="*/ 387 h 631"/>
              <a:gd name="T10" fmla="*/ 0 w 539"/>
              <a:gd name="T11" fmla="*/ 333 h 631"/>
              <a:gd name="T12" fmla="*/ 45 w 539"/>
              <a:gd name="T13" fmla="*/ 36 h 631"/>
              <a:gd name="T14" fmla="*/ 126 w 539"/>
              <a:gd name="T15" fmla="*/ 0 h 631"/>
              <a:gd name="T16" fmla="*/ 207 w 539"/>
              <a:gd name="T17" fmla="*/ 36 h 631"/>
              <a:gd name="T18" fmla="*/ 216 w 539"/>
              <a:gd name="T19" fmla="*/ 81 h 6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9"/>
              <a:gd name="T31" fmla="*/ 0 h 631"/>
              <a:gd name="T32" fmla="*/ 539 w 539"/>
              <a:gd name="T33" fmla="*/ 631 h 6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9" h="631">
                <a:moveTo>
                  <a:pt x="539" y="593"/>
                </a:moveTo>
                <a:cubicBezTo>
                  <a:pt x="424" y="631"/>
                  <a:pt x="294" y="622"/>
                  <a:pt x="180" y="584"/>
                </a:cubicBezTo>
                <a:cubicBezTo>
                  <a:pt x="149" y="553"/>
                  <a:pt x="132" y="540"/>
                  <a:pt x="90" y="530"/>
                </a:cubicBezTo>
                <a:cubicBezTo>
                  <a:pt x="68" y="499"/>
                  <a:pt x="70" y="473"/>
                  <a:pt x="54" y="441"/>
                </a:cubicBezTo>
                <a:cubicBezTo>
                  <a:pt x="44" y="421"/>
                  <a:pt x="24" y="407"/>
                  <a:pt x="18" y="387"/>
                </a:cubicBezTo>
                <a:cubicBezTo>
                  <a:pt x="12" y="369"/>
                  <a:pt x="0" y="333"/>
                  <a:pt x="0" y="333"/>
                </a:cubicBezTo>
                <a:cubicBezTo>
                  <a:pt x="1" y="304"/>
                  <a:pt x="4" y="86"/>
                  <a:pt x="45" y="36"/>
                </a:cubicBezTo>
                <a:cubicBezTo>
                  <a:pt x="63" y="12"/>
                  <a:pt x="126" y="0"/>
                  <a:pt x="126" y="0"/>
                </a:cubicBezTo>
                <a:cubicBezTo>
                  <a:pt x="190" y="21"/>
                  <a:pt x="164" y="7"/>
                  <a:pt x="207" y="36"/>
                </a:cubicBezTo>
                <a:cubicBezTo>
                  <a:pt x="217" y="68"/>
                  <a:pt x="216" y="53"/>
                  <a:pt x="216" y="81"/>
                </a:cubicBezTo>
              </a:path>
            </a:pathLst>
          </a:custGeom>
          <a:noFill/>
          <a:ln w="57240">
            <a:solidFill>
              <a:srgbClr val="FFFF00"/>
            </a:solidFill>
            <a:round/>
            <a:headEnd/>
            <a:tailEnd/>
          </a:ln>
          <a:effectLst>
            <a:outerShdw blurRad="63500" dist="63504" dir="3183908"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txBody>
          <a:bodyPr wrap="none" lIns="82030" tIns="41015" rIns="82030" bIns="41015" anchor="ctr"/>
          <a:lstStyle/>
          <a:p>
            <a:pPr defTabSz="410147" eaLnBrk="0" hangingPunct="0">
              <a:lnSpc>
                <a:spcPct val="93000"/>
              </a:lnSpc>
              <a:buClr>
                <a:srgbClr val="000000"/>
              </a:buClr>
              <a:buSzPct val="100000"/>
              <a:defRPr/>
            </a:pPr>
            <a:endParaRPr lang="en-US" sz="2200">
              <a:solidFill>
                <a:srgbClr val="FFFFFF"/>
              </a:solidFill>
              <a:latin typeface="Times New Roman" pitchFamily="-128" charset="0"/>
              <a:ea typeface="MS Gothic" charset="-128"/>
              <a:cs typeface="MS Gothic" charset="0"/>
            </a:endParaRPr>
          </a:p>
        </p:txBody>
      </p:sp>
      <p:sp>
        <p:nvSpPr>
          <p:cNvPr id="45100" name="AutoShape 44"/>
          <p:cNvSpPr>
            <a:spLocks noChangeArrowheads="1"/>
          </p:cNvSpPr>
          <p:nvPr/>
        </p:nvSpPr>
        <p:spPr bwMode="auto">
          <a:xfrm>
            <a:off x="6094413" y="3197225"/>
            <a:ext cx="561975" cy="952500"/>
          </a:xfrm>
          <a:prstGeom prst="curvedLeftArrow">
            <a:avLst>
              <a:gd name="adj1" fmla="val 33953"/>
              <a:gd name="adj2" fmla="val 69531"/>
              <a:gd name="adj3" fmla="val 66667"/>
            </a:avLst>
          </a:prstGeom>
          <a:solidFill>
            <a:srgbClr val="FFEA18"/>
          </a:solidFill>
          <a:ln w="38160">
            <a:solidFill>
              <a:srgbClr val="FC0128"/>
            </a:solidFill>
            <a:miter lim="800000"/>
            <a:headEnd/>
            <a:tailEnd/>
          </a:ln>
          <a:effectLst>
            <a:outerShdw dist="71785" dir="2700000" algn="ctr" rotWithShape="0">
              <a:srgbClr val="808080"/>
            </a:outerShdw>
          </a:effectLst>
        </p:spPr>
        <p:txBody>
          <a:bodyPr wrap="none" lIns="82030" tIns="41015" rIns="82030" bIns="41015" anchor="ctr"/>
          <a:lstStyle/>
          <a:p>
            <a:pPr defTabSz="409575" eaLnBrk="0" hangingPunct="0">
              <a:lnSpc>
                <a:spcPct val="93000"/>
              </a:lnSpc>
              <a:buClr>
                <a:srgbClr val="000000"/>
              </a:buClr>
              <a:buSzPct val="100000"/>
            </a:pPr>
            <a:endParaRPr lang="en-US" sz="2200">
              <a:solidFill>
                <a:srgbClr val="FFFFFF"/>
              </a:solidFill>
              <a:ea typeface="MS Gothic" charset="0"/>
              <a:cs typeface="MS Gothic" charset="0"/>
            </a:endParaRPr>
          </a:p>
        </p:txBody>
      </p:sp>
      <p:sp>
        <p:nvSpPr>
          <p:cNvPr id="497688" name="Text Box 2"/>
          <p:cNvSpPr txBox="1">
            <a:spLocks noChangeArrowheads="1"/>
          </p:cNvSpPr>
          <p:nvPr/>
        </p:nvSpPr>
        <p:spPr bwMode="auto">
          <a:xfrm>
            <a:off x="914400" y="5245100"/>
            <a:ext cx="26162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96" tIns="45859" rIns="91396" bIns="45859">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spcBef>
                <a:spcPts val="2250"/>
              </a:spcBef>
              <a:buClr>
                <a:srgbClr val="0033CC"/>
              </a:buClr>
              <a:buSzPct val="100000"/>
            </a:pPr>
            <a:r>
              <a:rPr lang="en-GB" sz="3600" b="1">
                <a:solidFill>
                  <a:srgbClr val="0033CC"/>
                </a:solidFill>
                <a:latin typeface="Comic Sans MS" charset="0"/>
                <a:ea typeface="MS Gothic" charset="0"/>
                <a:cs typeface="MS Gothic" charset="0"/>
              </a:rPr>
              <a:t>CHÂU PHI</a:t>
            </a:r>
          </a:p>
        </p:txBody>
      </p:sp>
      <p:sp>
        <p:nvSpPr>
          <p:cNvPr id="497689" name="Text Box 3"/>
          <p:cNvSpPr txBox="1">
            <a:spLocks noChangeArrowheads="1"/>
          </p:cNvSpPr>
          <p:nvPr/>
        </p:nvSpPr>
        <p:spPr bwMode="auto">
          <a:xfrm>
            <a:off x="6324600" y="4914900"/>
            <a:ext cx="21463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96" tIns="45859" rIns="91396" bIns="45859">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spcBef>
                <a:spcPts val="2250"/>
              </a:spcBef>
              <a:buClr>
                <a:srgbClr val="0033CC"/>
              </a:buClr>
              <a:buSzPct val="100000"/>
            </a:pPr>
            <a:r>
              <a:rPr lang="en-GB" sz="3600" b="1">
                <a:solidFill>
                  <a:srgbClr val="0033CC"/>
                </a:solidFill>
                <a:latin typeface="Comic Sans MS" charset="0"/>
                <a:ea typeface="MS Gothic" charset="0"/>
                <a:cs typeface="MS Gothic" charset="0"/>
              </a:rPr>
              <a:t>Ả RẬP</a:t>
            </a:r>
          </a:p>
        </p:txBody>
      </p:sp>
      <p:sp>
        <p:nvSpPr>
          <p:cNvPr id="497690" name="Text Box 4"/>
          <p:cNvSpPr txBox="1">
            <a:spLocks noChangeArrowheads="1"/>
          </p:cNvSpPr>
          <p:nvPr/>
        </p:nvSpPr>
        <p:spPr bwMode="auto">
          <a:xfrm>
            <a:off x="6324600" y="2095500"/>
            <a:ext cx="1711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96" tIns="45859" rIns="91396" bIns="45859">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spcBef>
                <a:spcPts val="1738"/>
              </a:spcBef>
              <a:buClr>
                <a:srgbClr val="0033CC"/>
              </a:buClr>
              <a:buSzPct val="100000"/>
            </a:pPr>
            <a:r>
              <a:rPr lang="en-GB" sz="2800" b="1">
                <a:solidFill>
                  <a:srgbClr val="0033CC"/>
                </a:solidFill>
                <a:latin typeface="Comic Sans MS" charset="0"/>
                <a:ea typeface="MS Gothic" charset="0"/>
                <a:cs typeface="MS Gothic" charset="0"/>
              </a:rPr>
              <a:t>CHÂU Á</a:t>
            </a:r>
          </a:p>
        </p:txBody>
      </p:sp>
      <p:sp>
        <p:nvSpPr>
          <p:cNvPr id="497691" name="Text Box 5"/>
          <p:cNvSpPr txBox="1">
            <a:spLocks noChangeArrowheads="1"/>
          </p:cNvSpPr>
          <p:nvPr/>
        </p:nvSpPr>
        <p:spPr bwMode="auto">
          <a:xfrm rot="1320000">
            <a:off x="3187700" y="4298950"/>
            <a:ext cx="2108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96" tIns="45859" rIns="91396" bIns="45859">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lgn="ctr">
              <a:spcBef>
                <a:spcPts val="900"/>
              </a:spcBef>
              <a:buClr>
                <a:srgbClr val="FFFFFF"/>
              </a:buClr>
              <a:buSzPct val="100000"/>
            </a:pPr>
            <a:r>
              <a:rPr lang="en-GB" sz="1400" b="1">
                <a:solidFill>
                  <a:srgbClr val="FFFFFF"/>
                </a:solidFill>
                <a:latin typeface="Comic Sans MS" charset="0"/>
                <a:ea typeface="MS Gothic" charset="0"/>
                <a:cs typeface="MS Gothic" charset="0"/>
              </a:rPr>
              <a:t>ĐỊA TRUNG HẢI</a:t>
            </a:r>
          </a:p>
        </p:txBody>
      </p:sp>
      <p:sp>
        <p:nvSpPr>
          <p:cNvPr id="497692" name="Text Box 6"/>
          <p:cNvSpPr txBox="1">
            <a:spLocks noChangeArrowheads="1"/>
          </p:cNvSpPr>
          <p:nvPr/>
        </p:nvSpPr>
        <p:spPr bwMode="auto">
          <a:xfrm rot="1320000">
            <a:off x="584200" y="1270000"/>
            <a:ext cx="1363663"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96" tIns="45859" rIns="91396" bIns="45859">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lgn="ctr">
              <a:spcBef>
                <a:spcPts val="900"/>
              </a:spcBef>
              <a:buClr>
                <a:srgbClr val="FFFFFF"/>
              </a:buClr>
              <a:buSzPct val="100000"/>
            </a:pPr>
            <a:r>
              <a:rPr lang="en-GB" sz="1400" b="1">
                <a:solidFill>
                  <a:srgbClr val="FFFFFF"/>
                </a:solidFill>
                <a:latin typeface="Comic Sans MS" charset="0"/>
                <a:ea typeface="MS Gothic" charset="0"/>
                <a:cs typeface="MS Gothic" charset="0"/>
              </a:rPr>
              <a:t>ĐẠI TÂY DƯƠNG</a:t>
            </a:r>
          </a:p>
        </p:txBody>
      </p:sp>
      <p:sp>
        <p:nvSpPr>
          <p:cNvPr id="497693" name="Text Box 8"/>
          <p:cNvSpPr txBox="1">
            <a:spLocks noChangeArrowheads="1"/>
          </p:cNvSpPr>
          <p:nvPr/>
        </p:nvSpPr>
        <p:spPr bwMode="auto">
          <a:xfrm>
            <a:off x="2036763" y="2041525"/>
            <a:ext cx="28813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96" tIns="45859" rIns="91396" bIns="45859">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spcBef>
                <a:spcPts val="1738"/>
              </a:spcBef>
              <a:buClr>
                <a:srgbClr val="0033CC"/>
              </a:buClr>
              <a:buSzPct val="100000"/>
            </a:pPr>
            <a:r>
              <a:rPr lang="en-GB" sz="2800" b="1">
                <a:solidFill>
                  <a:srgbClr val="0033CC"/>
                </a:solidFill>
                <a:latin typeface="Comic Sans MS" charset="0"/>
                <a:ea typeface="MS Gothic" charset="0"/>
                <a:cs typeface="MS Gothic" charset="0"/>
              </a:rPr>
              <a:t>CHÂU ÂU</a:t>
            </a:r>
          </a:p>
        </p:txBody>
      </p:sp>
      <p:sp>
        <p:nvSpPr>
          <p:cNvPr id="53" name="Text Box 31"/>
          <p:cNvSpPr txBox="1">
            <a:spLocks noChangeArrowheads="1"/>
          </p:cNvSpPr>
          <p:nvPr/>
        </p:nvSpPr>
        <p:spPr bwMode="auto">
          <a:xfrm>
            <a:off x="633413" y="3992563"/>
            <a:ext cx="1719262" cy="338137"/>
          </a:xfrm>
          <a:prstGeom prst="rect">
            <a:avLst/>
          </a:prstGeom>
          <a:solidFill>
            <a:srgbClr val="A7FDFA"/>
          </a:solidFill>
          <a:ln w="9360">
            <a:solidFill>
              <a:srgbClr val="000000"/>
            </a:solidFill>
            <a:miter lim="800000"/>
            <a:headEnd/>
            <a:tailEnd/>
          </a:ln>
          <a:effectLst>
            <a:outerShdw dist="71785" dir="2700000" algn="ctr" rotWithShape="0">
              <a:srgbClr val="808080"/>
            </a:outerShdw>
          </a:effectLst>
        </p:spPr>
        <p:txBody>
          <a:bodyPr lIns="91396" tIns="45859" rIns="91396" bIns="45859">
            <a:spAutoFit/>
          </a:bodyPr>
          <a:lstStyle>
            <a:lvl1pPr defTabSz="409575" eaLnBrk="0" hangingPunct="0">
              <a:tabLst>
                <a:tab pos="0" algn="l"/>
                <a:tab pos="819150" algn="l"/>
                <a:tab pos="1639888" algn="l"/>
                <a:tab pos="2460625" algn="l"/>
                <a:tab pos="3279775" algn="l"/>
                <a:tab pos="4100513" algn="l"/>
                <a:tab pos="4921250" algn="l"/>
                <a:tab pos="5741988" algn="l"/>
                <a:tab pos="6561138" algn="l"/>
                <a:tab pos="7381875" algn="l"/>
                <a:tab pos="8202613" algn="l"/>
                <a:tab pos="9021763" algn="l"/>
              </a:tabLst>
              <a:defRPr sz="2400">
                <a:solidFill>
                  <a:schemeClr val="tx1"/>
                </a:solidFill>
                <a:latin typeface="Times New Roman" charset="0"/>
                <a:ea typeface="MS PGothic" charset="0"/>
                <a:cs typeface="MS PGothic" charset="0"/>
              </a:defRPr>
            </a:lvl1pPr>
            <a:lvl2pPr marL="742950" indent="-285750" defTabSz="409575" eaLnBrk="0" hangingPunct="0">
              <a:tabLst>
                <a:tab pos="0" algn="l"/>
                <a:tab pos="819150" algn="l"/>
                <a:tab pos="1639888" algn="l"/>
                <a:tab pos="2460625" algn="l"/>
                <a:tab pos="3279775" algn="l"/>
                <a:tab pos="4100513" algn="l"/>
                <a:tab pos="4921250" algn="l"/>
                <a:tab pos="5741988" algn="l"/>
                <a:tab pos="6561138" algn="l"/>
                <a:tab pos="7381875" algn="l"/>
                <a:tab pos="8202613" algn="l"/>
                <a:tab pos="9021763" algn="l"/>
              </a:tabLst>
              <a:defRPr sz="2400">
                <a:solidFill>
                  <a:schemeClr val="tx1"/>
                </a:solidFill>
                <a:latin typeface="Times New Roman" charset="0"/>
                <a:ea typeface="MS PGothic" charset="0"/>
                <a:cs typeface="MS PGothic" charset="0"/>
              </a:defRPr>
            </a:lvl2pPr>
            <a:lvl3pPr marL="1143000" indent="-228600" defTabSz="409575" eaLnBrk="0" hangingPunct="0">
              <a:tabLst>
                <a:tab pos="0" algn="l"/>
                <a:tab pos="819150" algn="l"/>
                <a:tab pos="1639888" algn="l"/>
                <a:tab pos="2460625" algn="l"/>
                <a:tab pos="3279775" algn="l"/>
                <a:tab pos="4100513" algn="l"/>
                <a:tab pos="4921250" algn="l"/>
                <a:tab pos="5741988" algn="l"/>
                <a:tab pos="6561138" algn="l"/>
                <a:tab pos="7381875" algn="l"/>
                <a:tab pos="8202613" algn="l"/>
                <a:tab pos="9021763" algn="l"/>
              </a:tabLst>
              <a:defRPr sz="2400">
                <a:solidFill>
                  <a:schemeClr val="tx1"/>
                </a:solidFill>
                <a:latin typeface="Times New Roman" charset="0"/>
                <a:ea typeface="MS PGothic" charset="0"/>
                <a:cs typeface="MS PGothic" charset="0"/>
              </a:defRPr>
            </a:lvl3pPr>
            <a:lvl4pPr marL="1600200" indent="-228600" defTabSz="409575" eaLnBrk="0" hangingPunct="0">
              <a:tabLst>
                <a:tab pos="0" algn="l"/>
                <a:tab pos="819150" algn="l"/>
                <a:tab pos="1639888" algn="l"/>
                <a:tab pos="2460625" algn="l"/>
                <a:tab pos="3279775" algn="l"/>
                <a:tab pos="4100513" algn="l"/>
                <a:tab pos="4921250" algn="l"/>
                <a:tab pos="5741988" algn="l"/>
                <a:tab pos="6561138" algn="l"/>
                <a:tab pos="7381875" algn="l"/>
                <a:tab pos="8202613" algn="l"/>
                <a:tab pos="9021763" algn="l"/>
              </a:tabLst>
              <a:defRPr sz="2400">
                <a:solidFill>
                  <a:schemeClr val="tx1"/>
                </a:solidFill>
                <a:latin typeface="Times New Roman" charset="0"/>
                <a:ea typeface="MS PGothic" charset="0"/>
                <a:cs typeface="MS PGothic" charset="0"/>
              </a:defRPr>
            </a:lvl4pPr>
            <a:lvl5pPr marL="2057400" indent="-228600" defTabSz="409575" eaLnBrk="0" hangingPunct="0">
              <a:tabLst>
                <a:tab pos="0" algn="l"/>
                <a:tab pos="819150" algn="l"/>
                <a:tab pos="1639888" algn="l"/>
                <a:tab pos="2460625" algn="l"/>
                <a:tab pos="3279775" algn="l"/>
                <a:tab pos="4100513" algn="l"/>
                <a:tab pos="4921250" algn="l"/>
                <a:tab pos="5741988" algn="l"/>
                <a:tab pos="6561138" algn="l"/>
                <a:tab pos="7381875" algn="l"/>
                <a:tab pos="8202613" algn="l"/>
                <a:tab pos="9021763" algn="l"/>
              </a:tabLst>
              <a:defRPr sz="2400">
                <a:solidFill>
                  <a:schemeClr val="tx1"/>
                </a:solidFill>
                <a:latin typeface="Times New Roman" charset="0"/>
                <a:ea typeface="MS PGothic" charset="0"/>
                <a:cs typeface="MS PGothic" charset="0"/>
              </a:defRPr>
            </a:lvl5pPr>
            <a:lvl6pPr marL="2514600" indent="-228600" defTabSz="409575" eaLnBrk="0" fontAlgn="base" hangingPunct="0">
              <a:spcBef>
                <a:spcPct val="0"/>
              </a:spcBef>
              <a:spcAft>
                <a:spcPct val="0"/>
              </a:spcAft>
              <a:tabLst>
                <a:tab pos="0" algn="l"/>
                <a:tab pos="819150" algn="l"/>
                <a:tab pos="1639888" algn="l"/>
                <a:tab pos="2460625" algn="l"/>
                <a:tab pos="3279775" algn="l"/>
                <a:tab pos="4100513" algn="l"/>
                <a:tab pos="4921250" algn="l"/>
                <a:tab pos="5741988" algn="l"/>
                <a:tab pos="6561138" algn="l"/>
                <a:tab pos="7381875" algn="l"/>
                <a:tab pos="8202613" algn="l"/>
                <a:tab pos="9021763" algn="l"/>
              </a:tabLst>
              <a:defRPr sz="2400">
                <a:solidFill>
                  <a:schemeClr val="tx1"/>
                </a:solidFill>
                <a:latin typeface="Times New Roman" charset="0"/>
                <a:ea typeface="MS PGothic" charset="0"/>
                <a:cs typeface="MS PGothic" charset="0"/>
              </a:defRPr>
            </a:lvl6pPr>
            <a:lvl7pPr marL="2971800" indent="-228600" defTabSz="409575" eaLnBrk="0" fontAlgn="base" hangingPunct="0">
              <a:spcBef>
                <a:spcPct val="0"/>
              </a:spcBef>
              <a:spcAft>
                <a:spcPct val="0"/>
              </a:spcAft>
              <a:tabLst>
                <a:tab pos="0" algn="l"/>
                <a:tab pos="819150" algn="l"/>
                <a:tab pos="1639888" algn="l"/>
                <a:tab pos="2460625" algn="l"/>
                <a:tab pos="3279775" algn="l"/>
                <a:tab pos="4100513" algn="l"/>
                <a:tab pos="4921250" algn="l"/>
                <a:tab pos="5741988" algn="l"/>
                <a:tab pos="6561138" algn="l"/>
                <a:tab pos="7381875" algn="l"/>
                <a:tab pos="8202613" algn="l"/>
                <a:tab pos="9021763" algn="l"/>
              </a:tabLst>
              <a:defRPr sz="2400">
                <a:solidFill>
                  <a:schemeClr val="tx1"/>
                </a:solidFill>
                <a:latin typeface="Times New Roman" charset="0"/>
                <a:ea typeface="MS PGothic" charset="0"/>
                <a:cs typeface="MS PGothic" charset="0"/>
              </a:defRPr>
            </a:lvl7pPr>
            <a:lvl8pPr marL="3429000" indent="-228600" defTabSz="409575" eaLnBrk="0" fontAlgn="base" hangingPunct="0">
              <a:spcBef>
                <a:spcPct val="0"/>
              </a:spcBef>
              <a:spcAft>
                <a:spcPct val="0"/>
              </a:spcAft>
              <a:tabLst>
                <a:tab pos="0" algn="l"/>
                <a:tab pos="819150" algn="l"/>
                <a:tab pos="1639888" algn="l"/>
                <a:tab pos="2460625" algn="l"/>
                <a:tab pos="3279775" algn="l"/>
                <a:tab pos="4100513" algn="l"/>
                <a:tab pos="4921250" algn="l"/>
                <a:tab pos="5741988" algn="l"/>
                <a:tab pos="6561138" algn="l"/>
                <a:tab pos="7381875" algn="l"/>
                <a:tab pos="8202613" algn="l"/>
                <a:tab pos="9021763" algn="l"/>
              </a:tabLst>
              <a:defRPr sz="2400">
                <a:solidFill>
                  <a:schemeClr val="tx1"/>
                </a:solidFill>
                <a:latin typeface="Times New Roman" charset="0"/>
                <a:ea typeface="MS PGothic" charset="0"/>
                <a:cs typeface="MS PGothic" charset="0"/>
              </a:defRPr>
            </a:lvl8pPr>
            <a:lvl9pPr marL="3886200" indent="-228600" defTabSz="409575" eaLnBrk="0" fontAlgn="base" hangingPunct="0">
              <a:spcBef>
                <a:spcPct val="0"/>
              </a:spcBef>
              <a:spcAft>
                <a:spcPct val="0"/>
              </a:spcAft>
              <a:tabLst>
                <a:tab pos="0" algn="l"/>
                <a:tab pos="819150" algn="l"/>
                <a:tab pos="1639888" algn="l"/>
                <a:tab pos="2460625" algn="l"/>
                <a:tab pos="3279775" algn="l"/>
                <a:tab pos="4100513" algn="l"/>
                <a:tab pos="4921250" algn="l"/>
                <a:tab pos="5741988" algn="l"/>
                <a:tab pos="6561138" algn="l"/>
                <a:tab pos="7381875" algn="l"/>
                <a:tab pos="8202613" algn="l"/>
                <a:tab pos="9021763" algn="l"/>
              </a:tabLst>
              <a:defRPr sz="2400">
                <a:solidFill>
                  <a:schemeClr val="tx1"/>
                </a:solidFill>
                <a:latin typeface="Times New Roman" charset="0"/>
                <a:ea typeface="MS PGothic" charset="0"/>
                <a:cs typeface="MS PGothic" charset="0"/>
              </a:defRPr>
            </a:lvl9pPr>
          </a:lstStyle>
          <a:p>
            <a:pPr algn="ctr">
              <a:spcBef>
                <a:spcPts val="1013"/>
              </a:spcBef>
              <a:buClr>
                <a:srgbClr val="000000"/>
              </a:buClr>
              <a:buSzPct val="100000"/>
            </a:pPr>
            <a:r>
              <a:rPr lang="en-GB" sz="1600" b="1">
                <a:solidFill>
                  <a:srgbClr val="000000"/>
                </a:solidFill>
                <a:latin typeface="Comic Sans MS" charset="0"/>
                <a:ea typeface="MS Gothic" charset="0"/>
                <a:cs typeface="MS Gothic" charset="0"/>
              </a:rPr>
              <a:t>Công Vụ 13-14</a:t>
            </a:r>
          </a:p>
        </p:txBody>
      </p:sp>
      <p:sp>
        <p:nvSpPr>
          <p:cNvPr id="54" name="Text Box 32"/>
          <p:cNvSpPr txBox="1">
            <a:spLocks noChangeArrowheads="1"/>
          </p:cNvSpPr>
          <p:nvPr/>
        </p:nvSpPr>
        <p:spPr bwMode="auto">
          <a:xfrm>
            <a:off x="536575" y="381000"/>
            <a:ext cx="4105275" cy="854075"/>
          </a:xfrm>
          <a:prstGeom prst="rect">
            <a:avLst/>
          </a:prstGeom>
          <a:solidFill>
            <a:srgbClr val="1822CD"/>
          </a:solidFill>
          <a:ln w="38160">
            <a:solidFill>
              <a:srgbClr val="FFFF00"/>
            </a:solidFill>
            <a:miter lim="800000"/>
            <a:headEnd/>
            <a:tailEnd/>
          </a:ln>
          <a:effectLst>
            <a:outerShdw dist="71785" dir="2700000" algn="ctr" rotWithShape="0">
              <a:srgbClr val="808080"/>
            </a:outerShdw>
          </a:effectLst>
        </p:spPr>
        <p:txBody>
          <a:bodyPr lIns="80736" tIns="41983" rIns="80736" bIns="41983">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lgn="ctr">
              <a:spcBef>
                <a:spcPts val="1575"/>
              </a:spcBef>
              <a:buClr>
                <a:srgbClr val="FFFF00"/>
              </a:buClr>
              <a:buSzPct val="100000"/>
            </a:pPr>
            <a:r>
              <a:rPr lang="en-GB" sz="2500" b="1">
                <a:solidFill>
                  <a:srgbClr val="FFFF00"/>
                </a:solidFill>
                <a:latin typeface="Comic Sans MS" charset="0"/>
                <a:ea typeface="MS Gothic" charset="0"/>
                <a:cs typeface="MS Gothic" charset="0"/>
              </a:rPr>
              <a:t>TRỢ GIÚP HỌC TẬP #24</a:t>
            </a:r>
          </a:p>
        </p:txBody>
      </p:sp>
      <p:grpSp>
        <p:nvGrpSpPr>
          <p:cNvPr id="2" name="Group 34"/>
          <p:cNvGrpSpPr>
            <a:grpSpLocks/>
          </p:cNvGrpSpPr>
          <p:nvPr/>
        </p:nvGrpSpPr>
        <p:grpSpPr bwMode="auto">
          <a:xfrm>
            <a:off x="658813" y="5251450"/>
            <a:ext cx="6975475" cy="1282700"/>
            <a:chOff x="520" y="3775"/>
            <a:chExt cx="4833" cy="916"/>
          </a:xfrm>
        </p:grpSpPr>
        <p:sp>
          <p:nvSpPr>
            <p:cNvPr id="56" name="Rectangle 35"/>
            <p:cNvSpPr>
              <a:spLocks noChangeArrowheads="1"/>
            </p:cNvSpPr>
            <p:nvPr/>
          </p:nvSpPr>
          <p:spPr bwMode="auto">
            <a:xfrm>
              <a:off x="520" y="3775"/>
              <a:ext cx="4833" cy="854"/>
            </a:xfrm>
            <a:prstGeom prst="rect">
              <a:avLst/>
            </a:prstGeom>
            <a:blipFill dpi="0" rotWithShape="0">
              <a:blip r:embed="rId5"/>
              <a:srcRect/>
              <a:tile tx="0" ty="0" sx="100000" sy="100000" flip="none" algn="tl"/>
            </a:blipFill>
            <a:ln w="76320">
              <a:solidFill>
                <a:srgbClr val="618FFD"/>
              </a:solidFill>
              <a:miter lim="800000"/>
              <a:headEnd/>
              <a:tailEnd/>
            </a:ln>
            <a:effectLst>
              <a:outerShdw blurRad="63500" dist="99193" dir="2381944" algn="ctr" rotWithShape="0">
                <a:srgbClr val="000000">
                  <a:alpha val="74998"/>
                </a:srgbClr>
              </a:outerShdw>
            </a:effectLst>
          </p:spPr>
          <p:txBody>
            <a:bodyPr wrap="none" anchor="ctr"/>
            <a:lstStyle/>
            <a:p>
              <a:pPr defTabSz="410147" eaLnBrk="0" hangingPunct="0">
                <a:lnSpc>
                  <a:spcPct val="93000"/>
                </a:lnSpc>
                <a:buClr>
                  <a:srgbClr val="000000"/>
                </a:buClr>
                <a:buSzPct val="100000"/>
                <a:defRPr/>
              </a:pPr>
              <a:endParaRPr lang="en-US" sz="2200">
                <a:solidFill>
                  <a:srgbClr val="FFFFFF"/>
                </a:solidFill>
                <a:latin typeface="Times New Roman" pitchFamily="-128" charset="0"/>
                <a:ea typeface="MS Gothic" charset="-128"/>
                <a:cs typeface="MS Gothic" charset="0"/>
              </a:endParaRPr>
            </a:p>
          </p:txBody>
        </p:sp>
        <p:sp>
          <p:nvSpPr>
            <p:cNvPr id="497707" name="Rectangle 36"/>
            <p:cNvSpPr>
              <a:spLocks noChangeArrowheads="1"/>
            </p:cNvSpPr>
            <p:nvPr/>
          </p:nvSpPr>
          <p:spPr bwMode="auto">
            <a:xfrm>
              <a:off x="716" y="3807"/>
              <a:ext cx="4581" cy="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defTabSz="407988" eaLnBrk="0" hangingPunct="0">
                <a:lnSpc>
                  <a:spcPct val="80000"/>
                </a:lnSpc>
                <a:buClr>
                  <a:srgbClr val="000000"/>
                </a:buClr>
                <a:buSzPct val="100000"/>
                <a:tabLst>
                  <a:tab pos="0" algn="l"/>
                  <a:tab pos="817563" algn="l"/>
                  <a:tab pos="1638300" algn="l"/>
                  <a:tab pos="2459038" algn="l"/>
                  <a:tab pos="3279775" algn="l"/>
                  <a:tab pos="4100513" algn="l"/>
                  <a:tab pos="4921250" algn="l"/>
                  <a:tab pos="5740400" algn="l"/>
                  <a:tab pos="6559550" algn="l"/>
                  <a:tab pos="7380288" algn="l"/>
                  <a:tab pos="8201025" algn="l"/>
                  <a:tab pos="9021763" algn="l"/>
                </a:tabLst>
              </a:pPr>
              <a:r>
                <a:rPr lang="en-GB" sz="2300" b="1">
                  <a:solidFill>
                    <a:srgbClr val="000000"/>
                  </a:solidFill>
                  <a:latin typeface="Comic Sans MS" charset="0"/>
                  <a:ea typeface="MS Gothic" charset="0"/>
                  <a:cs typeface="MS Gothic" charset="0"/>
                </a:rPr>
                <a:t>Điểm quan trọng: </a:t>
              </a:r>
              <a:r>
                <a:rPr lang="en-GB" sz="2300" b="1">
                  <a:solidFill>
                    <a:srgbClr val="000000"/>
                  </a:solidFill>
                  <a:latin typeface="Apple Chancery" charset="0"/>
                  <a:ea typeface="MS Gothic" charset="0"/>
                  <a:cs typeface="MS Gothic" charset="0"/>
                </a:rPr>
                <a:t>Đ</a:t>
              </a:r>
              <a:r>
                <a:rPr lang="en-GB" sz="2300" b="1">
                  <a:solidFill>
                    <a:srgbClr val="000000"/>
                  </a:solidFill>
                  <a:latin typeface="Arial" charset="0"/>
                  <a:ea typeface="MS Gothic" charset="0"/>
                  <a:cs typeface="MS Gothic" charset="0"/>
                </a:rPr>
                <a:t>ư</a:t>
              </a:r>
              <a:r>
                <a:rPr lang="en-GB" sz="2300" b="1">
                  <a:solidFill>
                    <a:srgbClr val="000000"/>
                  </a:solidFill>
                  <a:latin typeface="Comic Sans MS" charset="0"/>
                  <a:ea typeface="MS Gothic" charset="0"/>
                  <a:cs typeface="MS Gothic" charset="0"/>
                </a:rPr>
                <a:t>ợc tôn sùng nh</a:t>
              </a:r>
              <a:r>
                <a:rPr lang="en-GB" sz="2300" b="1">
                  <a:solidFill>
                    <a:srgbClr val="000000"/>
                  </a:solidFill>
                  <a:latin typeface="Arial" charset="0"/>
                  <a:ea typeface="MS Gothic" charset="0"/>
                  <a:cs typeface="MS Gothic" charset="0"/>
                </a:rPr>
                <a:t>ư</a:t>
              </a:r>
              <a:r>
                <a:rPr lang="en-GB" sz="2300" b="1">
                  <a:solidFill>
                    <a:srgbClr val="000000"/>
                  </a:solidFill>
                  <a:latin typeface="Comic Sans MS" charset="0"/>
                  <a:ea typeface="MS Gothic" charset="0"/>
                  <a:cs typeface="MS Gothic" charset="0"/>
                </a:rPr>
                <a:t> </a:t>
              </a:r>
              <a:r>
                <a:rPr lang="en-GB" sz="2300" b="1" u="sng">
                  <a:solidFill>
                    <a:srgbClr val="FC0128"/>
                  </a:solidFill>
                  <a:latin typeface="Comic Sans MS" charset="0"/>
                  <a:ea typeface="MS Gothic" charset="0"/>
                  <a:cs typeface="MS Gothic" charset="0"/>
                </a:rPr>
                <a:t>thần</a:t>
              </a:r>
              <a:r>
                <a:rPr lang="en-GB" sz="2300" b="1">
                  <a:solidFill>
                    <a:srgbClr val="000000"/>
                  </a:solidFill>
                  <a:latin typeface="Comic Sans MS" charset="0"/>
                  <a:ea typeface="MS Gothic" charset="0"/>
                  <a:cs typeface="MS Gothic" charset="0"/>
                </a:rPr>
                <a:t>; làm phép lạ; Phao-lô bị </a:t>
              </a:r>
              <a:r>
                <a:rPr lang="en-GB" sz="2300" b="1" u="sng">
                  <a:solidFill>
                    <a:srgbClr val="FC0128"/>
                  </a:solidFill>
                  <a:latin typeface="Comic Sans MS" charset="0"/>
                  <a:ea typeface="MS Gothic" charset="0"/>
                  <a:cs typeface="MS Gothic" charset="0"/>
                </a:rPr>
                <a:t>ném </a:t>
              </a:r>
              <a:r>
                <a:rPr lang="en-GB" sz="2300" b="1" u="sng">
                  <a:solidFill>
                    <a:srgbClr val="FC0128"/>
                  </a:solidFill>
                  <a:latin typeface="Apple Chancery" charset="0"/>
                  <a:ea typeface="MS Gothic" charset="0"/>
                  <a:cs typeface="MS Gothic" charset="0"/>
                </a:rPr>
                <a:t>đ</a:t>
              </a:r>
              <a:r>
                <a:rPr lang="en-GB" sz="2300" b="1" u="sng">
                  <a:solidFill>
                    <a:srgbClr val="FC0128"/>
                  </a:solidFill>
                  <a:latin typeface="Comic Sans MS" charset="0"/>
                  <a:ea typeface="MS Gothic" charset="0"/>
                  <a:cs typeface="MS Gothic" charset="0"/>
                </a:rPr>
                <a:t>á</a:t>
              </a:r>
              <a:r>
                <a:rPr lang="en-GB" sz="2300" b="1">
                  <a:solidFill>
                    <a:srgbClr val="000000"/>
                  </a:solidFill>
                  <a:latin typeface="Comic Sans MS" charset="0"/>
                  <a:ea typeface="MS Gothic" charset="0"/>
                  <a:cs typeface="MS Gothic" charset="0"/>
                </a:rPr>
                <a:t>; công việc khó kh</a:t>
              </a:r>
              <a:r>
                <a:rPr lang="en-GB" sz="2300" b="1">
                  <a:solidFill>
                    <a:srgbClr val="000000"/>
                  </a:solidFill>
                  <a:latin typeface="Apple Chancery" charset="0"/>
                  <a:ea typeface="MS Gothic" charset="0"/>
                  <a:cs typeface="MS Gothic" charset="0"/>
                </a:rPr>
                <a:t>ă</a:t>
              </a:r>
              <a:r>
                <a:rPr lang="en-GB" sz="2300" b="1">
                  <a:solidFill>
                    <a:srgbClr val="000000"/>
                  </a:solidFill>
                  <a:latin typeface="Comic Sans MS" charset="0"/>
                  <a:ea typeface="MS Gothic" charset="0"/>
                  <a:cs typeface="MS Gothic" charset="0"/>
                </a:rPr>
                <a:t>n; gây dựng hội thánh mới; trở về bằng lộ trình cũ</a:t>
              </a:r>
            </a:p>
          </p:txBody>
        </p:sp>
      </p:grpSp>
      <p:grpSp>
        <p:nvGrpSpPr>
          <p:cNvPr id="3" name="Group 37"/>
          <p:cNvGrpSpPr>
            <a:grpSpLocks/>
          </p:cNvGrpSpPr>
          <p:nvPr/>
        </p:nvGrpSpPr>
        <p:grpSpPr bwMode="auto">
          <a:xfrm>
            <a:off x="806450" y="1363663"/>
            <a:ext cx="3635375" cy="2384425"/>
            <a:chOff x="622" y="999"/>
            <a:chExt cx="2519" cy="1703"/>
          </a:xfrm>
        </p:grpSpPr>
        <p:sp>
          <p:nvSpPr>
            <p:cNvPr id="497704" name="AutoShape 38"/>
            <p:cNvSpPr>
              <a:spLocks noChangeArrowheads="1"/>
            </p:cNvSpPr>
            <p:nvPr/>
          </p:nvSpPr>
          <p:spPr bwMode="auto">
            <a:xfrm flipH="1">
              <a:off x="622" y="999"/>
              <a:ext cx="2459" cy="1703"/>
            </a:xfrm>
            <a:prstGeom prst="roundRect">
              <a:avLst>
                <a:gd name="adj" fmla="val 16667"/>
              </a:avLst>
            </a:prstGeom>
            <a:gradFill rotWithShape="0">
              <a:gsLst>
                <a:gs pos="0">
                  <a:srgbClr val="000000"/>
                </a:gs>
                <a:gs pos="50000">
                  <a:srgbClr val="2828FF"/>
                </a:gs>
                <a:gs pos="100000">
                  <a:srgbClr val="000000"/>
                </a:gs>
              </a:gsLst>
              <a:lin ang="5400000" scaled="1"/>
            </a:gradFill>
            <a:ln w="76320">
              <a:solidFill>
                <a:srgbClr val="FC0128"/>
              </a:solidFill>
              <a:miter lim="800000"/>
              <a:headEnd/>
              <a:tailEnd/>
            </a:ln>
          </p:spPr>
          <p:txBody>
            <a:bodyPr wrap="none" anchor="ctr"/>
            <a:lstStyle/>
            <a:p>
              <a:pPr defTabSz="407988" eaLnBrk="0" hangingPunct="0">
                <a:lnSpc>
                  <a:spcPct val="93000"/>
                </a:lnSpc>
                <a:buClr>
                  <a:srgbClr val="000000"/>
                </a:buClr>
                <a:buSzPct val="100000"/>
              </a:pPr>
              <a:endParaRPr lang="en-US" sz="2200">
                <a:solidFill>
                  <a:srgbClr val="FFFFFF"/>
                </a:solidFill>
                <a:ea typeface="MS Gothic" charset="0"/>
                <a:cs typeface="MS Gothic" charset="0"/>
              </a:endParaRPr>
            </a:p>
          </p:txBody>
        </p:sp>
        <p:sp>
          <p:nvSpPr>
            <p:cNvPr id="497705" name="Text Box 39"/>
            <p:cNvSpPr txBox="1">
              <a:spLocks noChangeArrowheads="1"/>
            </p:cNvSpPr>
            <p:nvPr/>
          </p:nvSpPr>
          <p:spPr bwMode="auto">
            <a:xfrm>
              <a:off x="639" y="1274"/>
              <a:ext cx="2502"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lgn="ctr">
                <a:buClr>
                  <a:srgbClr val="FFEA18"/>
                </a:buClr>
                <a:buSzPct val="100000"/>
              </a:pPr>
              <a:r>
                <a:rPr lang="en-GB" sz="4500" b="1">
                  <a:solidFill>
                    <a:srgbClr val="FFEA18"/>
                  </a:solidFill>
                  <a:latin typeface="Comic Sans MS" charset="0"/>
                  <a:ea typeface="MS Gothic" charset="0"/>
                  <a:cs typeface="MS Gothic" charset="0"/>
                </a:rPr>
                <a:t>Năm</a:t>
              </a:r>
            </a:p>
            <a:p>
              <a:pPr algn="ctr">
                <a:buClr>
                  <a:srgbClr val="FFEA18"/>
                </a:buClr>
                <a:buSzPct val="100000"/>
              </a:pPr>
              <a:r>
                <a:rPr lang="en-GB" sz="4500" b="1">
                  <a:solidFill>
                    <a:srgbClr val="FFEA18"/>
                  </a:solidFill>
                  <a:latin typeface="Comic Sans MS" charset="0"/>
                  <a:ea typeface="MS Gothic" charset="0"/>
                  <a:cs typeface="MS Gothic" charset="0"/>
                </a:rPr>
                <a:t>46-48 S.C.</a:t>
              </a:r>
            </a:p>
          </p:txBody>
        </p:sp>
      </p:grpSp>
      <p:grpSp>
        <p:nvGrpSpPr>
          <p:cNvPr id="4" name="Group 40"/>
          <p:cNvGrpSpPr>
            <a:grpSpLocks/>
          </p:cNvGrpSpPr>
          <p:nvPr/>
        </p:nvGrpSpPr>
        <p:grpSpPr bwMode="auto">
          <a:xfrm>
            <a:off x="4875213" y="254000"/>
            <a:ext cx="3784600" cy="2787650"/>
            <a:chOff x="3441" y="207"/>
            <a:chExt cx="2622" cy="1991"/>
          </a:xfrm>
        </p:grpSpPr>
        <p:pic>
          <p:nvPicPr>
            <p:cNvPr id="497702" name="Picture 4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41" y="207"/>
              <a:ext cx="2622" cy="1966"/>
            </a:xfrm>
            <a:prstGeom prst="rect">
              <a:avLst/>
            </a:prstGeom>
            <a:noFill/>
            <a:ln w="76320">
              <a:solidFill>
                <a:srgbClr val="A50021"/>
              </a:solidFill>
              <a:miter lim="800000"/>
              <a:headEnd/>
              <a:tailEnd/>
            </a:ln>
            <a:effectLst>
              <a:outerShdw dist="89605" dir="2700000"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497703" name="Text Box 42"/>
            <p:cNvSpPr txBox="1">
              <a:spLocks noChangeArrowheads="1"/>
            </p:cNvSpPr>
            <p:nvPr/>
          </p:nvSpPr>
          <p:spPr bwMode="auto">
            <a:xfrm>
              <a:off x="3532" y="1933"/>
              <a:ext cx="2283"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lgn="ctr">
                <a:spcBef>
                  <a:spcPts val="1125"/>
                </a:spcBef>
                <a:buClr>
                  <a:srgbClr val="FFEA18"/>
                </a:buClr>
                <a:buSzPct val="100000"/>
              </a:pPr>
              <a:r>
                <a:rPr lang="en-GB" sz="1800" b="1">
                  <a:solidFill>
                    <a:srgbClr val="FFEA18"/>
                  </a:solidFill>
                  <a:latin typeface="Comic Sans MS" charset="0"/>
                  <a:ea typeface="MS Gothic" charset="0"/>
                  <a:cs typeface="MS Gothic" charset="0"/>
                </a:rPr>
                <a:t>BÃI BIỂN CHÍP-R</a:t>
              </a:r>
              <a:r>
                <a:rPr lang="en-GB" sz="1800" b="1">
                  <a:solidFill>
                    <a:srgbClr val="FFEA18"/>
                  </a:solidFill>
                  <a:latin typeface="Arial" charset="0"/>
                  <a:ea typeface="MS Gothic" charset="0"/>
                  <a:cs typeface="MS Gothic" charset="0"/>
                </a:rPr>
                <a:t>Ơ</a:t>
              </a:r>
              <a:endParaRPr lang="en-GB" sz="1800" b="1">
                <a:solidFill>
                  <a:srgbClr val="FFEA18"/>
                </a:solidFill>
                <a:latin typeface="Comic Sans MS" charset="0"/>
                <a:ea typeface="MS Gothic" charset="0"/>
                <a:cs typeface="MS Gothic" charset="0"/>
              </a:endParaRPr>
            </a:p>
          </p:txBody>
        </p:sp>
      </p:grpSp>
      <p:grpSp>
        <p:nvGrpSpPr>
          <p:cNvPr id="5" name="Group 28"/>
          <p:cNvGrpSpPr>
            <a:grpSpLocks/>
          </p:cNvGrpSpPr>
          <p:nvPr/>
        </p:nvGrpSpPr>
        <p:grpSpPr bwMode="auto">
          <a:xfrm>
            <a:off x="725488" y="4505325"/>
            <a:ext cx="5756275" cy="612775"/>
            <a:chOff x="271" y="3242"/>
            <a:chExt cx="3988" cy="438"/>
          </a:xfrm>
        </p:grpSpPr>
        <p:sp>
          <p:nvSpPr>
            <p:cNvPr id="65" name="Rectangle 29"/>
            <p:cNvSpPr>
              <a:spLocks noChangeArrowheads="1"/>
            </p:cNvSpPr>
            <p:nvPr/>
          </p:nvSpPr>
          <p:spPr bwMode="auto">
            <a:xfrm>
              <a:off x="524" y="3242"/>
              <a:ext cx="3445" cy="438"/>
            </a:xfrm>
            <a:prstGeom prst="rect">
              <a:avLst/>
            </a:prstGeom>
            <a:blipFill dpi="0" rotWithShape="0">
              <a:blip r:embed="rId5"/>
              <a:srcRect/>
              <a:tile tx="0" ty="0" sx="100000" sy="100000" flip="none" algn="tl"/>
            </a:blipFill>
            <a:ln w="76320">
              <a:solidFill>
                <a:srgbClr val="0067C9"/>
              </a:solidFill>
              <a:miter lim="800000"/>
              <a:headEnd/>
              <a:tailEnd/>
            </a:ln>
            <a:effectLst>
              <a:outerShdw blurRad="63500" dist="89605" dir="2700000" algn="ctr" rotWithShape="0">
                <a:srgbClr val="000000">
                  <a:alpha val="74998"/>
                </a:srgbClr>
              </a:outerShdw>
            </a:effectLst>
          </p:spPr>
          <p:txBody>
            <a:bodyPr wrap="none" anchor="ctr"/>
            <a:lstStyle/>
            <a:p>
              <a:pPr defTabSz="410147" eaLnBrk="0" hangingPunct="0">
                <a:lnSpc>
                  <a:spcPct val="93000"/>
                </a:lnSpc>
                <a:buClr>
                  <a:srgbClr val="000000"/>
                </a:buClr>
                <a:buSzPct val="100000"/>
                <a:defRPr/>
              </a:pPr>
              <a:endParaRPr lang="en-US" sz="2200">
                <a:solidFill>
                  <a:srgbClr val="FFFFFF"/>
                </a:solidFill>
                <a:latin typeface="Times New Roman" pitchFamily="-128" charset="0"/>
                <a:ea typeface="MS Gothic" charset="-128"/>
                <a:cs typeface="MS Gothic" charset="0"/>
              </a:endParaRPr>
            </a:p>
          </p:txBody>
        </p:sp>
        <p:sp>
          <p:nvSpPr>
            <p:cNvPr id="497701" name="Rectangle 30"/>
            <p:cNvSpPr>
              <a:spLocks noChangeArrowheads="1"/>
            </p:cNvSpPr>
            <p:nvPr/>
          </p:nvSpPr>
          <p:spPr bwMode="auto">
            <a:xfrm>
              <a:off x="271" y="3257"/>
              <a:ext cx="3988"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lgn="ctr" defTabSz="407988" eaLnBrk="0" hangingPunct="0">
                <a:buClr>
                  <a:srgbClr val="000000"/>
                </a:buClr>
                <a:buSzPct val="100000"/>
                <a:tabLst>
                  <a:tab pos="0" algn="l"/>
                  <a:tab pos="817563" algn="l"/>
                  <a:tab pos="1638300" algn="l"/>
                  <a:tab pos="2459038" algn="l"/>
                  <a:tab pos="3279775" algn="l"/>
                  <a:tab pos="4100513" algn="l"/>
                  <a:tab pos="4921250" algn="l"/>
                  <a:tab pos="5740400" algn="l"/>
                  <a:tab pos="6559550" algn="l"/>
                  <a:tab pos="7380288" algn="l"/>
                  <a:tab pos="8201025" algn="l"/>
                  <a:tab pos="9021763" algn="l"/>
                </a:tabLst>
              </a:pPr>
              <a:r>
                <a:rPr lang="en-GB" sz="2500" b="1">
                  <a:solidFill>
                    <a:srgbClr val="000000"/>
                  </a:solidFill>
                  <a:latin typeface="Comic Sans MS" charset="0"/>
                  <a:ea typeface="MS Gothic" charset="0"/>
                  <a:cs typeface="MS Gothic" charset="0"/>
                </a:rPr>
                <a:t>#1.</a:t>
              </a:r>
              <a:r>
                <a:rPr lang="ja-JP" altLang="en-GB" sz="2500" b="1">
                  <a:solidFill>
                    <a:srgbClr val="000000"/>
                  </a:solidFill>
                  <a:latin typeface="Comic Sans MS" charset="0"/>
                  <a:ea typeface="MS Gothic" charset="0"/>
                  <a:cs typeface="MS Gothic" charset="0"/>
                </a:rPr>
                <a:t>“</a:t>
              </a:r>
              <a:r>
                <a:rPr lang="en-GB" altLang="ja-JP" sz="2500" b="1">
                  <a:solidFill>
                    <a:srgbClr val="000000"/>
                  </a:solidFill>
                  <a:latin typeface="Comic Sans MS" charset="0"/>
                  <a:ea typeface="MS Gothic" charset="0"/>
                  <a:cs typeface="MS Gothic" charset="0"/>
                </a:rPr>
                <a:t>Điểm </a:t>
              </a:r>
              <a:r>
                <a:rPr lang="en-GB" altLang="ja-JP" sz="2500" b="1">
                  <a:solidFill>
                    <a:srgbClr val="FF0000"/>
                  </a:solidFill>
                  <a:latin typeface="Comic Sans MS" charset="0"/>
                  <a:ea typeface="MS Gothic" charset="0"/>
                  <a:cs typeface="MS Gothic" charset="0"/>
                </a:rPr>
                <a:t>Mốc</a:t>
              </a:r>
              <a:r>
                <a:rPr lang="en-GB" altLang="ja-JP" sz="2500" b="1">
                  <a:solidFill>
                    <a:srgbClr val="000000"/>
                  </a:solidFill>
                  <a:latin typeface="Comic Sans MS" charset="0"/>
                  <a:ea typeface="MS Gothic" charset="0"/>
                  <a:cs typeface="MS Gothic" charset="0"/>
                </a:rPr>
                <a:t>: Nơi </a:t>
              </a:r>
              <a:r>
                <a:rPr lang="en-GB" altLang="ja-JP" sz="2500" b="1" u="sng">
                  <a:solidFill>
                    <a:srgbClr val="FC0128"/>
                  </a:solidFill>
                  <a:latin typeface="Comic Sans MS" charset="0"/>
                  <a:ea typeface="MS Gothic" charset="0"/>
                  <a:cs typeface="MS Gothic" charset="0"/>
                </a:rPr>
                <a:t>Thử nghiệm</a:t>
              </a:r>
              <a:r>
                <a:rPr lang="ja-JP" altLang="en-GB" sz="2500" b="1">
                  <a:solidFill>
                    <a:srgbClr val="000000"/>
                  </a:solidFill>
                  <a:latin typeface="Comic Sans MS" charset="0"/>
                  <a:ea typeface="MS Gothic" charset="0"/>
                  <a:cs typeface="MS Gothic" charset="0"/>
                </a:rPr>
                <a:t>”</a:t>
              </a:r>
              <a:endParaRPr lang="en-GB" sz="2500" b="1">
                <a:solidFill>
                  <a:srgbClr val="000000"/>
                </a:solidFill>
                <a:latin typeface="Comic Sans MS" charset="0"/>
                <a:ea typeface="MS Gothic" charset="0"/>
                <a:cs typeface="MS Gothic" charset="0"/>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nodeType="afterEffect">
                                  <p:stCondLst>
                                    <p:cond delay="0"/>
                                  </p:stCondLst>
                                  <p:childTnLst>
                                    <p:set>
                                      <p:cBhvr>
                                        <p:cTn id="6" dur="1" fill="hold">
                                          <p:stCondLst>
                                            <p:cond delay="0"/>
                                          </p:stCondLst>
                                        </p:cTn>
                                        <p:tgtEl>
                                          <p:spTgt spid="45072"/>
                                        </p:tgtEl>
                                        <p:attrNameLst>
                                          <p:attrName>style.visibility</p:attrName>
                                        </p:attrNameLst>
                                      </p:cBhvr>
                                      <p:to>
                                        <p:strVal val="visible"/>
                                      </p:to>
                                    </p:set>
                                    <p:anim calcmode="lin" valueType="num">
                                      <p:cBhvr>
                                        <p:cTn id="7" dur="500" fill="hold"/>
                                        <p:tgtEl>
                                          <p:spTgt spid="45072"/>
                                        </p:tgtEl>
                                        <p:attrNameLst>
                                          <p:attrName>ppt_w</p:attrName>
                                        </p:attrNameLst>
                                      </p:cBhvr>
                                      <p:tavLst>
                                        <p:tav tm="100000">
                                          <p:val>
                                            <p:strVal val="2/3*#ppt_w"/>
                                          </p:val>
                                        </p:tav>
                                        <p:tav tm="100000">
                                          <p:val>
                                            <p:strVal val="#ppt_w"/>
                                          </p:val>
                                        </p:tav>
                                      </p:tavLst>
                                    </p:anim>
                                    <p:anim calcmode="lin" valueType="num">
                                      <p:cBhvr>
                                        <p:cTn id="8" dur="500" fill="hold"/>
                                        <p:tgtEl>
                                          <p:spTgt spid="45072"/>
                                        </p:tgtEl>
                                        <p:attrNameLst>
                                          <p:attrName>ppt_h</p:attrName>
                                        </p:attrNameLst>
                                      </p:cBhvr>
                                      <p:tavLst>
                                        <p:tav tm="100000">
                                          <p:val>
                                            <p:strVal val="2/3*#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36" fill="hold" nodeType="clickEffect">
                                  <p:stCondLst>
                                    <p:cond delay="0"/>
                                  </p:stCondLst>
                                  <p:childTnLst>
                                    <p:set>
                                      <p:cBhvr>
                                        <p:cTn id="12" dur="1" fill="hold">
                                          <p:stCondLst>
                                            <p:cond delay="0"/>
                                          </p:stCondLst>
                                        </p:cTn>
                                        <p:tgtEl>
                                          <p:spTgt spid="45079"/>
                                        </p:tgtEl>
                                        <p:attrNameLst>
                                          <p:attrName>style.visibility</p:attrName>
                                        </p:attrNameLst>
                                      </p:cBhvr>
                                      <p:to>
                                        <p:strVal val="visible"/>
                                      </p:to>
                                    </p:set>
                                    <p:anim calcmode="lin" valueType="num">
                                      <p:cBhvr>
                                        <p:cTn id="13" dur="500" fill="hold"/>
                                        <p:tgtEl>
                                          <p:spTgt spid="45079"/>
                                        </p:tgtEl>
                                        <p:attrNameLst>
                                          <p:attrName>ppt_w</p:attrName>
                                        </p:attrNameLst>
                                      </p:cBhvr>
                                      <p:tavLst>
                                        <p:tav tm="100000">
                                          <p:val>
                                            <p:strVal val="(6*min(ma#ppt_x(#ppt_w*#ppt_h,.3),1)-7.4)/-.7*#ppt_w"/>
                                          </p:val>
                                        </p:tav>
                                        <p:tav tm="100000">
                                          <p:val>
                                            <p:strVal val="#ppt_w"/>
                                          </p:val>
                                        </p:tav>
                                      </p:tavLst>
                                    </p:anim>
                                    <p:anim calcmode="lin" valueType="num">
                                      <p:cBhvr>
                                        <p:cTn id="14" dur="500" fill="hold"/>
                                        <p:tgtEl>
                                          <p:spTgt spid="45079"/>
                                        </p:tgtEl>
                                        <p:attrNameLst>
                                          <p:attrName>ppt_h</p:attrName>
                                        </p:attrNameLst>
                                      </p:cBhvr>
                                      <p:tavLst>
                                        <p:tav tm="100000">
                                          <p:val>
                                            <p:strVal val="(6*min(ma#ppt_x(#ppt_w*#ppt_h,.3),1)-7.4)/-.7*#ppt_h"/>
                                          </p:val>
                                        </p:tav>
                                        <p:tav tm="100000">
                                          <p:val>
                                            <p:strVal val="#ppt_h"/>
                                          </p:val>
                                        </p:tav>
                                      </p:tavLst>
                                    </p:anim>
                                    <p:anim calcmode="lin" valueType="num">
                                      <p:cBhvr>
                                        <p:cTn id="15" dur="500" fill="hold"/>
                                        <p:tgtEl>
                                          <p:spTgt spid="45079"/>
                                        </p:tgtEl>
                                        <p:attrNameLst>
                                          <p:attrName>ppt_x</p:attrName>
                                        </p:attrNameLst>
                                      </p:cBhvr>
                                      <p:tavLst>
                                        <p:tav tm="100000">
                                          <p:val>
                                            <p:fltVal val="0.5"/>
                                          </p:val>
                                        </p:tav>
                                        <p:tav tm="100000">
                                          <p:val>
                                            <p:strVal val="#ppt_x"/>
                                          </p:val>
                                        </p:tav>
                                      </p:tavLst>
                                    </p:anim>
                                    <p:anim calcmode="lin" valueType="num">
                                      <p:cBhvr>
                                        <p:cTn id="16" dur="500" fill="hold"/>
                                        <p:tgtEl>
                                          <p:spTgt spid="45079"/>
                                        </p:tgtEl>
                                        <p:attrNameLst>
                                          <p:attrName>ppt_y</p:attrName>
                                        </p:attrNameLst>
                                      </p:cBhvr>
                                      <p:tavLst>
                                        <p:tav tm="100000">
                                          <p:val>
                                            <p:strVal val="1+(6*min(ma#ppt_x(#ppt_w*#ppt_h,.3),1)-7.4)/-.7*#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36" fill="hold" nodeType="clickEffect">
                                  <p:stCondLst>
                                    <p:cond delay="0"/>
                                  </p:stCondLst>
                                  <p:childTnLst>
                                    <p:set>
                                      <p:cBhvr>
                                        <p:cTn id="20" dur="1" fill="hold">
                                          <p:stCondLst>
                                            <p:cond delay="0"/>
                                          </p:stCondLst>
                                        </p:cTn>
                                        <p:tgtEl>
                                          <p:spTgt spid="45067"/>
                                        </p:tgtEl>
                                        <p:attrNameLst>
                                          <p:attrName>style.visibility</p:attrName>
                                        </p:attrNameLst>
                                      </p:cBhvr>
                                      <p:to>
                                        <p:strVal val="visible"/>
                                      </p:to>
                                    </p:set>
                                    <p:anim calcmode="lin" valueType="num">
                                      <p:cBhvr>
                                        <p:cTn id="21" dur="500" fill="hold"/>
                                        <p:tgtEl>
                                          <p:spTgt spid="45067"/>
                                        </p:tgtEl>
                                        <p:attrNameLst>
                                          <p:attrName>ppt_w</p:attrName>
                                        </p:attrNameLst>
                                      </p:cBhvr>
                                      <p:tavLst>
                                        <p:tav tm="100000">
                                          <p:val>
                                            <p:strVal val="(6*min(ma#ppt_x(#ppt_w*#ppt_h,.3),1)-7.4)/-.7*#ppt_w"/>
                                          </p:val>
                                        </p:tav>
                                        <p:tav tm="100000">
                                          <p:val>
                                            <p:strVal val="#ppt_w"/>
                                          </p:val>
                                        </p:tav>
                                      </p:tavLst>
                                    </p:anim>
                                    <p:anim calcmode="lin" valueType="num">
                                      <p:cBhvr>
                                        <p:cTn id="22" dur="500" fill="hold"/>
                                        <p:tgtEl>
                                          <p:spTgt spid="45067"/>
                                        </p:tgtEl>
                                        <p:attrNameLst>
                                          <p:attrName>ppt_h</p:attrName>
                                        </p:attrNameLst>
                                      </p:cBhvr>
                                      <p:tavLst>
                                        <p:tav tm="100000">
                                          <p:val>
                                            <p:strVal val="(6*min(ma#ppt_x(#ppt_w*#ppt_h,.3),1)-7.4)/-.7*#ppt_h"/>
                                          </p:val>
                                        </p:tav>
                                        <p:tav tm="100000">
                                          <p:val>
                                            <p:strVal val="#ppt_h"/>
                                          </p:val>
                                        </p:tav>
                                      </p:tavLst>
                                    </p:anim>
                                    <p:anim calcmode="lin" valueType="num">
                                      <p:cBhvr>
                                        <p:cTn id="23" dur="500" fill="hold"/>
                                        <p:tgtEl>
                                          <p:spTgt spid="45067"/>
                                        </p:tgtEl>
                                        <p:attrNameLst>
                                          <p:attrName>ppt_x</p:attrName>
                                        </p:attrNameLst>
                                      </p:cBhvr>
                                      <p:tavLst>
                                        <p:tav tm="100000">
                                          <p:val>
                                            <p:fltVal val="0.5"/>
                                          </p:val>
                                        </p:tav>
                                        <p:tav tm="100000">
                                          <p:val>
                                            <p:strVal val="#ppt_x"/>
                                          </p:val>
                                        </p:tav>
                                      </p:tavLst>
                                    </p:anim>
                                    <p:anim calcmode="lin" valueType="num">
                                      <p:cBhvr>
                                        <p:cTn id="24" dur="500" fill="hold"/>
                                        <p:tgtEl>
                                          <p:spTgt spid="45067"/>
                                        </p:tgtEl>
                                        <p:attrNameLst>
                                          <p:attrName>ppt_y</p:attrName>
                                        </p:attrNameLst>
                                      </p:cBhvr>
                                      <p:tavLst>
                                        <p:tav tm="100000">
                                          <p:val>
                                            <p:strVal val="1+(6*min(ma#ppt_x(#ppt_w*#ppt_h,.3),1)-7.4)/-.7*#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36" fill="hold" nodeType="clickEffect">
                                  <p:stCondLst>
                                    <p:cond delay="0"/>
                                  </p:stCondLst>
                                  <p:childTnLst>
                                    <p:set>
                                      <p:cBhvr>
                                        <p:cTn id="28" dur="1" fill="hold">
                                          <p:stCondLst>
                                            <p:cond delay="0"/>
                                          </p:stCondLst>
                                        </p:cTn>
                                        <p:tgtEl>
                                          <p:spTgt spid="45068"/>
                                        </p:tgtEl>
                                        <p:attrNameLst>
                                          <p:attrName>style.visibility</p:attrName>
                                        </p:attrNameLst>
                                      </p:cBhvr>
                                      <p:to>
                                        <p:strVal val="visible"/>
                                      </p:to>
                                    </p:set>
                                    <p:anim calcmode="lin" valueType="num">
                                      <p:cBhvr>
                                        <p:cTn id="29" dur="500" fill="hold"/>
                                        <p:tgtEl>
                                          <p:spTgt spid="45068"/>
                                        </p:tgtEl>
                                        <p:attrNameLst>
                                          <p:attrName>ppt_w</p:attrName>
                                        </p:attrNameLst>
                                      </p:cBhvr>
                                      <p:tavLst>
                                        <p:tav tm="100000">
                                          <p:val>
                                            <p:strVal val="(6*min(ma#ppt_x(#ppt_w*#ppt_h,.3),1)-7.4)/-.7*#ppt_w"/>
                                          </p:val>
                                        </p:tav>
                                        <p:tav tm="100000">
                                          <p:val>
                                            <p:strVal val="#ppt_w"/>
                                          </p:val>
                                        </p:tav>
                                      </p:tavLst>
                                    </p:anim>
                                    <p:anim calcmode="lin" valueType="num">
                                      <p:cBhvr>
                                        <p:cTn id="30" dur="500" fill="hold"/>
                                        <p:tgtEl>
                                          <p:spTgt spid="45068"/>
                                        </p:tgtEl>
                                        <p:attrNameLst>
                                          <p:attrName>ppt_h</p:attrName>
                                        </p:attrNameLst>
                                      </p:cBhvr>
                                      <p:tavLst>
                                        <p:tav tm="100000">
                                          <p:val>
                                            <p:strVal val="(6*min(ma#ppt_x(#ppt_w*#ppt_h,.3),1)-7.4)/-.7*#ppt_h"/>
                                          </p:val>
                                        </p:tav>
                                        <p:tav tm="100000">
                                          <p:val>
                                            <p:strVal val="#ppt_h"/>
                                          </p:val>
                                        </p:tav>
                                      </p:tavLst>
                                    </p:anim>
                                    <p:anim calcmode="lin" valueType="num">
                                      <p:cBhvr>
                                        <p:cTn id="31" dur="500" fill="hold"/>
                                        <p:tgtEl>
                                          <p:spTgt spid="45068"/>
                                        </p:tgtEl>
                                        <p:attrNameLst>
                                          <p:attrName>ppt_x</p:attrName>
                                        </p:attrNameLst>
                                      </p:cBhvr>
                                      <p:tavLst>
                                        <p:tav tm="100000">
                                          <p:val>
                                            <p:fltVal val="0.5"/>
                                          </p:val>
                                        </p:tav>
                                        <p:tav tm="100000">
                                          <p:val>
                                            <p:strVal val="#ppt_x"/>
                                          </p:val>
                                        </p:tav>
                                      </p:tavLst>
                                    </p:anim>
                                    <p:anim calcmode="lin" valueType="num">
                                      <p:cBhvr>
                                        <p:cTn id="32" dur="500" fill="hold"/>
                                        <p:tgtEl>
                                          <p:spTgt spid="45068"/>
                                        </p:tgtEl>
                                        <p:attrNameLst>
                                          <p:attrName>ppt_y</p:attrName>
                                        </p:attrNameLst>
                                      </p:cBhvr>
                                      <p:tavLst>
                                        <p:tav tm="100000">
                                          <p:val>
                                            <p:strVal val="1+(6*min(ma#ppt_x(#ppt_w*#ppt_h,.3),1)-7.4)/-.7*#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36" fill="hold" nodeType="clickEffect">
                                  <p:stCondLst>
                                    <p:cond delay="0"/>
                                  </p:stCondLst>
                                  <p:childTnLst>
                                    <p:set>
                                      <p:cBhvr>
                                        <p:cTn id="36" dur="1" fill="hold">
                                          <p:stCondLst>
                                            <p:cond delay="0"/>
                                          </p:stCondLst>
                                        </p:cTn>
                                        <p:tgtEl>
                                          <p:spTgt spid="45069"/>
                                        </p:tgtEl>
                                        <p:attrNameLst>
                                          <p:attrName>style.visibility</p:attrName>
                                        </p:attrNameLst>
                                      </p:cBhvr>
                                      <p:to>
                                        <p:strVal val="visible"/>
                                      </p:to>
                                    </p:set>
                                    <p:anim calcmode="lin" valueType="num">
                                      <p:cBhvr>
                                        <p:cTn id="37" dur="500" fill="hold"/>
                                        <p:tgtEl>
                                          <p:spTgt spid="45069"/>
                                        </p:tgtEl>
                                        <p:attrNameLst>
                                          <p:attrName>ppt_w</p:attrName>
                                        </p:attrNameLst>
                                      </p:cBhvr>
                                      <p:tavLst>
                                        <p:tav tm="100000">
                                          <p:val>
                                            <p:strVal val="(6*min(ma#ppt_x(#ppt_w*#ppt_h,.3),1)-7.4)/-.7*#ppt_w"/>
                                          </p:val>
                                        </p:tav>
                                        <p:tav tm="100000">
                                          <p:val>
                                            <p:strVal val="#ppt_w"/>
                                          </p:val>
                                        </p:tav>
                                      </p:tavLst>
                                    </p:anim>
                                    <p:anim calcmode="lin" valueType="num">
                                      <p:cBhvr>
                                        <p:cTn id="38" dur="500" fill="hold"/>
                                        <p:tgtEl>
                                          <p:spTgt spid="45069"/>
                                        </p:tgtEl>
                                        <p:attrNameLst>
                                          <p:attrName>ppt_h</p:attrName>
                                        </p:attrNameLst>
                                      </p:cBhvr>
                                      <p:tavLst>
                                        <p:tav tm="100000">
                                          <p:val>
                                            <p:strVal val="(6*min(ma#ppt_x(#ppt_w*#ppt_h,.3),1)-7.4)/-.7*#ppt_h"/>
                                          </p:val>
                                        </p:tav>
                                        <p:tav tm="100000">
                                          <p:val>
                                            <p:strVal val="#ppt_h"/>
                                          </p:val>
                                        </p:tav>
                                      </p:tavLst>
                                    </p:anim>
                                    <p:anim calcmode="lin" valueType="num">
                                      <p:cBhvr>
                                        <p:cTn id="39" dur="500" fill="hold"/>
                                        <p:tgtEl>
                                          <p:spTgt spid="45069"/>
                                        </p:tgtEl>
                                        <p:attrNameLst>
                                          <p:attrName>ppt_x</p:attrName>
                                        </p:attrNameLst>
                                      </p:cBhvr>
                                      <p:tavLst>
                                        <p:tav tm="100000">
                                          <p:val>
                                            <p:fltVal val="0.5"/>
                                          </p:val>
                                        </p:tav>
                                        <p:tav tm="100000">
                                          <p:val>
                                            <p:strVal val="#ppt_x"/>
                                          </p:val>
                                        </p:tav>
                                      </p:tavLst>
                                    </p:anim>
                                    <p:anim calcmode="lin" valueType="num">
                                      <p:cBhvr>
                                        <p:cTn id="40" dur="500" fill="hold"/>
                                        <p:tgtEl>
                                          <p:spTgt spid="45069"/>
                                        </p:tgtEl>
                                        <p:attrNameLst>
                                          <p:attrName>ppt_y</p:attrName>
                                        </p:attrNameLst>
                                      </p:cBhvr>
                                      <p:tavLst>
                                        <p:tav tm="100000">
                                          <p:val>
                                            <p:strVal val="1+(6*min(ma#ppt_x(#ppt_w*#ppt_h,.3),1)-7.4)/-.7*#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3" presetClass="entr" presetSubtype="36" fill="hold" nodeType="clickEffect">
                                  <p:stCondLst>
                                    <p:cond delay="0"/>
                                  </p:stCondLst>
                                  <p:childTnLst>
                                    <p:set>
                                      <p:cBhvr>
                                        <p:cTn id="44" dur="1" fill="hold">
                                          <p:stCondLst>
                                            <p:cond delay="0"/>
                                          </p:stCondLst>
                                        </p:cTn>
                                        <p:tgtEl>
                                          <p:spTgt spid="45073"/>
                                        </p:tgtEl>
                                        <p:attrNameLst>
                                          <p:attrName>style.visibility</p:attrName>
                                        </p:attrNameLst>
                                      </p:cBhvr>
                                      <p:to>
                                        <p:strVal val="visible"/>
                                      </p:to>
                                    </p:set>
                                    <p:anim calcmode="lin" valueType="num">
                                      <p:cBhvr>
                                        <p:cTn id="45" dur="500" fill="hold"/>
                                        <p:tgtEl>
                                          <p:spTgt spid="45073"/>
                                        </p:tgtEl>
                                        <p:attrNameLst>
                                          <p:attrName>ppt_w</p:attrName>
                                        </p:attrNameLst>
                                      </p:cBhvr>
                                      <p:tavLst>
                                        <p:tav tm="100000">
                                          <p:val>
                                            <p:strVal val="(6*min(ma#ppt_x(#ppt_w*#ppt_h,.3),1)-7.4)/-.7*#ppt_w"/>
                                          </p:val>
                                        </p:tav>
                                        <p:tav tm="100000">
                                          <p:val>
                                            <p:strVal val="#ppt_w"/>
                                          </p:val>
                                        </p:tav>
                                      </p:tavLst>
                                    </p:anim>
                                    <p:anim calcmode="lin" valueType="num">
                                      <p:cBhvr>
                                        <p:cTn id="46" dur="500" fill="hold"/>
                                        <p:tgtEl>
                                          <p:spTgt spid="45073"/>
                                        </p:tgtEl>
                                        <p:attrNameLst>
                                          <p:attrName>ppt_h</p:attrName>
                                        </p:attrNameLst>
                                      </p:cBhvr>
                                      <p:tavLst>
                                        <p:tav tm="100000">
                                          <p:val>
                                            <p:strVal val="(6*min(ma#ppt_x(#ppt_w*#ppt_h,.3),1)-7.4)/-.7*#ppt_h"/>
                                          </p:val>
                                        </p:tav>
                                        <p:tav tm="100000">
                                          <p:val>
                                            <p:strVal val="#ppt_h"/>
                                          </p:val>
                                        </p:tav>
                                      </p:tavLst>
                                    </p:anim>
                                    <p:anim calcmode="lin" valueType="num">
                                      <p:cBhvr>
                                        <p:cTn id="47" dur="500" fill="hold"/>
                                        <p:tgtEl>
                                          <p:spTgt spid="45073"/>
                                        </p:tgtEl>
                                        <p:attrNameLst>
                                          <p:attrName>ppt_x</p:attrName>
                                        </p:attrNameLst>
                                      </p:cBhvr>
                                      <p:tavLst>
                                        <p:tav tm="100000">
                                          <p:val>
                                            <p:fltVal val="0.5"/>
                                          </p:val>
                                        </p:tav>
                                        <p:tav tm="100000">
                                          <p:val>
                                            <p:strVal val="#ppt_x"/>
                                          </p:val>
                                        </p:tav>
                                      </p:tavLst>
                                    </p:anim>
                                    <p:anim calcmode="lin" valueType="num">
                                      <p:cBhvr>
                                        <p:cTn id="48" dur="500" fill="hold"/>
                                        <p:tgtEl>
                                          <p:spTgt spid="45073"/>
                                        </p:tgtEl>
                                        <p:attrNameLst>
                                          <p:attrName>ppt_y</p:attrName>
                                        </p:attrNameLst>
                                      </p:cBhvr>
                                      <p:tavLst>
                                        <p:tav tm="100000">
                                          <p:val>
                                            <p:strVal val="1+(6*min(ma#ppt_x(#ppt_w*#ppt_h,.3),1)-7.4)/-.7*#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3" presetClass="entr" presetSubtype="36" fill="hold" nodeType="clickEffect">
                                  <p:stCondLst>
                                    <p:cond delay="0"/>
                                  </p:stCondLst>
                                  <p:childTnLst>
                                    <p:set>
                                      <p:cBhvr>
                                        <p:cTn id="52" dur="1" fill="hold">
                                          <p:stCondLst>
                                            <p:cond delay="0"/>
                                          </p:stCondLst>
                                        </p:cTn>
                                        <p:tgtEl>
                                          <p:spTgt spid="45070"/>
                                        </p:tgtEl>
                                        <p:attrNameLst>
                                          <p:attrName>style.visibility</p:attrName>
                                        </p:attrNameLst>
                                      </p:cBhvr>
                                      <p:to>
                                        <p:strVal val="visible"/>
                                      </p:to>
                                    </p:set>
                                    <p:anim calcmode="lin" valueType="num">
                                      <p:cBhvr>
                                        <p:cTn id="53" dur="500" fill="hold"/>
                                        <p:tgtEl>
                                          <p:spTgt spid="45070"/>
                                        </p:tgtEl>
                                        <p:attrNameLst>
                                          <p:attrName>ppt_w</p:attrName>
                                        </p:attrNameLst>
                                      </p:cBhvr>
                                      <p:tavLst>
                                        <p:tav tm="100000">
                                          <p:val>
                                            <p:strVal val="(6*min(ma#ppt_x(#ppt_w*#ppt_h,.3),1)-7.4)/-.7*#ppt_w"/>
                                          </p:val>
                                        </p:tav>
                                        <p:tav tm="100000">
                                          <p:val>
                                            <p:strVal val="#ppt_w"/>
                                          </p:val>
                                        </p:tav>
                                      </p:tavLst>
                                    </p:anim>
                                    <p:anim calcmode="lin" valueType="num">
                                      <p:cBhvr>
                                        <p:cTn id="54" dur="500" fill="hold"/>
                                        <p:tgtEl>
                                          <p:spTgt spid="45070"/>
                                        </p:tgtEl>
                                        <p:attrNameLst>
                                          <p:attrName>ppt_h</p:attrName>
                                        </p:attrNameLst>
                                      </p:cBhvr>
                                      <p:tavLst>
                                        <p:tav tm="100000">
                                          <p:val>
                                            <p:strVal val="(6*min(ma#ppt_x(#ppt_w*#ppt_h,.3),1)-7.4)/-.7*#ppt_h"/>
                                          </p:val>
                                        </p:tav>
                                        <p:tav tm="100000">
                                          <p:val>
                                            <p:strVal val="#ppt_h"/>
                                          </p:val>
                                        </p:tav>
                                      </p:tavLst>
                                    </p:anim>
                                    <p:anim calcmode="lin" valueType="num">
                                      <p:cBhvr>
                                        <p:cTn id="55" dur="500" fill="hold"/>
                                        <p:tgtEl>
                                          <p:spTgt spid="45070"/>
                                        </p:tgtEl>
                                        <p:attrNameLst>
                                          <p:attrName>ppt_x</p:attrName>
                                        </p:attrNameLst>
                                      </p:cBhvr>
                                      <p:tavLst>
                                        <p:tav tm="100000">
                                          <p:val>
                                            <p:fltVal val="0.5"/>
                                          </p:val>
                                        </p:tav>
                                        <p:tav tm="100000">
                                          <p:val>
                                            <p:strVal val="#ppt_x"/>
                                          </p:val>
                                        </p:tav>
                                      </p:tavLst>
                                    </p:anim>
                                    <p:anim calcmode="lin" valueType="num">
                                      <p:cBhvr>
                                        <p:cTn id="56" dur="500" fill="hold"/>
                                        <p:tgtEl>
                                          <p:spTgt spid="45070"/>
                                        </p:tgtEl>
                                        <p:attrNameLst>
                                          <p:attrName>ppt_y</p:attrName>
                                        </p:attrNameLst>
                                      </p:cBhvr>
                                      <p:tavLst>
                                        <p:tav tm="100000">
                                          <p:val>
                                            <p:strVal val="1+(6*min(ma#ppt_x(#ppt_w*#ppt_h,.3),1)-7.4)/-.7*#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3" presetClass="entr" presetSubtype="36" fill="hold" nodeType="clickEffect">
                                  <p:stCondLst>
                                    <p:cond delay="0"/>
                                  </p:stCondLst>
                                  <p:childTnLst>
                                    <p:set>
                                      <p:cBhvr>
                                        <p:cTn id="60" dur="1" fill="hold">
                                          <p:stCondLst>
                                            <p:cond delay="0"/>
                                          </p:stCondLst>
                                        </p:cTn>
                                        <p:tgtEl>
                                          <p:spTgt spid="45066"/>
                                        </p:tgtEl>
                                        <p:attrNameLst>
                                          <p:attrName>style.visibility</p:attrName>
                                        </p:attrNameLst>
                                      </p:cBhvr>
                                      <p:to>
                                        <p:strVal val="visible"/>
                                      </p:to>
                                    </p:set>
                                    <p:anim calcmode="lin" valueType="num">
                                      <p:cBhvr>
                                        <p:cTn id="61" dur="500" fill="hold"/>
                                        <p:tgtEl>
                                          <p:spTgt spid="45066"/>
                                        </p:tgtEl>
                                        <p:attrNameLst>
                                          <p:attrName>ppt_w</p:attrName>
                                        </p:attrNameLst>
                                      </p:cBhvr>
                                      <p:tavLst>
                                        <p:tav tm="100000">
                                          <p:val>
                                            <p:strVal val="(6*min(ma#ppt_x(#ppt_w*#ppt_h,.3),1)-7.4)/-.7*#ppt_w"/>
                                          </p:val>
                                        </p:tav>
                                        <p:tav tm="100000">
                                          <p:val>
                                            <p:strVal val="#ppt_w"/>
                                          </p:val>
                                        </p:tav>
                                      </p:tavLst>
                                    </p:anim>
                                    <p:anim calcmode="lin" valueType="num">
                                      <p:cBhvr>
                                        <p:cTn id="62" dur="500" fill="hold"/>
                                        <p:tgtEl>
                                          <p:spTgt spid="45066"/>
                                        </p:tgtEl>
                                        <p:attrNameLst>
                                          <p:attrName>ppt_h</p:attrName>
                                        </p:attrNameLst>
                                      </p:cBhvr>
                                      <p:tavLst>
                                        <p:tav tm="100000">
                                          <p:val>
                                            <p:strVal val="(6*min(ma#ppt_x(#ppt_w*#ppt_h,.3),1)-7.4)/-.7*#ppt_h"/>
                                          </p:val>
                                        </p:tav>
                                        <p:tav tm="100000">
                                          <p:val>
                                            <p:strVal val="#ppt_h"/>
                                          </p:val>
                                        </p:tav>
                                      </p:tavLst>
                                    </p:anim>
                                    <p:anim calcmode="lin" valueType="num">
                                      <p:cBhvr>
                                        <p:cTn id="63" dur="500" fill="hold"/>
                                        <p:tgtEl>
                                          <p:spTgt spid="45066"/>
                                        </p:tgtEl>
                                        <p:attrNameLst>
                                          <p:attrName>ppt_x</p:attrName>
                                        </p:attrNameLst>
                                      </p:cBhvr>
                                      <p:tavLst>
                                        <p:tav tm="100000">
                                          <p:val>
                                            <p:fltVal val="0.5"/>
                                          </p:val>
                                        </p:tav>
                                        <p:tav tm="100000">
                                          <p:val>
                                            <p:strVal val="#ppt_x"/>
                                          </p:val>
                                        </p:tav>
                                      </p:tavLst>
                                    </p:anim>
                                    <p:anim calcmode="lin" valueType="num">
                                      <p:cBhvr>
                                        <p:cTn id="64" dur="500" fill="hold"/>
                                        <p:tgtEl>
                                          <p:spTgt spid="45066"/>
                                        </p:tgtEl>
                                        <p:attrNameLst>
                                          <p:attrName>ppt_y</p:attrName>
                                        </p:attrNameLst>
                                      </p:cBhvr>
                                      <p:tavLst>
                                        <p:tav tm="100000">
                                          <p:val>
                                            <p:strVal val="1+(6*min(ma#ppt_x(#ppt_w*#ppt_h,.3),1)-7.4)/-.7*#ppt_h/2"/>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10" presetClass="exit" fill="hold" nodeType="clickEffect">
                                  <p:stCondLst>
                                    <p:cond delay="0"/>
                                  </p:stCondLst>
                                  <p:childTnLst>
                                    <p:animEffect transition="out" filter="fade">
                                      <p:cBhvr>
                                        <p:cTn id="68" dur="2000"/>
                                        <p:tgtEl>
                                          <p:spTgt spid="45072"/>
                                        </p:tgtEl>
                                      </p:cBhvr>
                                    </p:animEffect>
                                    <p:set>
                                      <p:cBhvr>
                                        <p:cTn id="69" dur="1" fill="hold">
                                          <p:stCondLst>
                                            <p:cond delay="0"/>
                                          </p:stCondLst>
                                        </p:cTn>
                                        <p:tgtEl>
                                          <p:spTgt spid="45072"/>
                                        </p:tgtEl>
                                        <p:attrNameLst>
                                          <p:attrName>style.visibility</p:attrName>
                                        </p:attrNameLst>
                                      </p:cBhvr>
                                      <p:to>
                                        <p:strVal val="hidden"/>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23" presetClass="entr" presetSubtype="36" fill="hold" nodeType="clickEffect">
                                  <p:stCondLst>
                                    <p:cond delay="0"/>
                                  </p:stCondLst>
                                  <p:childTnLst>
                                    <p:set>
                                      <p:cBhvr>
                                        <p:cTn id="73" dur="1" fill="hold">
                                          <p:stCondLst>
                                            <p:cond delay="0"/>
                                          </p:stCondLst>
                                        </p:cTn>
                                        <p:tgtEl>
                                          <p:spTgt spid="45099"/>
                                        </p:tgtEl>
                                        <p:attrNameLst>
                                          <p:attrName>style.visibility</p:attrName>
                                        </p:attrNameLst>
                                      </p:cBhvr>
                                      <p:to>
                                        <p:strVal val="visible"/>
                                      </p:to>
                                    </p:set>
                                    <p:anim calcmode="lin" valueType="num">
                                      <p:cBhvr>
                                        <p:cTn id="74" dur="2000" fill="hold"/>
                                        <p:tgtEl>
                                          <p:spTgt spid="45099"/>
                                        </p:tgtEl>
                                        <p:attrNameLst>
                                          <p:attrName>ppt_w</p:attrName>
                                        </p:attrNameLst>
                                      </p:cBhvr>
                                      <p:tavLst>
                                        <p:tav tm="100000">
                                          <p:val>
                                            <p:strVal val="(6*min(ma#ppt_x(#ppt_w*#ppt_h,.3),1)-7.4)/-.7*#ppt_w"/>
                                          </p:val>
                                        </p:tav>
                                        <p:tav tm="100000">
                                          <p:val>
                                            <p:strVal val="#ppt_w"/>
                                          </p:val>
                                        </p:tav>
                                      </p:tavLst>
                                    </p:anim>
                                    <p:anim calcmode="lin" valueType="num">
                                      <p:cBhvr>
                                        <p:cTn id="75" dur="2000" fill="hold"/>
                                        <p:tgtEl>
                                          <p:spTgt spid="45099"/>
                                        </p:tgtEl>
                                        <p:attrNameLst>
                                          <p:attrName>ppt_h</p:attrName>
                                        </p:attrNameLst>
                                      </p:cBhvr>
                                      <p:tavLst>
                                        <p:tav tm="100000">
                                          <p:val>
                                            <p:strVal val="(6*min(ma#ppt_x(#ppt_w*#ppt_h,.3),1)-7.4)/-.7*#ppt_h"/>
                                          </p:val>
                                        </p:tav>
                                        <p:tav tm="100000">
                                          <p:val>
                                            <p:strVal val="#ppt_h"/>
                                          </p:val>
                                        </p:tav>
                                      </p:tavLst>
                                    </p:anim>
                                    <p:anim calcmode="lin" valueType="num">
                                      <p:cBhvr>
                                        <p:cTn id="76" dur="2000" fill="hold"/>
                                        <p:tgtEl>
                                          <p:spTgt spid="45099"/>
                                        </p:tgtEl>
                                        <p:attrNameLst>
                                          <p:attrName>ppt_x</p:attrName>
                                        </p:attrNameLst>
                                      </p:cBhvr>
                                      <p:tavLst>
                                        <p:tav tm="100000">
                                          <p:val>
                                            <p:fltVal val="0.5"/>
                                          </p:val>
                                        </p:tav>
                                        <p:tav tm="100000">
                                          <p:val>
                                            <p:strVal val="#ppt_x"/>
                                          </p:val>
                                        </p:tav>
                                      </p:tavLst>
                                    </p:anim>
                                    <p:anim calcmode="lin" valueType="num">
                                      <p:cBhvr>
                                        <p:cTn id="77" dur="2000" fill="hold"/>
                                        <p:tgtEl>
                                          <p:spTgt spid="45099"/>
                                        </p:tgtEl>
                                        <p:attrNameLst>
                                          <p:attrName>ppt_y</p:attrName>
                                        </p:attrNameLst>
                                      </p:cBhvr>
                                      <p:tavLst>
                                        <p:tav tm="100000">
                                          <p:val>
                                            <p:strVal val="1+(6*min(ma#ppt_x(#ppt_w*#ppt_h,.3),1)-7.4)/-.7*#ppt_h/2"/>
                                          </p:val>
                                        </p:tav>
                                        <p:tav tm="100000">
                                          <p:val>
                                            <p:strVal val="#ppt_y"/>
                                          </p:val>
                                        </p:tav>
                                      </p:tavLst>
                                    </p:anim>
                                  </p:childTnLst>
                                </p:cTn>
                              </p:par>
                            </p:childTnLst>
                          </p:cTn>
                        </p:par>
                        <p:par>
                          <p:cTn id="78" fill="hold" nodeType="afterGroup">
                            <p:stCondLst>
                              <p:cond delay="2000"/>
                            </p:stCondLst>
                            <p:childTnLst>
                              <p:par>
                                <p:cTn id="79" presetID="23" presetClass="entr" presetSubtype="36" fill="hold" grpId="0" nodeType="afterEffect">
                                  <p:stCondLst>
                                    <p:cond delay="0"/>
                                  </p:stCondLst>
                                  <p:childTnLst>
                                    <p:set>
                                      <p:cBhvr>
                                        <p:cTn id="80" dur="1" fill="hold">
                                          <p:stCondLst>
                                            <p:cond delay="0"/>
                                          </p:stCondLst>
                                        </p:cTn>
                                        <p:tgtEl>
                                          <p:spTgt spid="45089"/>
                                        </p:tgtEl>
                                        <p:attrNameLst>
                                          <p:attrName>style.visibility</p:attrName>
                                        </p:attrNameLst>
                                      </p:cBhvr>
                                      <p:to>
                                        <p:strVal val="visible"/>
                                      </p:to>
                                    </p:set>
                                    <p:anim calcmode="lin" valueType="num">
                                      <p:cBhvr>
                                        <p:cTn id="81" dur="500" fill="hold"/>
                                        <p:tgtEl>
                                          <p:spTgt spid="45089"/>
                                        </p:tgtEl>
                                        <p:attrNameLst>
                                          <p:attrName>ppt_w</p:attrName>
                                        </p:attrNameLst>
                                      </p:cBhvr>
                                      <p:tavLst>
                                        <p:tav tm="100000">
                                          <p:val>
                                            <p:strVal val="(6*min(ma#ppt_x(#ppt_w*#ppt_h,.3),1)-7.4)/-.7*#ppt_w"/>
                                          </p:val>
                                        </p:tav>
                                        <p:tav tm="100000">
                                          <p:val>
                                            <p:strVal val="#ppt_w"/>
                                          </p:val>
                                        </p:tav>
                                      </p:tavLst>
                                    </p:anim>
                                    <p:anim calcmode="lin" valueType="num">
                                      <p:cBhvr>
                                        <p:cTn id="82" dur="500" fill="hold"/>
                                        <p:tgtEl>
                                          <p:spTgt spid="45089"/>
                                        </p:tgtEl>
                                        <p:attrNameLst>
                                          <p:attrName>ppt_h</p:attrName>
                                        </p:attrNameLst>
                                      </p:cBhvr>
                                      <p:tavLst>
                                        <p:tav tm="100000">
                                          <p:val>
                                            <p:strVal val="(6*min(ma#ppt_x(#ppt_w*#ppt_h,.3),1)-7.4)/-.7*#ppt_h"/>
                                          </p:val>
                                        </p:tav>
                                        <p:tav tm="100000">
                                          <p:val>
                                            <p:strVal val="#ppt_h"/>
                                          </p:val>
                                        </p:tav>
                                      </p:tavLst>
                                    </p:anim>
                                    <p:anim calcmode="lin" valueType="num">
                                      <p:cBhvr>
                                        <p:cTn id="83" dur="500" fill="hold"/>
                                        <p:tgtEl>
                                          <p:spTgt spid="45089"/>
                                        </p:tgtEl>
                                        <p:attrNameLst>
                                          <p:attrName>ppt_x</p:attrName>
                                        </p:attrNameLst>
                                      </p:cBhvr>
                                      <p:tavLst>
                                        <p:tav tm="100000">
                                          <p:val>
                                            <p:fltVal val="0.5"/>
                                          </p:val>
                                        </p:tav>
                                        <p:tav tm="100000">
                                          <p:val>
                                            <p:strVal val="#ppt_x"/>
                                          </p:val>
                                        </p:tav>
                                      </p:tavLst>
                                    </p:anim>
                                    <p:anim calcmode="lin" valueType="num">
                                      <p:cBhvr>
                                        <p:cTn id="84" dur="500" fill="hold"/>
                                        <p:tgtEl>
                                          <p:spTgt spid="45089"/>
                                        </p:tgtEl>
                                        <p:attrNameLst>
                                          <p:attrName>ppt_y</p:attrName>
                                        </p:attrNameLst>
                                      </p:cBhvr>
                                      <p:tavLst>
                                        <p:tav tm="100000">
                                          <p:val>
                                            <p:strVal val="1+(6*min(ma#ppt_x(#ppt_w*#ppt_h,.3),1)-7.4)/-.7*#ppt_h/2"/>
                                          </p:val>
                                        </p:tav>
                                        <p:tav tm="100000">
                                          <p:val>
                                            <p:strVal val="#ppt_y"/>
                                          </p:val>
                                        </p:tav>
                                      </p:tavLst>
                                    </p:anim>
                                  </p:childTnLst>
                                </p:cTn>
                              </p:par>
                            </p:childTnLst>
                          </p:cTn>
                        </p:par>
                      </p:childTnLst>
                    </p:cTn>
                  </p:par>
                  <p:par>
                    <p:cTn id="85" fill="hold" nodeType="clickPar">
                      <p:stCondLst>
                        <p:cond delay="indefinite"/>
                      </p:stCondLst>
                      <p:childTnLst>
                        <p:par>
                          <p:cTn id="86" fill="hold" nodeType="withGroup">
                            <p:stCondLst>
                              <p:cond delay="0"/>
                            </p:stCondLst>
                            <p:childTnLst>
                              <p:par>
                                <p:cTn id="87" presetID="23" presetClass="entr" presetSubtype="36" fill="hold" grpId="0" nodeType="clickEffect">
                                  <p:stCondLst>
                                    <p:cond delay="0"/>
                                  </p:stCondLst>
                                  <p:childTnLst>
                                    <p:set>
                                      <p:cBhvr>
                                        <p:cTn id="88" dur="1" fill="hold">
                                          <p:stCondLst>
                                            <p:cond delay="0"/>
                                          </p:stCondLst>
                                        </p:cTn>
                                        <p:tgtEl>
                                          <p:spTgt spid="45100"/>
                                        </p:tgtEl>
                                        <p:attrNameLst>
                                          <p:attrName>style.visibility</p:attrName>
                                        </p:attrNameLst>
                                      </p:cBhvr>
                                      <p:to>
                                        <p:strVal val="visible"/>
                                      </p:to>
                                    </p:set>
                                    <p:anim calcmode="lin" valueType="num">
                                      <p:cBhvr>
                                        <p:cTn id="89" dur="500" fill="hold"/>
                                        <p:tgtEl>
                                          <p:spTgt spid="45100"/>
                                        </p:tgtEl>
                                        <p:attrNameLst>
                                          <p:attrName>ppt_w</p:attrName>
                                        </p:attrNameLst>
                                      </p:cBhvr>
                                      <p:tavLst>
                                        <p:tav tm="100000">
                                          <p:val>
                                            <p:strVal val="(6*min(ma#ppt_x(#ppt_w*#ppt_h,.3),1)-7.4)/-.7*#ppt_w"/>
                                          </p:val>
                                        </p:tav>
                                        <p:tav tm="100000">
                                          <p:val>
                                            <p:strVal val="#ppt_w"/>
                                          </p:val>
                                        </p:tav>
                                      </p:tavLst>
                                    </p:anim>
                                    <p:anim calcmode="lin" valueType="num">
                                      <p:cBhvr>
                                        <p:cTn id="90" dur="500" fill="hold"/>
                                        <p:tgtEl>
                                          <p:spTgt spid="45100"/>
                                        </p:tgtEl>
                                        <p:attrNameLst>
                                          <p:attrName>ppt_h</p:attrName>
                                        </p:attrNameLst>
                                      </p:cBhvr>
                                      <p:tavLst>
                                        <p:tav tm="100000">
                                          <p:val>
                                            <p:strVal val="(6*min(ma#ppt_x(#ppt_w*#ppt_h,.3),1)-7.4)/-.7*#ppt_h"/>
                                          </p:val>
                                        </p:tav>
                                        <p:tav tm="100000">
                                          <p:val>
                                            <p:strVal val="#ppt_h"/>
                                          </p:val>
                                        </p:tav>
                                      </p:tavLst>
                                    </p:anim>
                                    <p:anim calcmode="lin" valueType="num">
                                      <p:cBhvr>
                                        <p:cTn id="91" dur="500" fill="hold"/>
                                        <p:tgtEl>
                                          <p:spTgt spid="45100"/>
                                        </p:tgtEl>
                                        <p:attrNameLst>
                                          <p:attrName>ppt_x</p:attrName>
                                        </p:attrNameLst>
                                      </p:cBhvr>
                                      <p:tavLst>
                                        <p:tav tm="100000">
                                          <p:val>
                                            <p:fltVal val="0.5"/>
                                          </p:val>
                                        </p:tav>
                                        <p:tav tm="100000">
                                          <p:val>
                                            <p:strVal val="#ppt_x"/>
                                          </p:val>
                                        </p:tav>
                                      </p:tavLst>
                                    </p:anim>
                                    <p:anim calcmode="lin" valueType="num">
                                      <p:cBhvr>
                                        <p:cTn id="92" dur="500" fill="hold"/>
                                        <p:tgtEl>
                                          <p:spTgt spid="45100"/>
                                        </p:tgtEl>
                                        <p:attrNameLst>
                                          <p:attrName>ppt_y</p:attrName>
                                        </p:attrNameLst>
                                      </p:cBhvr>
                                      <p:tavLst>
                                        <p:tav tm="100000">
                                          <p:val>
                                            <p:strVal val="1+(6*min(ma#ppt_x(#ppt_w*#ppt_h,.3),1)-7.4)/-.7*#ppt_h/2"/>
                                          </p:val>
                                        </p:tav>
                                        <p:tav tm="100000">
                                          <p:val>
                                            <p:strVal val="#ppt_y"/>
                                          </p:val>
                                        </p:tav>
                                      </p:tavLst>
                                    </p:anim>
                                  </p:childTnLst>
                                </p:cTn>
                              </p:par>
                            </p:childTnLst>
                          </p:cTn>
                        </p:par>
                        <p:par>
                          <p:cTn id="93" fill="hold" nodeType="afterGroup">
                            <p:stCondLst>
                              <p:cond delay="500"/>
                            </p:stCondLst>
                            <p:childTnLst>
                              <p:par>
                                <p:cTn id="94" presetID="23" presetClass="entr" presetSubtype="528" fill="hold" nodeType="afterEffect">
                                  <p:stCondLst>
                                    <p:cond delay="0"/>
                                  </p:stCondLst>
                                  <p:childTnLst>
                                    <p:set>
                                      <p:cBhvr>
                                        <p:cTn id="95" dur="1" fill="hold">
                                          <p:stCondLst>
                                            <p:cond delay="0"/>
                                          </p:stCondLst>
                                        </p:cTn>
                                        <p:tgtEl>
                                          <p:spTgt spid="54"/>
                                        </p:tgtEl>
                                        <p:attrNameLst>
                                          <p:attrName>style.visibility</p:attrName>
                                        </p:attrNameLst>
                                      </p:cBhvr>
                                      <p:to>
                                        <p:strVal val="visible"/>
                                      </p:to>
                                    </p:set>
                                    <p:anim calcmode="lin" valueType="num">
                                      <p:cBhvr>
                                        <p:cTn id="96" dur="500" fill="hold"/>
                                        <p:tgtEl>
                                          <p:spTgt spid="54"/>
                                        </p:tgtEl>
                                        <p:attrNameLst>
                                          <p:attrName>ppt_w</p:attrName>
                                        </p:attrNameLst>
                                      </p:cBhvr>
                                      <p:tavLst>
                                        <p:tav tm="100000">
                                          <p:val>
                                            <p:fltVal val="0"/>
                                          </p:val>
                                        </p:tav>
                                        <p:tav tm="100000">
                                          <p:val>
                                            <p:strVal val="#ppt_w"/>
                                          </p:val>
                                        </p:tav>
                                      </p:tavLst>
                                    </p:anim>
                                    <p:anim calcmode="lin" valueType="num">
                                      <p:cBhvr>
                                        <p:cTn id="97" dur="500" fill="hold"/>
                                        <p:tgtEl>
                                          <p:spTgt spid="54"/>
                                        </p:tgtEl>
                                        <p:attrNameLst>
                                          <p:attrName>ppt_h</p:attrName>
                                        </p:attrNameLst>
                                      </p:cBhvr>
                                      <p:tavLst>
                                        <p:tav tm="100000">
                                          <p:val>
                                            <p:fltVal val="0"/>
                                          </p:val>
                                        </p:tav>
                                        <p:tav tm="100000">
                                          <p:val>
                                            <p:strVal val="#ppt_h"/>
                                          </p:val>
                                        </p:tav>
                                      </p:tavLst>
                                    </p:anim>
                                    <p:anim calcmode="lin" valueType="num">
                                      <p:cBhvr>
                                        <p:cTn id="98" dur="500" fill="hold"/>
                                        <p:tgtEl>
                                          <p:spTgt spid="54"/>
                                        </p:tgtEl>
                                        <p:attrNameLst>
                                          <p:attrName>ppt_x</p:attrName>
                                        </p:attrNameLst>
                                      </p:cBhvr>
                                      <p:tavLst>
                                        <p:tav tm="100000">
                                          <p:val>
                                            <p:fltVal val="0.5"/>
                                          </p:val>
                                        </p:tav>
                                        <p:tav tm="100000">
                                          <p:val>
                                            <p:strVal val="#ppt_x"/>
                                          </p:val>
                                        </p:tav>
                                      </p:tavLst>
                                    </p:anim>
                                    <p:anim calcmode="lin" valueType="num">
                                      <p:cBhvr>
                                        <p:cTn id="99" dur="500" fill="hold"/>
                                        <p:tgtEl>
                                          <p:spTgt spid="54"/>
                                        </p:tgtEl>
                                        <p:attrNameLst>
                                          <p:attrName>ppt_y</p:attrName>
                                        </p:attrNameLst>
                                      </p:cBhvr>
                                      <p:tavLst>
                                        <p:tav tm="100000">
                                          <p:val>
                                            <p:fltVal val="0.5"/>
                                          </p:val>
                                        </p:tav>
                                        <p:tav tm="100000">
                                          <p:val>
                                            <p:strVal val="#ppt_y"/>
                                          </p:val>
                                        </p:tav>
                                      </p:tavLst>
                                    </p:anim>
                                  </p:childTnLst>
                                </p:cTn>
                              </p:par>
                              <p:par>
                                <p:cTn id="100" presetID="10" presetClass="entr" fill="hold" nodeType="withEffect">
                                  <p:stCondLst>
                                    <p:cond delay="0"/>
                                  </p:stCondLst>
                                  <p:childTnLst>
                                    <p:set>
                                      <p:cBhvr>
                                        <p:cTn id="101" dur="1" fill="hold">
                                          <p:stCondLst>
                                            <p:cond delay="0"/>
                                          </p:stCondLst>
                                        </p:cTn>
                                        <p:tgtEl>
                                          <p:spTgt spid="5"/>
                                        </p:tgtEl>
                                        <p:attrNameLst>
                                          <p:attrName>style.visibility</p:attrName>
                                        </p:attrNameLst>
                                      </p:cBhvr>
                                      <p:to>
                                        <p:strVal val="visible"/>
                                      </p:to>
                                    </p:set>
                                    <p:animEffect transition="in" filter="fade">
                                      <p:cBhvr>
                                        <p:cTn id="102" dur="1000"/>
                                        <p:tgtEl>
                                          <p:spTgt spid="5"/>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0" presetClass="entr" fill="hold" nodeType="clickEffect">
                                  <p:stCondLst>
                                    <p:cond delay="0"/>
                                  </p:stCondLst>
                                  <p:childTnLst>
                                    <p:set>
                                      <p:cBhvr>
                                        <p:cTn id="106" dur="1" fill="hold">
                                          <p:stCondLst>
                                            <p:cond delay="0"/>
                                          </p:stCondLst>
                                        </p:cTn>
                                        <p:tgtEl>
                                          <p:spTgt spid="53"/>
                                        </p:tgtEl>
                                        <p:attrNameLst>
                                          <p:attrName>style.visibility</p:attrName>
                                        </p:attrNameLst>
                                      </p:cBhvr>
                                      <p:to>
                                        <p:strVal val="visible"/>
                                      </p:to>
                                    </p:set>
                                    <p:animEffect transition="in" filter="fade">
                                      <p:cBhvr>
                                        <p:cTn id="107" dur="1000"/>
                                        <p:tgtEl>
                                          <p:spTgt spid="53"/>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0" presetClass="entr" fill="hold" nodeType="clickEffect">
                                  <p:stCondLst>
                                    <p:cond delay="0"/>
                                  </p:stCondLst>
                                  <p:childTnLst>
                                    <p:set>
                                      <p:cBhvr>
                                        <p:cTn id="111" dur="1" fill="hold">
                                          <p:stCondLst>
                                            <p:cond delay="0"/>
                                          </p:stCondLst>
                                        </p:cTn>
                                        <p:tgtEl>
                                          <p:spTgt spid="4"/>
                                        </p:tgtEl>
                                        <p:attrNameLst>
                                          <p:attrName>style.visibility</p:attrName>
                                        </p:attrNameLst>
                                      </p:cBhvr>
                                      <p:to>
                                        <p:strVal val="visible"/>
                                      </p:to>
                                    </p:set>
                                    <p:animEffect transition="in" filter="fade">
                                      <p:cBhvr>
                                        <p:cTn id="112" dur="1000"/>
                                        <p:tgtEl>
                                          <p:spTgt spid="4"/>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10" presetClass="entr" fill="hold" nodeType="clickEffect">
                                  <p:stCondLst>
                                    <p:cond delay="0"/>
                                  </p:stCondLst>
                                  <p:childTnLst>
                                    <p:set>
                                      <p:cBhvr>
                                        <p:cTn id="116" dur="1" fill="hold">
                                          <p:stCondLst>
                                            <p:cond delay="0"/>
                                          </p:stCondLst>
                                        </p:cTn>
                                        <p:tgtEl>
                                          <p:spTgt spid="2"/>
                                        </p:tgtEl>
                                        <p:attrNameLst>
                                          <p:attrName>style.visibility</p:attrName>
                                        </p:attrNameLst>
                                      </p:cBhvr>
                                      <p:to>
                                        <p:strVal val="visible"/>
                                      </p:to>
                                    </p:set>
                                    <p:animEffect transition="in" filter="fade">
                                      <p:cBhvr>
                                        <p:cTn id="117" dur="1000"/>
                                        <p:tgtEl>
                                          <p:spTgt spid="2"/>
                                        </p:tgtEl>
                                      </p:cBhvr>
                                    </p:animEffect>
                                  </p:childTnLst>
                                </p:cTn>
                              </p:par>
                            </p:childTnLst>
                          </p:cTn>
                        </p:par>
                      </p:childTnLst>
                    </p:cTn>
                  </p:par>
                  <p:par>
                    <p:cTn id="118" fill="hold" nodeType="clickPar">
                      <p:stCondLst>
                        <p:cond delay="indefinite"/>
                      </p:stCondLst>
                      <p:childTnLst>
                        <p:par>
                          <p:cTn id="119" fill="hold" nodeType="withGroup">
                            <p:stCondLst>
                              <p:cond delay="0"/>
                            </p:stCondLst>
                            <p:childTnLst>
                              <p:par>
                                <p:cTn id="120" presetID="2" presetClass="entr" presetSubtype="4" fill="hold" nodeType="clickEffect">
                                  <p:stCondLst>
                                    <p:cond delay="0"/>
                                  </p:stCondLst>
                                  <p:childTnLst>
                                    <p:set>
                                      <p:cBhvr>
                                        <p:cTn id="121" dur="1" fill="hold">
                                          <p:stCondLst>
                                            <p:cond delay="0"/>
                                          </p:stCondLst>
                                        </p:cTn>
                                        <p:tgtEl>
                                          <p:spTgt spid="3"/>
                                        </p:tgtEl>
                                        <p:attrNameLst>
                                          <p:attrName>style.visibility</p:attrName>
                                        </p:attrNameLst>
                                      </p:cBhvr>
                                      <p:to>
                                        <p:strVal val="visible"/>
                                      </p:to>
                                    </p:set>
                                    <p:anim calcmode="lin" valueType="num">
                                      <p:cBhvr>
                                        <p:cTn id="122" dur="500" fill="hold"/>
                                        <p:tgtEl>
                                          <p:spTgt spid="3"/>
                                        </p:tgtEl>
                                        <p:attrNameLst>
                                          <p:attrName>ppt_x</p:attrName>
                                        </p:attrNameLst>
                                      </p:cBhvr>
                                      <p:tavLst>
                                        <p:tav tm="100000">
                                          <p:val>
                                            <p:strVal val="#ppt_x"/>
                                          </p:val>
                                        </p:tav>
                                        <p:tav tm="100000">
                                          <p:val>
                                            <p:strVal val="#ppt_x"/>
                                          </p:val>
                                        </p:tav>
                                      </p:tavLst>
                                    </p:anim>
                                    <p:anim calcmode="lin" valueType="num">
                                      <p:cBhvr>
                                        <p:cTn id="123" dur="500" fill="hold"/>
                                        <p:tgtEl>
                                          <p:spTgt spid="3"/>
                                        </p:tgtEl>
                                        <p:attrNameLst>
                                          <p:attrName>ppt_y</p:attrName>
                                        </p:attrNameLst>
                                      </p:cBhvr>
                                      <p:tavLst>
                                        <p:tav tm="10000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89" grpId="0" animBg="1"/>
      <p:bldP spid="4510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3"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30" tIns="41015" rIns="82030" bIns="41015" anchor="ctr"/>
          <a:lstStyle/>
          <a:p>
            <a:pPr defTabSz="407988" eaLnBrk="0" hangingPunct="0">
              <a:lnSpc>
                <a:spcPct val="93000"/>
              </a:lnSpc>
              <a:buClr>
                <a:srgbClr val="000000"/>
              </a:buClr>
              <a:buSzPct val="100000"/>
            </a:pPr>
            <a:endParaRPr lang="en-US" sz="2200">
              <a:solidFill>
                <a:srgbClr val="FFFFFF"/>
              </a:solidFill>
              <a:ea typeface="MS Gothic" charset="0"/>
              <a:cs typeface="MS Gothic" charset="0"/>
            </a:endParaRPr>
          </a:p>
        </p:txBody>
      </p:sp>
      <p:sp>
        <p:nvSpPr>
          <p:cNvPr id="499714" name="Text Box 2"/>
          <p:cNvSpPr txBox="1">
            <a:spLocks noChangeArrowheads="1"/>
          </p:cNvSpPr>
          <p:nvPr/>
        </p:nvSpPr>
        <p:spPr bwMode="auto">
          <a:xfrm>
            <a:off x="762000" y="6557963"/>
            <a:ext cx="876300"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36" tIns="41983" rIns="80736" bIns="41983" anchor="ctr">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lgn="ctr">
              <a:spcBef>
                <a:spcPts val="500"/>
              </a:spcBef>
              <a:buClr>
                <a:srgbClr val="FFFFFF"/>
              </a:buClr>
              <a:buSzPct val="100000"/>
            </a:pPr>
            <a:r>
              <a:rPr lang="en-GB" sz="800" b="1">
                <a:solidFill>
                  <a:srgbClr val="FFFFFF"/>
                </a:solidFill>
                <a:latin typeface="Arial" charset="0"/>
                <a:ea typeface="MS Gothic" charset="0"/>
                <a:cs typeface="MS Gothic" charset="0"/>
              </a:rPr>
              <a:t>© </a:t>
            </a:r>
            <a:r>
              <a:rPr lang="en-GB" sz="900" b="1">
                <a:solidFill>
                  <a:srgbClr val="FFFFFF"/>
                </a:solidFill>
                <a:latin typeface="Arial" charset="0"/>
                <a:ea typeface="MS Gothic" charset="0"/>
                <a:cs typeface="MS Gothic" charset="0"/>
              </a:rPr>
              <a:t>2006</a:t>
            </a:r>
            <a:r>
              <a:rPr lang="en-GB" sz="800" b="1">
                <a:solidFill>
                  <a:srgbClr val="FFFFFF"/>
                </a:solidFill>
                <a:latin typeface="Arial" charset="0"/>
                <a:ea typeface="MS Gothic" charset="0"/>
                <a:cs typeface="MS Gothic" charset="0"/>
              </a:rPr>
              <a:t> TBBMI</a:t>
            </a:r>
          </a:p>
        </p:txBody>
      </p:sp>
      <p:sp>
        <p:nvSpPr>
          <p:cNvPr id="499715" name="Rectangle 3"/>
          <p:cNvSpPr>
            <a:spLocks noChangeArrowheads="1"/>
          </p:cNvSpPr>
          <p:nvPr/>
        </p:nvSpPr>
        <p:spPr bwMode="auto">
          <a:xfrm>
            <a:off x="7940675" y="6535738"/>
            <a:ext cx="595313"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36" tIns="41983" rIns="80736" bIns="41983" anchor="ctr">
            <a:spAutoFit/>
          </a:bodyPr>
          <a:lstStyle/>
          <a:p>
            <a:pPr algn="ctr" defTabSz="407988" eaLnBrk="0" hangingPunct="0">
              <a:buClr>
                <a:srgbClr val="FFFFFF"/>
              </a:buClr>
              <a:buSzPct val="100000"/>
              <a:tabLst>
                <a:tab pos="0" algn="l"/>
                <a:tab pos="817563" algn="l"/>
                <a:tab pos="1638300" algn="l"/>
                <a:tab pos="2459038" algn="l"/>
                <a:tab pos="3279775" algn="l"/>
                <a:tab pos="4100513" algn="l"/>
                <a:tab pos="4921250" algn="l"/>
                <a:tab pos="5740400" algn="l"/>
                <a:tab pos="6559550" algn="l"/>
                <a:tab pos="7380288" algn="l"/>
                <a:tab pos="8201025" algn="l"/>
                <a:tab pos="9021763" algn="l"/>
              </a:tabLst>
            </a:pPr>
            <a:r>
              <a:rPr lang="en-GB" sz="900" b="1">
                <a:solidFill>
                  <a:srgbClr val="FFFFFF"/>
                </a:solidFill>
                <a:latin typeface="Comic Sans MS" charset="0"/>
                <a:ea typeface="MS Gothic" charset="0"/>
                <a:cs typeface="MS Gothic" charset="0"/>
              </a:rPr>
              <a:t>9.6.08.</a:t>
            </a:r>
          </a:p>
        </p:txBody>
      </p:sp>
      <p:pic>
        <p:nvPicPr>
          <p:cNvPr id="499716" name="Picture 4"/>
          <p:cNvPicPr>
            <a:picLocks noChangeAspect="1" noChangeArrowheads="1"/>
          </p:cNvPicPr>
          <p:nvPr/>
        </p:nvPicPr>
        <p:blipFill>
          <a:blip r:embed="rId3">
            <a:extLst>
              <a:ext uri="{28A0092B-C50C-407E-A947-70E740481C1C}">
                <a14:useLocalDpi xmlns:a14="http://schemas.microsoft.com/office/drawing/2010/main" val="0"/>
              </a:ext>
            </a:extLst>
          </a:blip>
          <a:srcRect l="5481" t="4640" r="4184" b="3424"/>
          <a:stretch>
            <a:fillRect/>
          </a:stretch>
        </p:blipFill>
        <p:spPr bwMode="auto">
          <a:xfrm>
            <a:off x="571500" y="506413"/>
            <a:ext cx="7950200" cy="578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99717" name="Freeform 5"/>
          <p:cNvSpPr>
            <a:spLocks noChangeArrowheads="1"/>
          </p:cNvSpPr>
          <p:nvPr/>
        </p:nvSpPr>
        <p:spPr bwMode="auto">
          <a:xfrm>
            <a:off x="6251575" y="5351463"/>
            <a:ext cx="914400" cy="998537"/>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600">
            <a:solidFill>
              <a:srgbClr val="000000"/>
            </a:solidFill>
            <a:round/>
            <a:headEnd/>
            <a:tailEnd/>
          </a:ln>
        </p:spPr>
        <p:txBody>
          <a:bodyPr wrap="none" lIns="82030" tIns="41015" rIns="82030" bIns="41015" anchor="ctr"/>
          <a:lstStyle/>
          <a:p>
            <a:endParaRPr lang="en-US"/>
          </a:p>
        </p:txBody>
      </p:sp>
      <p:sp>
        <p:nvSpPr>
          <p:cNvPr id="499718" name="Rectangle 8"/>
          <p:cNvSpPr>
            <a:spLocks noChangeArrowheads="1"/>
          </p:cNvSpPr>
          <p:nvPr/>
        </p:nvSpPr>
        <p:spPr bwMode="auto">
          <a:xfrm>
            <a:off x="571500" y="495300"/>
            <a:ext cx="7950200" cy="5829300"/>
          </a:xfrm>
          <a:prstGeom prst="rect">
            <a:avLst/>
          </a:prstGeom>
          <a:noFill/>
          <a:ln w="76320">
            <a:solidFill>
              <a:srgbClr val="A50021"/>
            </a:solidFill>
            <a:miter lim="800000"/>
            <a:headEnd/>
            <a:tailEnd/>
          </a:ln>
          <a:extLst>
            <a:ext uri="{909E8E84-426E-40dd-AFC4-6F175D3DCCD1}">
              <a14:hiddenFill xmlns:a14="http://schemas.microsoft.com/office/drawing/2010/main">
                <a:solidFill>
                  <a:srgbClr val="FFFFFF"/>
                </a:solidFill>
              </a14:hiddenFill>
            </a:ext>
          </a:extLst>
        </p:spPr>
        <p:txBody>
          <a:bodyPr wrap="none" lIns="82030" tIns="41015" rIns="82030" bIns="41015" anchor="ctr"/>
          <a:lstStyle/>
          <a:p>
            <a:pPr defTabSz="407988" eaLnBrk="0" hangingPunct="0">
              <a:lnSpc>
                <a:spcPct val="93000"/>
              </a:lnSpc>
              <a:buClr>
                <a:srgbClr val="000000"/>
              </a:buClr>
              <a:buSzPct val="100000"/>
            </a:pPr>
            <a:endParaRPr lang="en-US" sz="2200">
              <a:solidFill>
                <a:srgbClr val="FFFFFF"/>
              </a:solidFill>
              <a:ea typeface="MS Gothic" charset="0"/>
              <a:cs typeface="MS Gothic" charset="0"/>
            </a:endParaRPr>
          </a:p>
        </p:txBody>
      </p:sp>
      <p:sp>
        <p:nvSpPr>
          <p:cNvPr id="499719" name="Text Box 9"/>
          <p:cNvSpPr txBox="1">
            <a:spLocks noChangeArrowheads="1"/>
          </p:cNvSpPr>
          <p:nvPr/>
        </p:nvSpPr>
        <p:spPr bwMode="auto">
          <a:xfrm>
            <a:off x="8758238" y="88900"/>
            <a:ext cx="184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1396" tIns="45859" rIns="91396" bIns="45859" anchor="ctr">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lgn="ctr">
              <a:spcBef>
                <a:spcPts val="1238"/>
              </a:spcBef>
              <a:buClr>
                <a:srgbClr val="FFA27C"/>
              </a:buClr>
              <a:buSzPct val="100000"/>
            </a:pPr>
            <a:r>
              <a:rPr lang="en-GB" sz="2000">
                <a:solidFill>
                  <a:srgbClr val="FFA27C"/>
                </a:solidFill>
                <a:latin typeface="Comic Sans MS" charset="0"/>
                <a:ea typeface="MS Gothic" charset="0"/>
                <a:cs typeface="MS Gothic" charset="0"/>
              </a:rPr>
              <a:t> </a:t>
            </a:r>
          </a:p>
        </p:txBody>
      </p:sp>
      <p:sp>
        <p:nvSpPr>
          <p:cNvPr id="45066" name="Text Box 10"/>
          <p:cNvSpPr txBox="1">
            <a:spLocks noChangeArrowheads="1"/>
          </p:cNvSpPr>
          <p:nvPr/>
        </p:nvSpPr>
        <p:spPr bwMode="auto">
          <a:xfrm>
            <a:off x="2933700" y="3024188"/>
            <a:ext cx="140970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96" tIns="45859" rIns="91396" bIns="45859">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spcBef>
                <a:spcPts val="1350"/>
              </a:spcBef>
              <a:buClr>
                <a:srgbClr val="FC0128"/>
              </a:buClr>
              <a:buSzPct val="100000"/>
            </a:pPr>
            <a:r>
              <a:rPr lang="en-GB" sz="2500" b="1">
                <a:solidFill>
                  <a:srgbClr val="FC0128"/>
                </a:solidFill>
                <a:latin typeface="Comic Sans MS" charset="0"/>
                <a:ea typeface="MS Gothic" charset="0"/>
                <a:cs typeface="MS Gothic" charset="0"/>
              </a:rPr>
              <a:t>LA MÃ•</a:t>
            </a:r>
          </a:p>
        </p:txBody>
      </p:sp>
      <p:sp>
        <p:nvSpPr>
          <p:cNvPr id="45067" name="Text Box 11"/>
          <p:cNvSpPr txBox="1">
            <a:spLocks noChangeArrowheads="1"/>
          </p:cNvSpPr>
          <p:nvPr/>
        </p:nvSpPr>
        <p:spPr bwMode="auto">
          <a:xfrm>
            <a:off x="6373813" y="4054475"/>
            <a:ext cx="2341562"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96" tIns="45859" rIns="91396" bIns="45859">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spcBef>
                <a:spcPts val="1350"/>
              </a:spcBef>
              <a:buClr>
                <a:srgbClr val="FC0128"/>
              </a:buClr>
              <a:buSzPct val="100000"/>
            </a:pPr>
            <a:r>
              <a:rPr lang="en-GB" sz="2500" b="1">
                <a:solidFill>
                  <a:srgbClr val="000000"/>
                </a:solidFill>
                <a:latin typeface="Comic Sans MS" charset="0"/>
                <a:ea typeface="MS Gothic" charset="0"/>
                <a:cs typeface="MS Gothic" charset="0"/>
              </a:rPr>
              <a:t>•Si-ri An-ti-ốt</a:t>
            </a:r>
          </a:p>
        </p:txBody>
      </p:sp>
      <p:sp>
        <p:nvSpPr>
          <p:cNvPr id="45068" name="Text Box 12"/>
          <p:cNvSpPr txBox="1">
            <a:spLocks noChangeArrowheads="1"/>
          </p:cNvSpPr>
          <p:nvPr/>
        </p:nvSpPr>
        <p:spPr bwMode="auto">
          <a:xfrm>
            <a:off x="6650038" y="3429000"/>
            <a:ext cx="1870075"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96" tIns="45859" rIns="91396" bIns="45859">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spcBef>
                <a:spcPts val="1350"/>
              </a:spcBef>
              <a:buClr>
                <a:srgbClr val="FC0128"/>
              </a:buClr>
              <a:buSzPct val="100000"/>
            </a:pPr>
            <a:r>
              <a:rPr lang="en-GB" sz="2500" b="1">
                <a:solidFill>
                  <a:srgbClr val="000000"/>
                </a:solidFill>
                <a:latin typeface="Comic Sans MS" charset="0"/>
                <a:ea typeface="MS Gothic" charset="0"/>
                <a:cs typeface="MS Gothic" charset="0"/>
              </a:rPr>
              <a:t>•Pi-si-đi-an An-ti-ốt</a:t>
            </a:r>
          </a:p>
        </p:txBody>
      </p:sp>
      <p:sp>
        <p:nvSpPr>
          <p:cNvPr id="45069" name="Text Box 13"/>
          <p:cNvSpPr txBox="1">
            <a:spLocks noChangeArrowheads="1"/>
          </p:cNvSpPr>
          <p:nvPr/>
        </p:nvSpPr>
        <p:spPr bwMode="auto">
          <a:xfrm>
            <a:off x="5186363" y="3717925"/>
            <a:ext cx="181292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96" tIns="45859" rIns="91396" bIns="45859">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spcBef>
                <a:spcPts val="1350"/>
              </a:spcBef>
              <a:buClr>
                <a:srgbClr val="FC0128"/>
              </a:buClr>
              <a:buSzPct val="100000"/>
            </a:pPr>
            <a:r>
              <a:rPr lang="en-GB" sz="2500" b="1">
                <a:solidFill>
                  <a:srgbClr val="000000"/>
                </a:solidFill>
                <a:latin typeface="Comic Sans MS" charset="0"/>
                <a:ea typeface="MS Gothic" charset="0"/>
                <a:cs typeface="MS Gothic" charset="0"/>
              </a:rPr>
              <a:t>•Ê-phê-sô</a:t>
            </a:r>
          </a:p>
        </p:txBody>
      </p:sp>
      <p:sp>
        <p:nvSpPr>
          <p:cNvPr id="45070" name="Text Box 14"/>
          <p:cNvSpPr txBox="1">
            <a:spLocks noChangeArrowheads="1"/>
          </p:cNvSpPr>
          <p:nvPr/>
        </p:nvSpPr>
        <p:spPr bwMode="auto">
          <a:xfrm>
            <a:off x="3898900" y="3787775"/>
            <a:ext cx="133032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96" tIns="45859" rIns="91396" bIns="45859">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spcBef>
                <a:spcPts val="1350"/>
              </a:spcBef>
              <a:buClr>
                <a:srgbClr val="FC0128"/>
              </a:buClr>
              <a:buSzPct val="100000"/>
            </a:pPr>
            <a:r>
              <a:rPr lang="en-GB" sz="2500" b="1">
                <a:solidFill>
                  <a:srgbClr val="FC0128"/>
                </a:solidFill>
                <a:latin typeface="Comic Sans MS" charset="0"/>
                <a:ea typeface="MS Gothic" charset="0"/>
                <a:cs typeface="MS Gothic" charset="0"/>
              </a:rPr>
              <a:t>A-then</a:t>
            </a:r>
          </a:p>
        </p:txBody>
      </p:sp>
      <p:sp>
        <p:nvSpPr>
          <p:cNvPr id="499725" name="Text Box 15"/>
          <p:cNvSpPr txBox="1">
            <a:spLocks noChangeArrowheads="1"/>
          </p:cNvSpPr>
          <p:nvPr/>
        </p:nvSpPr>
        <p:spPr bwMode="auto">
          <a:xfrm>
            <a:off x="4675188" y="3649663"/>
            <a:ext cx="3079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96" tIns="45859" rIns="91396" bIns="45859">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spcBef>
                <a:spcPts val="2025"/>
              </a:spcBef>
              <a:buClr>
                <a:srgbClr val="919191"/>
              </a:buClr>
              <a:buSzPct val="100000"/>
            </a:pPr>
            <a:r>
              <a:rPr lang="en-GB" sz="3200" b="1">
                <a:solidFill>
                  <a:srgbClr val="919191"/>
                </a:solidFill>
                <a:latin typeface="Comic Sans MS" charset="0"/>
                <a:ea typeface="MS Gothic" charset="0"/>
                <a:cs typeface="MS Gothic" charset="0"/>
              </a:rPr>
              <a:t>•</a:t>
            </a:r>
          </a:p>
        </p:txBody>
      </p:sp>
      <p:sp>
        <p:nvSpPr>
          <p:cNvPr id="45073" name="Text Box 17"/>
          <p:cNvSpPr txBox="1">
            <a:spLocks noChangeArrowheads="1"/>
          </p:cNvSpPr>
          <p:nvPr/>
        </p:nvSpPr>
        <p:spPr bwMode="auto">
          <a:xfrm>
            <a:off x="4297363" y="3013075"/>
            <a:ext cx="2144712"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96" tIns="45859" rIns="91396" bIns="45859">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spcBef>
                <a:spcPts val="1350"/>
              </a:spcBef>
              <a:buClr>
                <a:srgbClr val="FC0128"/>
              </a:buClr>
              <a:buSzPct val="100000"/>
            </a:pPr>
            <a:r>
              <a:rPr lang="en-GB" sz="2500" b="1">
                <a:solidFill>
                  <a:srgbClr val="FC0128"/>
                </a:solidFill>
                <a:latin typeface="Comic Sans MS" charset="0"/>
                <a:ea typeface="MS Gothic" charset="0"/>
                <a:cs typeface="MS Gothic" charset="0"/>
              </a:rPr>
              <a:t>Ma-xê-đoan</a:t>
            </a:r>
          </a:p>
        </p:txBody>
      </p:sp>
      <p:sp>
        <p:nvSpPr>
          <p:cNvPr id="45079" name="Text Box 23"/>
          <p:cNvSpPr txBox="1">
            <a:spLocks noChangeArrowheads="1"/>
          </p:cNvSpPr>
          <p:nvPr/>
        </p:nvSpPr>
        <p:spPr bwMode="auto">
          <a:xfrm>
            <a:off x="6459538" y="4668838"/>
            <a:ext cx="247650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96" tIns="45859" rIns="91396" bIns="45859">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spcBef>
                <a:spcPts val="1350"/>
              </a:spcBef>
              <a:buClr>
                <a:srgbClr val="FC0128"/>
              </a:buClr>
              <a:buSzPct val="100000"/>
            </a:pPr>
            <a:r>
              <a:rPr lang="en-GB" sz="2500" b="1">
                <a:solidFill>
                  <a:srgbClr val="000000"/>
                </a:solidFill>
                <a:latin typeface="Comic Sans MS" charset="0"/>
                <a:ea typeface="MS Gothic" charset="0"/>
                <a:cs typeface="MS Gothic" charset="0"/>
              </a:rPr>
              <a:t>•Giê-ru-sa-lem</a:t>
            </a:r>
          </a:p>
        </p:txBody>
      </p:sp>
      <p:sp>
        <p:nvSpPr>
          <p:cNvPr id="499728" name="Text Box 24"/>
          <p:cNvSpPr txBox="1">
            <a:spLocks noChangeArrowheads="1"/>
          </p:cNvSpPr>
          <p:nvPr/>
        </p:nvSpPr>
        <p:spPr bwMode="auto">
          <a:xfrm>
            <a:off x="8020050" y="6538913"/>
            <a:ext cx="1666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30" tIns="41015" rIns="82030" bIns="41015" anchor="ctr"/>
          <a:lstStyle>
            <a:lvl1pPr defTabSz="407988" eaLnBrk="0" hangingPunct="0">
              <a:defRPr sz="2400">
                <a:solidFill>
                  <a:schemeClr val="tx1"/>
                </a:solidFill>
                <a:latin typeface="Times New Roman" charset="0"/>
                <a:ea typeface="MS PGothic" charset="0"/>
                <a:cs typeface="MS PGothic" charset="0"/>
              </a:defRPr>
            </a:lvl1pPr>
            <a:lvl2pPr marL="742950" indent="-285750" defTabSz="407988" eaLnBrk="0" hangingPunct="0">
              <a:defRPr sz="2400">
                <a:solidFill>
                  <a:schemeClr val="tx1"/>
                </a:solidFill>
                <a:latin typeface="Times New Roman" charset="0"/>
                <a:ea typeface="MS PGothic" charset="0"/>
                <a:cs typeface="MS PGothic" charset="0"/>
              </a:defRPr>
            </a:lvl2pPr>
            <a:lvl3pPr marL="1143000" indent="-228600" defTabSz="407988" eaLnBrk="0" hangingPunct="0">
              <a:defRPr sz="2400">
                <a:solidFill>
                  <a:schemeClr val="tx1"/>
                </a:solidFill>
                <a:latin typeface="Times New Roman" charset="0"/>
                <a:ea typeface="MS PGothic" charset="0"/>
                <a:cs typeface="MS PGothic" charset="0"/>
              </a:defRPr>
            </a:lvl3pPr>
            <a:lvl4pPr marL="1600200" indent="-228600" defTabSz="407988" eaLnBrk="0" hangingPunct="0">
              <a:defRPr sz="2400">
                <a:solidFill>
                  <a:schemeClr val="tx1"/>
                </a:solidFill>
                <a:latin typeface="Times New Roman" charset="0"/>
                <a:ea typeface="MS PGothic" charset="0"/>
                <a:cs typeface="MS PGothic" charset="0"/>
              </a:defRPr>
            </a:lvl4pPr>
            <a:lvl5pPr marL="2057400" indent="-228600" defTabSz="407988" eaLnBrk="0" hangingPunct="0">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nSpc>
                <a:spcPct val="93000"/>
              </a:lnSpc>
              <a:buClr>
                <a:srgbClr val="000000"/>
              </a:buClr>
              <a:buSzPct val="100000"/>
            </a:pPr>
            <a:endParaRPr lang="en-US" sz="2500">
              <a:solidFill>
                <a:srgbClr val="FFFFFF"/>
              </a:solidFill>
              <a:ea typeface="MS Gothic" charset="0"/>
              <a:cs typeface="MS Gothic" charset="0"/>
            </a:endParaRPr>
          </a:p>
        </p:txBody>
      </p:sp>
      <p:sp>
        <p:nvSpPr>
          <p:cNvPr id="499729" name="Text Box 25"/>
          <p:cNvSpPr txBox="1">
            <a:spLocks noChangeArrowheads="1"/>
          </p:cNvSpPr>
          <p:nvPr/>
        </p:nvSpPr>
        <p:spPr bwMode="auto">
          <a:xfrm>
            <a:off x="8591550" y="6221413"/>
            <a:ext cx="16668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30" tIns="41015" rIns="82030" bIns="41015" anchor="ctr"/>
          <a:lstStyle>
            <a:lvl1pPr defTabSz="407988" eaLnBrk="0" hangingPunct="0">
              <a:defRPr sz="2400">
                <a:solidFill>
                  <a:schemeClr val="tx1"/>
                </a:solidFill>
                <a:latin typeface="Times New Roman" charset="0"/>
                <a:ea typeface="MS PGothic" charset="0"/>
                <a:cs typeface="MS PGothic" charset="0"/>
              </a:defRPr>
            </a:lvl1pPr>
            <a:lvl2pPr marL="742950" indent="-285750" defTabSz="407988" eaLnBrk="0" hangingPunct="0">
              <a:defRPr sz="2400">
                <a:solidFill>
                  <a:schemeClr val="tx1"/>
                </a:solidFill>
                <a:latin typeface="Times New Roman" charset="0"/>
                <a:ea typeface="MS PGothic" charset="0"/>
                <a:cs typeface="MS PGothic" charset="0"/>
              </a:defRPr>
            </a:lvl2pPr>
            <a:lvl3pPr marL="1143000" indent="-228600" defTabSz="407988" eaLnBrk="0" hangingPunct="0">
              <a:defRPr sz="2400">
                <a:solidFill>
                  <a:schemeClr val="tx1"/>
                </a:solidFill>
                <a:latin typeface="Times New Roman" charset="0"/>
                <a:ea typeface="MS PGothic" charset="0"/>
                <a:cs typeface="MS PGothic" charset="0"/>
              </a:defRPr>
            </a:lvl3pPr>
            <a:lvl4pPr marL="1600200" indent="-228600" defTabSz="407988" eaLnBrk="0" hangingPunct="0">
              <a:defRPr sz="2400">
                <a:solidFill>
                  <a:schemeClr val="tx1"/>
                </a:solidFill>
                <a:latin typeface="Times New Roman" charset="0"/>
                <a:ea typeface="MS PGothic" charset="0"/>
                <a:cs typeface="MS PGothic" charset="0"/>
              </a:defRPr>
            </a:lvl4pPr>
            <a:lvl5pPr marL="2057400" indent="-228600" defTabSz="407988" eaLnBrk="0" hangingPunct="0">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nSpc>
                <a:spcPct val="93000"/>
              </a:lnSpc>
              <a:buClr>
                <a:srgbClr val="000000"/>
              </a:buClr>
              <a:buSzPct val="100000"/>
            </a:pPr>
            <a:endParaRPr lang="en-US" sz="2500">
              <a:solidFill>
                <a:srgbClr val="FFFFFF"/>
              </a:solidFill>
              <a:ea typeface="MS Gothic" charset="0"/>
              <a:cs typeface="MS Gothic" charset="0"/>
            </a:endParaRPr>
          </a:p>
        </p:txBody>
      </p:sp>
      <p:sp>
        <p:nvSpPr>
          <p:cNvPr id="499730" name="Text Box 26"/>
          <p:cNvSpPr txBox="1">
            <a:spLocks noChangeArrowheads="1"/>
          </p:cNvSpPr>
          <p:nvPr/>
        </p:nvSpPr>
        <p:spPr bwMode="auto">
          <a:xfrm>
            <a:off x="8359775" y="6537325"/>
            <a:ext cx="303213"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36" tIns="41983" rIns="80736" bIns="41983" anchor="ctr">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lgn="ctr">
              <a:spcBef>
                <a:spcPts val="563"/>
              </a:spcBef>
              <a:buClr>
                <a:srgbClr val="FFFFFF"/>
              </a:buClr>
              <a:buSzPct val="100000"/>
            </a:pPr>
            <a:r>
              <a:rPr lang="en-GB" sz="900" b="1">
                <a:solidFill>
                  <a:srgbClr val="FFFFFF"/>
                </a:solidFill>
                <a:latin typeface="Comic Sans MS" charset="0"/>
                <a:ea typeface="MS Gothic" charset="0"/>
                <a:cs typeface="MS Gothic" charset="0"/>
              </a:rPr>
              <a:t>43</a:t>
            </a:r>
          </a:p>
        </p:txBody>
      </p:sp>
      <p:sp>
        <p:nvSpPr>
          <p:cNvPr id="499731" name="Text Box 27"/>
          <p:cNvSpPr txBox="1">
            <a:spLocks noChangeArrowheads="1"/>
          </p:cNvSpPr>
          <p:nvPr/>
        </p:nvSpPr>
        <p:spPr bwMode="auto">
          <a:xfrm>
            <a:off x="8656638" y="6499225"/>
            <a:ext cx="263525"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36" tIns="41983" rIns="80736" bIns="41983" anchor="ctr">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lgn="ctr">
              <a:spcBef>
                <a:spcPts val="788"/>
              </a:spcBef>
              <a:buClr>
                <a:srgbClr val="FFFFFF"/>
              </a:buClr>
              <a:buSzPct val="100000"/>
            </a:pPr>
            <a:r>
              <a:rPr lang="en-GB" sz="1300" b="1">
                <a:solidFill>
                  <a:srgbClr val="FFFFFF"/>
                </a:solidFill>
                <a:latin typeface="Comic Sans MS" charset="0"/>
                <a:ea typeface="MS Gothic" charset="0"/>
                <a:cs typeface="MS Gothic" charset="0"/>
              </a:rPr>
              <a:t>4</a:t>
            </a:r>
          </a:p>
        </p:txBody>
      </p:sp>
      <p:sp>
        <p:nvSpPr>
          <p:cNvPr id="499732" name="Text Box 2"/>
          <p:cNvSpPr txBox="1">
            <a:spLocks noChangeArrowheads="1"/>
          </p:cNvSpPr>
          <p:nvPr/>
        </p:nvSpPr>
        <p:spPr bwMode="auto">
          <a:xfrm>
            <a:off x="914400" y="5245100"/>
            <a:ext cx="26162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96" tIns="45859" rIns="91396" bIns="45859">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spcBef>
                <a:spcPts val="2250"/>
              </a:spcBef>
              <a:buClr>
                <a:srgbClr val="0033CC"/>
              </a:buClr>
              <a:buSzPct val="100000"/>
            </a:pPr>
            <a:r>
              <a:rPr lang="en-GB" sz="3600" b="1">
                <a:solidFill>
                  <a:srgbClr val="0033CC"/>
                </a:solidFill>
                <a:latin typeface="Comic Sans MS" charset="0"/>
                <a:ea typeface="MS Gothic" charset="0"/>
                <a:cs typeface="MS Gothic" charset="0"/>
              </a:rPr>
              <a:t>CHÂU PHI</a:t>
            </a:r>
          </a:p>
        </p:txBody>
      </p:sp>
      <p:sp>
        <p:nvSpPr>
          <p:cNvPr id="499733" name="Text Box 3"/>
          <p:cNvSpPr txBox="1">
            <a:spLocks noChangeArrowheads="1"/>
          </p:cNvSpPr>
          <p:nvPr/>
        </p:nvSpPr>
        <p:spPr bwMode="auto">
          <a:xfrm>
            <a:off x="6324600" y="4914900"/>
            <a:ext cx="2146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96" tIns="45859" rIns="91396" bIns="45859">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spcBef>
                <a:spcPts val="2250"/>
              </a:spcBef>
              <a:buClr>
                <a:srgbClr val="0033CC"/>
              </a:buClr>
              <a:buSzPct val="100000"/>
            </a:pPr>
            <a:r>
              <a:rPr lang="en-GB" sz="2800" b="1">
                <a:solidFill>
                  <a:srgbClr val="0033CC"/>
                </a:solidFill>
                <a:latin typeface="Comic Sans MS" charset="0"/>
                <a:ea typeface="MS Gothic" charset="0"/>
                <a:cs typeface="MS Gothic" charset="0"/>
              </a:rPr>
              <a:t>Ả RẬP</a:t>
            </a:r>
          </a:p>
        </p:txBody>
      </p:sp>
      <p:sp>
        <p:nvSpPr>
          <p:cNvPr id="499734" name="Text Box 4"/>
          <p:cNvSpPr txBox="1">
            <a:spLocks noChangeArrowheads="1"/>
          </p:cNvSpPr>
          <p:nvPr/>
        </p:nvSpPr>
        <p:spPr bwMode="auto">
          <a:xfrm>
            <a:off x="6324600" y="2095500"/>
            <a:ext cx="1711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96" tIns="45859" rIns="91396" bIns="45859">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spcBef>
                <a:spcPts val="1738"/>
              </a:spcBef>
              <a:buClr>
                <a:srgbClr val="0033CC"/>
              </a:buClr>
              <a:buSzPct val="100000"/>
            </a:pPr>
            <a:r>
              <a:rPr lang="en-GB" sz="2800" b="1">
                <a:solidFill>
                  <a:srgbClr val="0033CC"/>
                </a:solidFill>
                <a:latin typeface="Comic Sans MS" charset="0"/>
                <a:ea typeface="MS Gothic" charset="0"/>
                <a:cs typeface="MS Gothic" charset="0"/>
              </a:rPr>
              <a:t>CHÂU Á</a:t>
            </a:r>
          </a:p>
        </p:txBody>
      </p:sp>
      <p:sp>
        <p:nvSpPr>
          <p:cNvPr id="499735" name="Text Box 5"/>
          <p:cNvSpPr txBox="1">
            <a:spLocks noChangeArrowheads="1"/>
          </p:cNvSpPr>
          <p:nvPr/>
        </p:nvSpPr>
        <p:spPr bwMode="auto">
          <a:xfrm rot="1320000">
            <a:off x="3187700" y="4298950"/>
            <a:ext cx="2108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96" tIns="45859" rIns="91396" bIns="45859">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lgn="ctr">
              <a:spcBef>
                <a:spcPts val="900"/>
              </a:spcBef>
              <a:buClr>
                <a:srgbClr val="FFFFFF"/>
              </a:buClr>
              <a:buSzPct val="100000"/>
            </a:pPr>
            <a:r>
              <a:rPr lang="en-GB" sz="1400" b="1">
                <a:solidFill>
                  <a:srgbClr val="FFFFFF"/>
                </a:solidFill>
                <a:latin typeface="Comic Sans MS" charset="0"/>
                <a:ea typeface="MS Gothic" charset="0"/>
                <a:cs typeface="MS Gothic" charset="0"/>
              </a:rPr>
              <a:t>ĐỊA TRUNG HẢI</a:t>
            </a:r>
          </a:p>
        </p:txBody>
      </p:sp>
      <p:sp>
        <p:nvSpPr>
          <p:cNvPr id="499736" name="Text Box 6"/>
          <p:cNvSpPr txBox="1">
            <a:spLocks noChangeArrowheads="1"/>
          </p:cNvSpPr>
          <p:nvPr/>
        </p:nvSpPr>
        <p:spPr bwMode="auto">
          <a:xfrm rot="1320000">
            <a:off x="584200" y="1270000"/>
            <a:ext cx="1363663"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96" tIns="45859" rIns="91396" bIns="45859">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lgn="ctr">
              <a:spcBef>
                <a:spcPts val="900"/>
              </a:spcBef>
              <a:buClr>
                <a:srgbClr val="FFFFFF"/>
              </a:buClr>
              <a:buSzPct val="100000"/>
            </a:pPr>
            <a:r>
              <a:rPr lang="en-GB" sz="1400" b="1">
                <a:solidFill>
                  <a:srgbClr val="FFFFFF"/>
                </a:solidFill>
                <a:latin typeface="Comic Sans MS" charset="0"/>
                <a:ea typeface="MS Gothic" charset="0"/>
                <a:cs typeface="MS Gothic" charset="0"/>
              </a:rPr>
              <a:t>ĐẠI TÂY DƯƠNG</a:t>
            </a:r>
          </a:p>
        </p:txBody>
      </p:sp>
      <p:sp>
        <p:nvSpPr>
          <p:cNvPr id="499737" name="Text Box 8"/>
          <p:cNvSpPr txBox="1">
            <a:spLocks noChangeArrowheads="1"/>
          </p:cNvSpPr>
          <p:nvPr/>
        </p:nvSpPr>
        <p:spPr bwMode="auto">
          <a:xfrm>
            <a:off x="2036763" y="2041525"/>
            <a:ext cx="28813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96" tIns="45859" rIns="91396" bIns="45859">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spcBef>
                <a:spcPts val="1738"/>
              </a:spcBef>
              <a:buClr>
                <a:srgbClr val="0033CC"/>
              </a:buClr>
              <a:buSzPct val="100000"/>
            </a:pPr>
            <a:r>
              <a:rPr lang="en-GB" sz="2800" b="1">
                <a:solidFill>
                  <a:srgbClr val="0033CC"/>
                </a:solidFill>
                <a:latin typeface="Comic Sans MS" charset="0"/>
                <a:ea typeface="MS Gothic" charset="0"/>
                <a:cs typeface="MS Gothic" charset="0"/>
              </a:rPr>
              <a:t>CHÂU ÂU</a:t>
            </a:r>
          </a:p>
        </p:txBody>
      </p:sp>
      <p:pic>
        <p:nvPicPr>
          <p:cNvPr id="499738" name="Picture 17"/>
          <p:cNvPicPr>
            <a:picLocks noChangeAspect="1" noChangeArrowheads="1"/>
          </p:cNvPicPr>
          <p:nvPr/>
        </p:nvPicPr>
        <p:blipFill>
          <a:blip r:embed="rId5">
            <a:lum contrast="18000"/>
            <a:extLst>
              <a:ext uri="{28A0092B-C50C-407E-A947-70E740481C1C}">
                <a14:useLocalDpi xmlns:a14="http://schemas.microsoft.com/office/drawing/2010/main" val="0"/>
              </a:ext>
            </a:extLst>
          </a:blip>
          <a:srcRect t="12242"/>
          <a:stretch>
            <a:fillRect/>
          </a:stretch>
        </p:blipFill>
        <p:spPr bwMode="auto">
          <a:xfrm>
            <a:off x="3255963" y="2219325"/>
            <a:ext cx="2692400" cy="1808163"/>
          </a:xfrm>
          <a:prstGeom prst="rect">
            <a:avLst/>
          </a:prstGeom>
          <a:noFill/>
          <a:ln w="76320">
            <a:solidFill>
              <a:srgbClr val="00AE00"/>
            </a:solidFill>
            <a:miter lim="800000"/>
            <a:headEnd/>
            <a:tailEnd/>
          </a:ln>
          <a:effectLst>
            <a:outerShdw dist="89605" dir="2700000"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81" name="Text Box 18"/>
          <p:cNvSpPr txBox="1">
            <a:spLocks noChangeArrowheads="1"/>
          </p:cNvSpPr>
          <p:nvPr/>
        </p:nvSpPr>
        <p:spPr bwMode="auto">
          <a:xfrm>
            <a:off x="3186113" y="2493963"/>
            <a:ext cx="3076575"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96" tIns="45859" rIns="91396" bIns="45859">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spcBef>
                <a:spcPts val="2750"/>
              </a:spcBef>
              <a:buClr>
                <a:srgbClr val="FFEA18"/>
              </a:buClr>
              <a:buSzPct val="100000"/>
            </a:pPr>
            <a:r>
              <a:rPr lang="en-GB" sz="4400" b="1">
                <a:solidFill>
                  <a:srgbClr val="FFEA18"/>
                </a:solidFill>
                <a:latin typeface="Comic Sans MS" charset="0"/>
                <a:ea typeface="MS Gothic" charset="0"/>
                <a:cs typeface="MS Gothic" charset="0"/>
              </a:rPr>
              <a:t>CHỈ BỞI ÂN </a:t>
            </a:r>
            <a:r>
              <a:rPr lang="en-GB" sz="4400" b="1">
                <a:solidFill>
                  <a:srgbClr val="FFEA18"/>
                </a:solidFill>
                <a:latin typeface="Apple Chancery" charset="0"/>
                <a:ea typeface="MS Gothic" charset="0"/>
                <a:cs typeface="MS Gothic" charset="0"/>
              </a:rPr>
              <a:t>Đ</a:t>
            </a:r>
            <a:r>
              <a:rPr lang="en-GB" sz="4400" b="1">
                <a:solidFill>
                  <a:srgbClr val="FFEA18"/>
                </a:solidFill>
                <a:latin typeface="Comic Sans MS" charset="0"/>
                <a:ea typeface="MS Gothic" charset="0"/>
                <a:cs typeface="MS Gothic" charset="0"/>
              </a:rPr>
              <a:t>IỂN!</a:t>
            </a:r>
          </a:p>
        </p:txBody>
      </p:sp>
      <p:sp>
        <p:nvSpPr>
          <p:cNvPr id="82" name="Oval 19"/>
          <p:cNvSpPr>
            <a:spLocks noChangeArrowheads="1"/>
          </p:cNvSpPr>
          <p:nvPr/>
        </p:nvSpPr>
        <p:spPr bwMode="auto">
          <a:xfrm>
            <a:off x="6435725" y="4157663"/>
            <a:ext cx="609600" cy="579437"/>
          </a:xfrm>
          <a:prstGeom prst="ellipse">
            <a:avLst/>
          </a:prstGeom>
          <a:noFill/>
          <a:ln w="76320">
            <a:solidFill>
              <a:srgbClr val="FFFF00"/>
            </a:solidFill>
            <a:miter lim="800000"/>
            <a:headEnd/>
            <a:tailEnd/>
          </a:ln>
          <a:effectLst>
            <a:outerShdw dist="71785" dir="2700000" algn="ctr" rotWithShape="0">
              <a:srgbClr val="808080"/>
            </a:outerShdw>
          </a:effectLst>
          <a:extLst>
            <a:ext uri="{909E8E84-426E-40dd-AFC4-6F175D3DCCD1}">
              <a14:hiddenFill xmlns:a14="http://schemas.microsoft.com/office/drawing/2010/main">
                <a:solidFill>
                  <a:srgbClr val="FFFFFF"/>
                </a:solidFill>
              </a14:hiddenFill>
            </a:ext>
          </a:extLst>
        </p:spPr>
        <p:txBody>
          <a:bodyPr wrap="none" lIns="82030" tIns="41015" rIns="82030" bIns="41015" anchor="ctr"/>
          <a:lstStyle/>
          <a:p>
            <a:pPr defTabSz="409575" eaLnBrk="0" hangingPunct="0">
              <a:lnSpc>
                <a:spcPct val="93000"/>
              </a:lnSpc>
              <a:buClr>
                <a:srgbClr val="000000"/>
              </a:buClr>
              <a:buSzPct val="100000"/>
            </a:pPr>
            <a:endParaRPr lang="en-US" sz="2200">
              <a:solidFill>
                <a:srgbClr val="FFFFFF"/>
              </a:solidFill>
              <a:ea typeface="MS Gothic" charset="0"/>
              <a:cs typeface="MS Gothic" charset="0"/>
            </a:endParaRPr>
          </a:p>
        </p:txBody>
      </p:sp>
      <p:grpSp>
        <p:nvGrpSpPr>
          <p:cNvPr id="2" name="Group 25"/>
          <p:cNvGrpSpPr>
            <a:grpSpLocks/>
          </p:cNvGrpSpPr>
          <p:nvPr/>
        </p:nvGrpSpPr>
        <p:grpSpPr bwMode="auto">
          <a:xfrm>
            <a:off x="849313" y="5033963"/>
            <a:ext cx="5397500" cy="1257300"/>
            <a:chOff x="524" y="3847"/>
            <a:chExt cx="3740" cy="897"/>
          </a:xfrm>
        </p:grpSpPr>
        <p:sp>
          <p:nvSpPr>
            <p:cNvPr id="84" name="Rectangle 26"/>
            <p:cNvSpPr>
              <a:spLocks noChangeArrowheads="1"/>
            </p:cNvSpPr>
            <p:nvPr/>
          </p:nvSpPr>
          <p:spPr bwMode="auto">
            <a:xfrm>
              <a:off x="524" y="3847"/>
              <a:ext cx="3740" cy="854"/>
            </a:xfrm>
            <a:prstGeom prst="rect">
              <a:avLst/>
            </a:prstGeom>
            <a:blipFill dpi="0" rotWithShape="0">
              <a:blip r:embed="rId6"/>
              <a:srcRect/>
              <a:tile tx="0" ty="0" sx="100000" sy="100000" flip="none" algn="tl"/>
            </a:blipFill>
            <a:ln w="76320">
              <a:solidFill>
                <a:srgbClr val="618FFD"/>
              </a:solidFill>
              <a:miter lim="800000"/>
              <a:headEnd/>
              <a:tailEnd/>
            </a:ln>
            <a:effectLst>
              <a:outerShdw blurRad="63500" dist="99193" dir="2381944" algn="ctr" rotWithShape="0">
                <a:srgbClr val="000000">
                  <a:alpha val="74998"/>
                </a:srgbClr>
              </a:outerShdw>
            </a:effectLst>
          </p:spPr>
          <p:txBody>
            <a:bodyPr wrap="none" anchor="ctr"/>
            <a:lstStyle/>
            <a:p>
              <a:pPr defTabSz="410147" eaLnBrk="0" hangingPunct="0">
                <a:lnSpc>
                  <a:spcPct val="93000"/>
                </a:lnSpc>
                <a:buClr>
                  <a:srgbClr val="000000"/>
                </a:buClr>
                <a:buSzPct val="100000"/>
                <a:defRPr/>
              </a:pPr>
              <a:endParaRPr lang="en-US" sz="2200">
                <a:solidFill>
                  <a:srgbClr val="FFFFFF"/>
                </a:solidFill>
                <a:latin typeface="Times New Roman" pitchFamily="-128" charset="0"/>
                <a:ea typeface="MS Gothic" charset="-128"/>
                <a:cs typeface="MS Gothic" charset="0"/>
              </a:endParaRPr>
            </a:p>
          </p:txBody>
        </p:sp>
        <p:sp>
          <p:nvSpPr>
            <p:cNvPr id="499757" name="Text Box 27"/>
            <p:cNvSpPr txBox="1">
              <a:spLocks noChangeArrowheads="1"/>
            </p:cNvSpPr>
            <p:nvPr/>
          </p:nvSpPr>
          <p:spPr bwMode="auto">
            <a:xfrm>
              <a:off x="667" y="3901"/>
              <a:ext cx="3589" cy="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lnSpc>
                  <a:spcPct val="80000"/>
                </a:lnSpc>
                <a:spcBef>
                  <a:spcPts val="1800"/>
                </a:spcBef>
                <a:buClr>
                  <a:srgbClr val="000000"/>
                </a:buClr>
                <a:buSzPct val="100000"/>
              </a:pPr>
              <a:r>
                <a:rPr lang="en-GB" sz="2900" b="1">
                  <a:solidFill>
                    <a:srgbClr val="000000"/>
                  </a:solidFill>
                  <a:latin typeface="Comic Sans MS" charset="0"/>
                  <a:ea typeface="MS Gothic" charset="0"/>
                  <a:cs typeface="MS Gothic" charset="0"/>
                </a:rPr>
                <a:t>Kết quả </a:t>
              </a:r>
              <a:r>
                <a:rPr lang="en-GB" sz="2900" b="1">
                  <a:solidFill>
                    <a:srgbClr val="000000"/>
                  </a:solidFill>
                  <a:latin typeface="Apple Chancery" charset="0"/>
                  <a:ea typeface="MS Gothic" charset="0"/>
                  <a:cs typeface="MS Gothic" charset="0"/>
                </a:rPr>
                <a:t>đ</a:t>
              </a:r>
              <a:r>
                <a:rPr lang="en-GB" sz="2900" b="1">
                  <a:solidFill>
                    <a:srgbClr val="000000"/>
                  </a:solidFill>
                  <a:latin typeface="Arial" charset="0"/>
                  <a:ea typeface="MS Gothic" charset="0"/>
                  <a:cs typeface="MS Gothic" charset="0"/>
                </a:rPr>
                <a:t>ư</a:t>
              </a:r>
              <a:r>
                <a:rPr lang="en-GB" sz="2900" b="1">
                  <a:solidFill>
                    <a:srgbClr val="000000"/>
                  </a:solidFill>
                  <a:latin typeface="Comic Sans MS" charset="0"/>
                  <a:ea typeface="MS Gothic" charset="0"/>
                  <a:cs typeface="MS Gothic" charset="0"/>
                </a:rPr>
                <a:t>ợc thiết lập vĩnh viễn: </a:t>
              </a:r>
              <a:r>
                <a:rPr lang="en-GB" sz="2900" b="1" u="sng">
                  <a:solidFill>
                    <a:srgbClr val="FC0128"/>
                  </a:solidFill>
                  <a:latin typeface="Comic Sans MS" charset="0"/>
                  <a:ea typeface="MS Gothic" charset="0"/>
                  <a:cs typeface="MS Gothic" charset="0"/>
                </a:rPr>
                <a:t>ÂN </a:t>
              </a:r>
              <a:r>
                <a:rPr lang="en-GB" sz="2900" b="1" u="sng">
                  <a:solidFill>
                    <a:srgbClr val="FC0128"/>
                  </a:solidFill>
                  <a:latin typeface="Apple Chancery" charset="0"/>
                  <a:ea typeface="MS Gothic" charset="0"/>
                  <a:cs typeface="MS Gothic" charset="0"/>
                </a:rPr>
                <a:t>Đ</a:t>
              </a:r>
              <a:r>
                <a:rPr lang="en-GB" sz="2900" b="1" u="sng">
                  <a:solidFill>
                    <a:srgbClr val="FC0128"/>
                  </a:solidFill>
                  <a:latin typeface="Comic Sans MS" charset="0"/>
                  <a:ea typeface="MS Gothic" charset="0"/>
                  <a:cs typeface="MS Gothic" charset="0"/>
                </a:rPr>
                <a:t>IỂN</a:t>
              </a:r>
              <a:r>
                <a:rPr lang="en-GB" sz="2900" b="1" u="sng">
                  <a:solidFill>
                    <a:srgbClr val="000000"/>
                  </a:solidFill>
                  <a:latin typeface="Comic Sans MS" charset="0"/>
                  <a:ea typeface="MS Gothic" charset="0"/>
                  <a:cs typeface="MS Gothic" charset="0"/>
                </a:rPr>
                <a:t>,</a:t>
              </a:r>
              <a:r>
                <a:rPr lang="en-GB" sz="2900" b="1">
                  <a:solidFill>
                    <a:srgbClr val="000000"/>
                  </a:solidFill>
                  <a:latin typeface="Comic Sans MS" charset="0"/>
                  <a:ea typeface="MS Gothic" charset="0"/>
                  <a:cs typeface="MS Gothic" charset="0"/>
                </a:rPr>
                <a:t> không phải </a:t>
              </a:r>
              <a:r>
                <a:rPr lang="en-GB" sz="2900" b="1" u="sng">
                  <a:solidFill>
                    <a:srgbClr val="FC0128"/>
                  </a:solidFill>
                  <a:latin typeface="Comic Sans MS" charset="0"/>
                  <a:ea typeface="MS Gothic" charset="0"/>
                  <a:cs typeface="MS Gothic" charset="0"/>
                </a:rPr>
                <a:t>LUẬT PHÁP</a:t>
              </a:r>
              <a:r>
                <a:rPr lang="en-GB" sz="2900" b="1">
                  <a:solidFill>
                    <a:srgbClr val="000000"/>
                  </a:solidFill>
                  <a:latin typeface="Comic Sans MS" charset="0"/>
                  <a:ea typeface="MS Gothic" charset="0"/>
                  <a:cs typeface="MS Gothic" charset="0"/>
                </a:rPr>
                <a:t>!</a:t>
              </a:r>
            </a:p>
          </p:txBody>
        </p:sp>
      </p:grpSp>
      <p:sp>
        <p:nvSpPr>
          <p:cNvPr id="86" name="Text Box 28"/>
          <p:cNvSpPr txBox="1">
            <a:spLocks noChangeArrowheads="1"/>
          </p:cNvSpPr>
          <p:nvPr/>
        </p:nvSpPr>
        <p:spPr bwMode="auto">
          <a:xfrm>
            <a:off x="811213" y="3638550"/>
            <a:ext cx="1719262" cy="341313"/>
          </a:xfrm>
          <a:prstGeom prst="rect">
            <a:avLst/>
          </a:prstGeom>
          <a:solidFill>
            <a:srgbClr val="A7FDFA"/>
          </a:solidFill>
          <a:ln w="9360">
            <a:solidFill>
              <a:srgbClr val="000000"/>
            </a:solidFill>
            <a:miter lim="800000"/>
            <a:headEnd/>
            <a:tailEnd/>
          </a:ln>
          <a:effectLst>
            <a:outerShdw dist="71785" dir="2700000" algn="ctr" rotWithShape="0">
              <a:srgbClr val="808080"/>
            </a:outerShdw>
          </a:effectLst>
        </p:spPr>
        <p:txBody>
          <a:bodyPr lIns="91396" tIns="45859" rIns="91396" bIns="45859">
            <a:spAutoFit/>
          </a:bodyPr>
          <a:lstStyle>
            <a:lvl1pPr defTabSz="409575" eaLnBrk="0" hangingPunct="0">
              <a:tabLst>
                <a:tab pos="0" algn="l"/>
                <a:tab pos="819150" algn="l"/>
                <a:tab pos="1639888" algn="l"/>
                <a:tab pos="2460625" algn="l"/>
                <a:tab pos="3279775" algn="l"/>
                <a:tab pos="4100513" algn="l"/>
                <a:tab pos="4921250" algn="l"/>
                <a:tab pos="5741988" algn="l"/>
                <a:tab pos="6561138" algn="l"/>
                <a:tab pos="7381875" algn="l"/>
                <a:tab pos="8202613" algn="l"/>
                <a:tab pos="9021763" algn="l"/>
              </a:tabLst>
              <a:defRPr sz="2400">
                <a:solidFill>
                  <a:schemeClr val="tx1"/>
                </a:solidFill>
                <a:latin typeface="Times New Roman" charset="0"/>
                <a:ea typeface="MS PGothic" charset="0"/>
                <a:cs typeface="MS PGothic" charset="0"/>
              </a:defRPr>
            </a:lvl1pPr>
            <a:lvl2pPr marL="742950" indent="-285750" defTabSz="409575" eaLnBrk="0" hangingPunct="0">
              <a:tabLst>
                <a:tab pos="0" algn="l"/>
                <a:tab pos="819150" algn="l"/>
                <a:tab pos="1639888" algn="l"/>
                <a:tab pos="2460625" algn="l"/>
                <a:tab pos="3279775" algn="l"/>
                <a:tab pos="4100513" algn="l"/>
                <a:tab pos="4921250" algn="l"/>
                <a:tab pos="5741988" algn="l"/>
                <a:tab pos="6561138" algn="l"/>
                <a:tab pos="7381875" algn="l"/>
                <a:tab pos="8202613" algn="l"/>
                <a:tab pos="9021763" algn="l"/>
              </a:tabLst>
              <a:defRPr sz="2400">
                <a:solidFill>
                  <a:schemeClr val="tx1"/>
                </a:solidFill>
                <a:latin typeface="Times New Roman" charset="0"/>
                <a:ea typeface="MS PGothic" charset="0"/>
                <a:cs typeface="MS PGothic" charset="0"/>
              </a:defRPr>
            </a:lvl2pPr>
            <a:lvl3pPr marL="1143000" indent="-228600" defTabSz="409575" eaLnBrk="0" hangingPunct="0">
              <a:tabLst>
                <a:tab pos="0" algn="l"/>
                <a:tab pos="819150" algn="l"/>
                <a:tab pos="1639888" algn="l"/>
                <a:tab pos="2460625" algn="l"/>
                <a:tab pos="3279775" algn="l"/>
                <a:tab pos="4100513" algn="l"/>
                <a:tab pos="4921250" algn="l"/>
                <a:tab pos="5741988" algn="l"/>
                <a:tab pos="6561138" algn="l"/>
                <a:tab pos="7381875" algn="l"/>
                <a:tab pos="8202613" algn="l"/>
                <a:tab pos="9021763" algn="l"/>
              </a:tabLst>
              <a:defRPr sz="2400">
                <a:solidFill>
                  <a:schemeClr val="tx1"/>
                </a:solidFill>
                <a:latin typeface="Times New Roman" charset="0"/>
                <a:ea typeface="MS PGothic" charset="0"/>
                <a:cs typeface="MS PGothic" charset="0"/>
              </a:defRPr>
            </a:lvl3pPr>
            <a:lvl4pPr marL="1600200" indent="-228600" defTabSz="409575" eaLnBrk="0" hangingPunct="0">
              <a:tabLst>
                <a:tab pos="0" algn="l"/>
                <a:tab pos="819150" algn="l"/>
                <a:tab pos="1639888" algn="l"/>
                <a:tab pos="2460625" algn="l"/>
                <a:tab pos="3279775" algn="l"/>
                <a:tab pos="4100513" algn="l"/>
                <a:tab pos="4921250" algn="l"/>
                <a:tab pos="5741988" algn="l"/>
                <a:tab pos="6561138" algn="l"/>
                <a:tab pos="7381875" algn="l"/>
                <a:tab pos="8202613" algn="l"/>
                <a:tab pos="9021763" algn="l"/>
              </a:tabLst>
              <a:defRPr sz="2400">
                <a:solidFill>
                  <a:schemeClr val="tx1"/>
                </a:solidFill>
                <a:latin typeface="Times New Roman" charset="0"/>
                <a:ea typeface="MS PGothic" charset="0"/>
                <a:cs typeface="MS PGothic" charset="0"/>
              </a:defRPr>
            </a:lvl4pPr>
            <a:lvl5pPr marL="2057400" indent="-228600" defTabSz="409575" eaLnBrk="0" hangingPunct="0">
              <a:tabLst>
                <a:tab pos="0" algn="l"/>
                <a:tab pos="819150" algn="l"/>
                <a:tab pos="1639888" algn="l"/>
                <a:tab pos="2460625" algn="l"/>
                <a:tab pos="3279775" algn="l"/>
                <a:tab pos="4100513" algn="l"/>
                <a:tab pos="4921250" algn="l"/>
                <a:tab pos="5741988" algn="l"/>
                <a:tab pos="6561138" algn="l"/>
                <a:tab pos="7381875" algn="l"/>
                <a:tab pos="8202613" algn="l"/>
                <a:tab pos="9021763" algn="l"/>
              </a:tabLst>
              <a:defRPr sz="2400">
                <a:solidFill>
                  <a:schemeClr val="tx1"/>
                </a:solidFill>
                <a:latin typeface="Times New Roman" charset="0"/>
                <a:ea typeface="MS PGothic" charset="0"/>
                <a:cs typeface="MS PGothic" charset="0"/>
              </a:defRPr>
            </a:lvl5pPr>
            <a:lvl6pPr marL="2514600" indent="-228600" defTabSz="409575" eaLnBrk="0" fontAlgn="base" hangingPunct="0">
              <a:spcBef>
                <a:spcPct val="0"/>
              </a:spcBef>
              <a:spcAft>
                <a:spcPct val="0"/>
              </a:spcAft>
              <a:tabLst>
                <a:tab pos="0" algn="l"/>
                <a:tab pos="819150" algn="l"/>
                <a:tab pos="1639888" algn="l"/>
                <a:tab pos="2460625" algn="l"/>
                <a:tab pos="3279775" algn="l"/>
                <a:tab pos="4100513" algn="l"/>
                <a:tab pos="4921250" algn="l"/>
                <a:tab pos="5741988" algn="l"/>
                <a:tab pos="6561138" algn="l"/>
                <a:tab pos="7381875" algn="l"/>
                <a:tab pos="8202613" algn="l"/>
                <a:tab pos="9021763" algn="l"/>
              </a:tabLst>
              <a:defRPr sz="2400">
                <a:solidFill>
                  <a:schemeClr val="tx1"/>
                </a:solidFill>
                <a:latin typeface="Times New Roman" charset="0"/>
                <a:ea typeface="MS PGothic" charset="0"/>
                <a:cs typeface="MS PGothic" charset="0"/>
              </a:defRPr>
            </a:lvl6pPr>
            <a:lvl7pPr marL="2971800" indent="-228600" defTabSz="409575" eaLnBrk="0" fontAlgn="base" hangingPunct="0">
              <a:spcBef>
                <a:spcPct val="0"/>
              </a:spcBef>
              <a:spcAft>
                <a:spcPct val="0"/>
              </a:spcAft>
              <a:tabLst>
                <a:tab pos="0" algn="l"/>
                <a:tab pos="819150" algn="l"/>
                <a:tab pos="1639888" algn="l"/>
                <a:tab pos="2460625" algn="l"/>
                <a:tab pos="3279775" algn="l"/>
                <a:tab pos="4100513" algn="l"/>
                <a:tab pos="4921250" algn="l"/>
                <a:tab pos="5741988" algn="l"/>
                <a:tab pos="6561138" algn="l"/>
                <a:tab pos="7381875" algn="l"/>
                <a:tab pos="8202613" algn="l"/>
                <a:tab pos="9021763" algn="l"/>
              </a:tabLst>
              <a:defRPr sz="2400">
                <a:solidFill>
                  <a:schemeClr val="tx1"/>
                </a:solidFill>
                <a:latin typeface="Times New Roman" charset="0"/>
                <a:ea typeface="MS PGothic" charset="0"/>
                <a:cs typeface="MS PGothic" charset="0"/>
              </a:defRPr>
            </a:lvl7pPr>
            <a:lvl8pPr marL="3429000" indent="-228600" defTabSz="409575" eaLnBrk="0" fontAlgn="base" hangingPunct="0">
              <a:spcBef>
                <a:spcPct val="0"/>
              </a:spcBef>
              <a:spcAft>
                <a:spcPct val="0"/>
              </a:spcAft>
              <a:tabLst>
                <a:tab pos="0" algn="l"/>
                <a:tab pos="819150" algn="l"/>
                <a:tab pos="1639888" algn="l"/>
                <a:tab pos="2460625" algn="l"/>
                <a:tab pos="3279775" algn="l"/>
                <a:tab pos="4100513" algn="l"/>
                <a:tab pos="4921250" algn="l"/>
                <a:tab pos="5741988" algn="l"/>
                <a:tab pos="6561138" algn="l"/>
                <a:tab pos="7381875" algn="l"/>
                <a:tab pos="8202613" algn="l"/>
                <a:tab pos="9021763" algn="l"/>
              </a:tabLst>
              <a:defRPr sz="2400">
                <a:solidFill>
                  <a:schemeClr val="tx1"/>
                </a:solidFill>
                <a:latin typeface="Times New Roman" charset="0"/>
                <a:ea typeface="MS PGothic" charset="0"/>
                <a:cs typeface="MS PGothic" charset="0"/>
              </a:defRPr>
            </a:lvl8pPr>
            <a:lvl9pPr marL="3886200" indent="-228600" defTabSz="409575" eaLnBrk="0" fontAlgn="base" hangingPunct="0">
              <a:spcBef>
                <a:spcPct val="0"/>
              </a:spcBef>
              <a:spcAft>
                <a:spcPct val="0"/>
              </a:spcAft>
              <a:tabLst>
                <a:tab pos="0" algn="l"/>
                <a:tab pos="819150" algn="l"/>
                <a:tab pos="1639888" algn="l"/>
                <a:tab pos="2460625" algn="l"/>
                <a:tab pos="3279775" algn="l"/>
                <a:tab pos="4100513" algn="l"/>
                <a:tab pos="4921250" algn="l"/>
                <a:tab pos="5741988" algn="l"/>
                <a:tab pos="6561138" algn="l"/>
                <a:tab pos="7381875" algn="l"/>
                <a:tab pos="8202613" algn="l"/>
                <a:tab pos="9021763" algn="l"/>
              </a:tabLst>
              <a:defRPr sz="2400">
                <a:solidFill>
                  <a:schemeClr val="tx1"/>
                </a:solidFill>
                <a:latin typeface="Times New Roman" charset="0"/>
                <a:ea typeface="MS PGothic" charset="0"/>
                <a:cs typeface="MS PGothic" charset="0"/>
              </a:defRPr>
            </a:lvl9pPr>
          </a:lstStyle>
          <a:p>
            <a:pPr algn="ctr">
              <a:spcBef>
                <a:spcPts val="1013"/>
              </a:spcBef>
              <a:buClr>
                <a:srgbClr val="000000"/>
              </a:buClr>
              <a:buSzPct val="100000"/>
            </a:pPr>
            <a:r>
              <a:rPr lang="en-GB" sz="1600" b="1">
                <a:solidFill>
                  <a:srgbClr val="000000"/>
                </a:solidFill>
                <a:latin typeface="Comic Sans MS" charset="0"/>
                <a:ea typeface="MS Gothic" charset="0"/>
                <a:cs typeface="MS Gothic" charset="0"/>
              </a:rPr>
              <a:t>Công vụ 15</a:t>
            </a:r>
          </a:p>
        </p:txBody>
      </p:sp>
      <p:grpSp>
        <p:nvGrpSpPr>
          <p:cNvPr id="3" name="Group 30"/>
          <p:cNvGrpSpPr>
            <a:grpSpLocks/>
          </p:cNvGrpSpPr>
          <p:nvPr/>
        </p:nvGrpSpPr>
        <p:grpSpPr bwMode="auto">
          <a:xfrm>
            <a:off x="676275" y="4187825"/>
            <a:ext cx="5340350" cy="614363"/>
            <a:chOff x="405" y="3243"/>
            <a:chExt cx="3700" cy="438"/>
          </a:xfrm>
        </p:grpSpPr>
        <p:sp>
          <p:nvSpPr>
            <p:cNvPr id="88" name="Rectangle 31"/>
            <p:cNvSpPr>
              <a:spLocks noChangeArrowheads="1"/>
            </p:cNvSpPr>
            <p:nvPr/>
          </p:nvSpPr>
          <p:spPr bwMode="auto">
            <a:xfrm>
              <a:off x="519" y="3243"/>
              <a:ext cx="3445" cy="438"/>
            </a:xfrm>
            <a:prstGeom prst="rect">
              <a:avLst/>
            </a:prstGeom>
            <a:blipFill dpi="0" rotWithShape="0">
              <a:blip r:embed="rId6"/>
              <a:srcRect/>
              <a:tile tx="0" ty="0" sx="100000" sy="100000" flip="none" algn="tl"/>
            </a:blipFill>
            <a:ln w="76320">
              <a:solidFill>
                <a:srgbClr val="0067C9"/>
              </a:solidFill>
              <a:miter lim="800000"/>
              <a:headEnd/>
              <a:tailEnd/>
            </a:ln>
            <a:effectLst>
              <a:outerShdw blurRad="63500" dist="89605" dir="2700000" algn="ctr" rotWithShape="0">
                <a:srgbClr val="000000">
                  <a:alpha val="74998"/>
                </a:srgbClr>
              </a:outerShdw>
            </a:effectLst>
          </p:spPr>
          <p:txBody>
            <a:bodyPr wrap="none" anchor="ctr"/>
            <a:lstStyle/>
            <a:p>
              <a:pPr defTabSz="410147" eaLnBrk="0" hangingPunct="0">
                <a:lnSpc>
                  <a:spcPct val="93000"/>
                </a:lnSpc>
                <a:buClr>
                  <a:srgbClr val="000000"/>
                </a:buClr>
                <a:buSzPct val="100000"/>
                <a:defRPr/>
              </a:pPr>
              <a:endParaRPr lang="en-US" sz="2200">
                <a:solidFill>
                  <a:srgbClr val="FFFFFF"/>
                </a:solidFill>
                <a:latin typeface="Times New Roman" pitchFamily="-128" charset="0"/>
                <a:ea typeface="MS Gothic" charset="-128"/>
                <a:cs typeface="MS Gothic" charset="0"/>
              </a:endParaRPr>
            </a:p>
          </p:txBody>
        </p:sp>
        <p:sp>
          <p:nvSpPr>
            <p:cNvPr id="499755" name="Rectangle 32"/>
            <p:cNvSpPr>
              <a:spLocks noChangeArrowheads="1"/>
            </p:cNvSpPr>
            <p:nvPr/>
          </p:nvSpPr>
          <p:spPr bwMode="auto">
            <a:xfrm>
              <a:off x="405" y="3290"/>
              <a:ext cx="3700"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lgn="ctr" defTabSz="407988" eaLnBrk="0" hangingPunct="0">
                <a:buClr>
                  <a:srgbClr val="000000"/>
                </a:buClr>
                <a:buSzPct val="100000"/>
                <a:tabLst>
                  <a:tab pos="0" algn="l"/>
                  <a:tab pos="817563" algn="l"/>
                  <a:tab pos="1638300" algn="l"/>
                  <a:tab pos="2459038" algn="l"/>
                  <a:tab pos="3279775" algn="l"/>
                  <a:tab pos="4100513" algn="l"/>
                  <a:tab pos="4921250" algn="l"/>
                  <a:tab pos="5740400" algn="l"/>
                  <a:tab pos="6559550" algn="l"/>
                  <a:tab pos="7380288" algn="l"/>
                  <a:tab pos="8201025" algn="l"/>
                  <a:tab pos="9021763" algn="l"/>
                </a:tabLst>
              </a:pPr>
              <a:r>
                <a:rPr lang="en-GB" sz="2500" b="1">
                  <a:solidFill>
                    <a:srgbClr val="000000"/>
                  </a:solidFill>
                  <a:latin typeface="Comic Sans MS" charset="0"/>
                  <a:ea typeface="MS Gothic" charset="0"/>
                  <a:cs typeface="MS Gothic" charset="0"/>
                </a:rPr>
                <a:t>1(--)2</a:t>
              </a:r>
              <a:r>
                <a:rPr lang="ja-JP" altLang="en-GB" sz="2500" b="1">
                  <a:solidFill>
                    <a:srgbClr val="000000"/>
                  </a:solidFill>
                  <a:latin typeface="Comic Sans MS" charset="0"/>
                  <a:ea typeface="MS Gothic" charset="0"/>
                  <a:cs typeface="MS Gothic" charset="0"/>
                </a:rPr>
                <a:t>“</a:t>
              </a:r>
              <a:r>
                <a:rPr lang="en-GB" altLang="ja-JP" sz="2500" b="1">
                  <a:solidFill>
                    <a:srgbClr val="000000"/>
                  </a:solidFill>
                  <a:latin typeface="Comic Sans MS" charset="0"/>
                  <a:ea typeface="MS Gothic" charset="0"/>
                  <a:cs typeface="MS Gothic" charset="0"/>
                </a:rPr>
                <a:t>Đại HĐ Giê-ru-sa-lem</a:t>
              </a:r>
              <a:r>
                <a:rPr lang="ja-JP" altLang="en-GB" sz="2500" b="1">
                  <a:solidFill>
                    <a:srgbClr val="000000"/>
                  </a:solidFill>
                  <a:latin typeface="Comic Sans MS" charset="0"/>
                  <a:ea typeface="MS Gothic" charset="0"/>
                  <a:cs typeface="MS Gothic" charset="0"/>
                </a:rPr>
                <a:t>”</a:t>
              </a:r>
              <a:endParaRPr lang="en-GB" sz="2500" b="1">
                <a:solidFill>
                  <a:srgbClr val="000000"/>
                </a:solidFill>
                <a:latin typeface="Comic Sans MS" charset="0"/>
                <a:ea typeface="MS Gothic" charset="0"/>
                <a:cs typeface="MS Gothic" charset="0"/>
              </a:endParaRPr>
            </a:p>
          </p:txBody>
        </p:sp>
      </p:grpSp>
      <p:grpSp>
        <p:nvGrpSpPr>
          <p:cNvPr id="4" name="Group 48"/>
          <p:cNvGrpSpPr>
            <a:grpSpLocks/>
          </p:cNvGrpSpPr>
          <p:nvPr/>
        </p:nvGrpSpPr>
        <p:grpSpPr bwMode="auto">
          <a:xfrm>
            <a:off x="768350" y="738188"/>
            <a:ext cx="2324100" cy="1897062"/>
            <a:chOff x="468" y="780"/>
            <a:chExt cx="1611" cy="1354"/>
          </a:xfrm>
        </p:grpSpPr>
        <p:sp>
          <p:nvSpPr>
            <p:cNvPr id="499752" name="Rectangle 34"/>
            <p:cNvSpPr>
              <a:spLocks noChangeArrowheads="1"/>
            </p:cNvSpPr>
            <p:nvPr/>
          </p:nvSpPr>
          <p:spPr bwMode="auto">
            <a:xfrm>
              <a:off x="527" y="780"/>
              <a:ext cx="1500" cy="1354"/>
            </a:xfrm>
            <a:prstGeom prst="rect">
              <a:avLst/>
            </a:prstGeom>
            <a:solidFill>
              <a:srgbClr val="618FFD"/>
            </a:solidFill>
            <a:ln w="12600">
              <a:solidFill>
                <a:srgbClr val="000000"/>
              </a:solidFill>
              <a:miter lim="800000"/>
              <a:headEnd/>
              <a:tailEnd/>
            </a:ln>
            <a:effectLst>
              <a:outerShdw dist="125752" dir="2700000" algn="ctr" rotWithShape="0">
                <a:srgbClr val="808080"/>
              </a:outerShdw>
            </a:effectLst>
          </p:spPr>
          <p:txBody>
            <a:bodyPr wrap="none" anchor="ctr"/>
            <a:lstStyle/>
            <a:p>
              <a:pPr defTabSz="409575" eaLnBrk="0" hangingPunct="0">
                <a:lnSpc>
                  <a:spcPct val="93000"/>
                </a:lnSpc>
                <a:buClr>
                  <a:srgbClr val="000000"/>
                </a:buClr>
                <a:buSzPct val="100000"/>
              </a:pPr>
              <a:endParaRPr lang="en-US" sz="2200">
                <a:solidFill>
                  <a:srgbClr val="FFFFFF"/>
                </a:solidFill>
                <a:ea typeface="MS Gothic" charset="0"/>
                <a:cs typeface="MS Gothic" charset="0"/>
              </a:endParaRPr>
            </a:p>
          </p:txBody>
        </p:sp>
        <p:sp>
          <p:nvSpPr>
            <p:cNvPr id="499753" name="Text Box 35"/>
            <p:cNvSpPr txBox="1">
              <a:spLocks noChangeArrowheads="1"/>
            </p:cNvSpPr>
            <p:nvPr/>
          </p:nvSpPr>
          <p:spPr bwMode="auto">
            <a:xfrm>
              <a:off x="468" y="815"/>
              <a:ext cx="1611" cy="1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lgn="ctr">
                <a:spcBef>
                  <a:spcPts val="1013"/>
                </a:spcBef>
                <a:buClr>
                  <a:srgbClr val="FFFFFF"/>
                </a:buClr>
                <a:buSzPct val="100000"/>
              </a:pPr>
              <a:r>
                <a:rPr lang="en-GB" sz="1600" b="1">
                  <a:solidFill>
                    <a:srgbClr val="FFFFFF"/>
                  </a:solidFill>
                  <a:latin typeface="Comic Sans MS" charset="0"/>
                  <a:ea typeface="MS Gothic" charset="0"/>
                  <a:cs typeface="MS Gothic" charset="0"/>
                </a:rPr>
                <a:t>Công 15:1: Ng</a:t>
              </a:r>
              <a:r>
                <a:rPr lang="en-GB" sz="1600" b="1">
                  <a:solidFill>
                    <a:srgbClr val="FFFFFF"/>
                  </a:solidFill>
                  <a:latin typeface="Arial" charset="0"/>
                  <a:ea typeface="MS Gothic" charset="0"/>
                  <a:cs typeface="MS Gothic" charset="0"/>
                </a:rPr>
                <a:t>ư</a:t>
              </a:r>
              <a:r>
                <a:rPr lang="en-GB" sz="1600" b="1">
                  <a:solidFill>
                    <a:srgbClr val="FFFFFF"/>
                  </a:solidFill>
                  <a:latin typeface="Comic Sans MS" charset="0"/>
                  <a:ea typeface="MS Gothic" charset="0"/>
                  <a:cs typeface="MS Gothic" charset="0"/>
                </a:rPr>
                <a:t>ời ngoại bang có phải trở thành ng</a:t>
              </a:r>
              <a:r>
                <a:rPr lang="en-GB" sz="1600" b="1">
                  <a:solidFill>
                    <a:srgbClr val="FFFFFF"/>
                  </a:solidFill>
                  <a:latin typeface="Arial" charset="0"/>
                  <a:ea typeface="MS Gothic" charset="0"/>
                  <a:cs typeface="MS Gothic" charset="0"/>
                </a:rPr>
                <a:t>ư</a:t>
              </a:r>
              <a:r>
                <a:rPr lang="en-GB" sz="1600" b="1">
                  <a:solidFill>
                    <a:srgbClr val="FFFFFF"/>
                  </a:solidFill>
                  <a:latin typeface="Comic Sans MS" charset="0"/>
                  <a:ea typeface="MS Gothic" charset="0"/>
                  <a:cs typeface="MS Gothic" charset="0"/>
                </a:rPr>
                <a:t>ời Giu-</a:t>
              </a:r>
              <a:r>
                <a:rPr lang="en-GB" sz="1600" b="1">
                  <a:solidFill>
                    <a:srgbClr val="FFFFFF"/>
                  </a:solidFill>
                  <a:latin typeface="Apple Chancery" charset="0"/>
                  <a:ea typeface="MS Gothic" charset="0"/>
                  <a:cs typeface="MS Gothic" charset="0"/>
                </a:rPr>
                <a:t>đ</a:t>
              </a:r>
              <a:r>
                <a:rPr lang="en-GB" sz="1600" b="1">
                  <a:solidFill>
                    <a:srgbClr val="FFFFFF"/>
                  </a:solidFill>
                  <a:latin typeface="Comic Sans MS" charset="0"/>
                  <a:ea typeface="MS Gothic" charset="0"/>
                  <a:cs typeface="MS Gothic" charset="0"/>
                </a:rPr>
                <a:t>a và giữ luật cùng các nghi lễ tr</a:t>
              </a:r>
              <a:r>
                <a:rPr lang="en-GB" sz="1600" b="1">
                  <a:solidFill>
                    <a:srgbClr val="FFFFFF"/>
                  </a:solidFill>
                  <a:latin typeface="Arial" charset="0"/>
                  <a:ea typeface="MS Gothic" charset="0"/>
                  <a:cs typeface="MS Gothic" charset="0"/>
                </a:rPr>
                <a:t>ư</a:t>
              </a:r>
              <a:r>
                <a:rPr lang="en-GB" sz="1600" b="1">
                  <a:solidFill>
                    <a:srgbClr val="FFFFFF"/>
                  </a:solidFill>
                  <a:latin typeface="Comic Sans MS" charset="0"/>
                  <a:ea typeface="MS Gothic" charset="0"/>
                  <a:cs typeface="MS Gothic" charset="0"/>
                </a:rPr>
                <a:t>ớc khi có thể trở thành C</a:t>
              </a:r>
              <a:r>
                <a:rPr lang="en-GB" sz="1600" b="1">
                  <a:solidFill>
                    <a:srgbClr val="FFFFFF"/>
                  </a:solidFill>
                  <a:latin typeface="Arial" charset="0"/>
                  <a:ea typeface="MS Gothic" charset="0"/>
                  <a:cs typeface="MS Gothic" charset="0"/>
                </a:rPr>
                <a:t>ơ</a:t>
              </a:r>
              <a:r>
                <a:rPr lang="en-GB" sz="1600" b="1">
                  <a:solidFill>
                    <a:srgbClr val="FFFFFF"/>
                  </a:solidFill>
                  <a:latin typeface="Comic Sans MS" charset="0"/>
                  <a:ea typeface="MS Gothic" charset="0"/>
                  <a:cs typeface="MS Gothic" charset="0"/>
                </a:rPr>
                <a:t> </a:t>
              </a:r>
              <a:r>
                <a:rPr lang="en-GB" sz="1600" b="1">
                  <a:solidFill>
                    <a:srgbClr val="FFFFFF"/>
                  </a:solidFill>
                  <a:latin typeface="Apple Chancery" charset="0"/>
                  <a:ea typeface="MS Gothic" charset="0"/>
                  <a:cs typeface="MS Gothic" charset="0"/>
                </a:rPr>
                <a:t>đ</a:t>
              </a:r>
              <a:r>
                <a:rPr lang="en-GB" sz="1600" b="1">
                  <a:solidFill>
                    <a:srgbClr val="FFFFFF"/>
                  </a:solidFill>
                  <a:latin typeface="Comic Sans MS" charset="0"/>
                  <a:ea typeface="MS Gothic" charset="0"/>
                  <a:cs typeface="MS Gothic" charset="0"/>
                </a:rPr>
                <a:t>ốc nhân?</a:t>
              </a:r>
            </a:p>
          </p:txBody>
        </p:sp>
      </p:grpSp>
      <p:grpSp>
        <p:nvGrpSpPr>
          <p:cNvPr id="5" name="Group 40"/>
          <p:cNvGrpSpPr>
            <a:grpSpLocks/>
          </p:cNvGrpSpPr>
          <p:nvPr/>
        </p:nvGrpSpPr>
        <p:grpSpPr bwMode="auto">
          <a:xfrm>
            <a:off x="4368800" y="301625"/>
            <a:ext cx="4637088" cy="1404938"/>
            <a:chOff x="2963" y="468"/>
            <a:chExt cx="3213" cy="1003"/>
          </a:xfrm>
        </p:grpSpPr>
        <p:sp>
          <p:nvSpPr>
            <p:cNvPr id="499750" name="AutoShape 41"/>
            <p:cNvSpPr>
              <a:spLocks noChangeArrowheads="1"/>
            </p:cNvSpPr>
            <p:nvPr/>
          </p:nvSpPr>
          <p:spPr bwMode="auto">
            <a:xfrm flipH="1">
              <a:off x="3242" y="468"/>
              <a:ext cx="2459" cy="1003"/>
            </a:xfrm>
            <a:prstGeom prst="roundRect">
              <a:avLst>
                <a:gd name="adj" fmla="val 16667"/>
              </a:avLst>
            </a:prstGeom>
            <a:gradFill rotWithShape="0">
              <a:gsLst>
                <a:gs pos="0">
                  <a:srgbClr val="000000"/>
                </a:gs>
                <a:gs pos="50000">
                  <a:srgbClr val="2828FF"/>
                </a:gs>
                <a:gs pos="100000">
                  <a:srgbClr val="000000"/>
                </a:gs>
              </a:gsLst>
              <a:lin ang="5400000" scaled="1"/>
            </a:gradFill>
            <a:ln w="76320">
              <a:solidFill>
                <a:srgbClr val="FC0128"/>
              </a:solidFill>
              <a:miter lim="800000"/>
              <a:headEnd/>
              <a:tailEnd/>
            </a:ln>
          </p:spPr>
          <p:txBody>
            <a:bodyPr wrap="none" anchor="ctr"/>
            <a:lstStyle/>
            <a:p>
              <a:pPr defTabSz="407988" eaLnBrk="0" hangingPunct="0">
                <a:lnSpc>
                  <a:spcPct val="93000"/>
                </a:lnSpc>
                <a:buClr>
                  <a:srgbClr val="000000"/>
                </a:buClr>
                <a:buSzPct val="100000"/>
              </a:pPr>
              <a:endParaRPr lang="en-US" sz="2200">
                <a:solidFill>
                  <a:srgbClr val="FFFFFF"/>
                </a:solidFill>
                <a:ea typeface="MS Gothic" charset="0"/>
                <a:cs typeface="MS Gothic" charset="0"/>
              </a:endParaRPr>
            </a:p>
          </p:txBody>
        </p:sp>
        <p:sp>
          <p:nvSpPr>
            <p:cNvPr id="499751" name="Text Box 42"/>
            <p:cNvSpPr txBox="1">
              <a:spLocks noChangeArrowheads="1"/>
            </p:cNvSpPr>
            <p:nvPr/>
          </p:nvSpPr>
          <p:spPr bwMode="auto">
            <a:xfrm>
              <a:off x="2963" y="678"/>
              <a:ext cx="3213" cy="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lgn="ctr">
                <a:spcBef>
                  <a:spcPts val="3700"/>
                </a:spcBef>
                <a:buClr>
                  <a:srgbClr val="FFEA18"/>
                </a:buClr>
                <a:buSzPct val="100000"/>
              </a:pPr>
              <a:r>
                <a:rPr lang="en-GB" sz="4300" b="1">
                  <a:solidFill>
                    <a:srgbClr val="FFEA18"/>
                  </a:solidFill>
                  <a:latin typeface="Comic Sans MS" charset="0"/>
                  <a:ea typeface="MS Gothic" charset="0"/>
                  <a:cs typeface="MS Gothic" charset="0"/>
                </a:rPr>
                <a:t>Năm 49 S.C.</a:t>
              </a:r>
            </a:p>
          </p:txBody>
        </p:sp>
      </p:grpSp>
      <p:sp>
        <p:nvSpPr>
          <p:cNvPr id="96" name="Freeform 44"/>
          <p:cNvSpPr>
            <a:spLocks noChangeArrowheads="1"/>
          </p:cNvSpPr>
          <p:nvPr/>
        </p:nvSpPr>
        <p:spPr bwMode="auto">
          <a:xfrm>
            <a:off x="6704013" y="3913188"/>
            <a:ext cx="80962" cy="533400"/>
          </a:xfrm>
          <a:custGeom>
            <a:avLst/>
            <a:gdLst>
              <a:gd name="T0" fmla="*/ 19 w 56"/>
              <a:gd name="T1" fmla="*/ 381 h 381"/>
              <a:gd name="T2" fmla="*/ 38 w 56"/>
              <a:gd name="T3" fmla="*/ 257 h 381"/>
              <a:gd name="T4" fmla="*/ 19 w 56"/>
              <a:gd name="T5" fmla="*/ 86 h 381"/>
              <a:gd name="T6" fmla="*/ 0 w 56"/>
              <a:gd name="T7" fmla="*/ 0 h 381"/>
              <a:gd name="T8" fmla="*/ 0 60000 65536"/>
              <a:gd name="T9" fmla="*/ 0 60000 65536"/>
              <a:gd name="T10" fmla="*/ 0 60000 65536"/>
              <a:gd name="T11" fmla="*/ 0 60000 65536"/>
              <a:gd name="T12" fmla="*/ 0 w 56"/>
              <a:gd name="T13" fmla="*/ 0 h 381"/>
              <a:gd name="T14" fmla="*/ 56 w 56"/>
              <a:gd name="T15" fmla="*/ 381 h 381"/>
            </a:gdLst>
            <a:ahLst/>
            <a:cxnLst>
              <a:cxn ang="T8">
                <a:pos x="T0" y="T1"/>
              </a:cxn>
              <a:cxn ang="T9">
                <a:pos x="T2" y="T3"/>
              </a:cxn>
              <a:cxn ang="T10">
                <a:pos x="T4" y="T5"/>
              </a:cxn>
              <a:cxn ang="T11">
                <a:pos x="T6" y="T7"/>
              </a:cxn>
            </a:cxnLst>
            <a:rect l="T12" t="T13" r="T14" b="T15"/>
            <a:pathLst>
              <a:path w="56" h="381">
                <a:moveTo>
                  <a:pt x="19" y="381"/>
                </a:moveTo>
                <a:cubicBezTo>
                  <a:pt x="4" y="335"/>
                  <a:pt x="24" y="300"/>
                  <a:pt x="38" y="257"/>
                </a:cubicBezTo>
                <a:cubicBezTo>
                  <a:pt x="47" y="194"/>
                  <a:pt x="56" y="141"/>
                  <a:pt x="19" y="86"/>
                </a:cubicBezTo>
                <a:cubicBezTo>
                  <a:pt x="10" y="57"/>
                  <a:pt x="0" y="30"/>
                  <a:pt x="0" y="0"/>
                </a:cubicBezTo>
              </a:path>
            </a:pathLst>
          </a:custGeom>
          <a:noFill/>
          <a:ln w="76320">
            <a:solidFill>
              <a:srgbClr val="FFEA18"/>
            </a:solidFill>
            <a:round/>
            <a:headEnd/>
            <a:tailEnd/>
          </a:ln>
          <a:effectLst>
            <a:outerShdw blurRad="63500" dist="71785"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txBody>
          <a:bodyPr wrap="none" lIns="82030" tIns="41015" rIns="82030" bIns="41015" anchor="ctr"/>
          <a:lstStyle/>
          <a:p>
            <a:pPr defTabSz="410147" eaLnBrk="0" hangingPunct="0">
              <a:lnSpc>
                <a:spcPct val="93000"/>
              </a:lnSpc>
              <a:buClr>
                <a:srgbClr val="000000"/>
              </a:buClr>
              <a:buSzPct val="100000"/>
              <a:defRPr/>
            </a:pPr>
            <a:endParaRPr lang="en-US" sz="2200">
              <a:solidFill>
                <a:srgbClr val="FFFFFF"/>
              </a:solidFill>
              <a:latin typeface="Times New Roman" pitchFamily="-128" charset="0"/>
              <a:ea typeface="MS Gothic" charset="-128"/>
              <a:cs typeface="MS Gothic" charset="0"/>
            </a:endParaRPr>
          </a:p>
        </p:txBody>
      </p:sp>
      <p:sp>
        <p:nvSpPr>
          <p:cNvPr id="97" name="AutoShape 45"/>
          <p:cNvSpPr>
            <a:spLocks noChangeArrowheads="1"/>
          </p:cNvSpPr>
          <p:nvPr/>
        </p:nvSpPr>
        <p:spPr bwMode="auto">
          <a:xfrm rot="10080000">
            <a:off x="6935788" y="3767138"/>
            <a:ext cx="527050" cy="719137"/>
          </a:xfrm>
          <a:prstGeom prst="upArrow">
            <a:avLst>
              <a:gd name="adj1" fmla="val 50000"/>
              <a:gd name="adj2" fmla="val 35147"/>
            </a:avLst>
          </a:prstGeom>
          <a:solidFill>
            <a:srgbClr val="FFEA18"/>
          </a:solidFill>
          <a:ln w="38160">
            <a:solidFill>
              <a:srgbClr val="FC0128"/>
            </a:solidFill>
            <a:miter lim="800000"/>
            <a:headEnd/>
            <a:tailEnd/>
          </a:ln>
          <a:effectLst>
            <a:outerShdw dist="71785" dir="2700000" algn="ctr" rotWithShape="0">
              <a:srgbClr val="808080"/>
            </a:outerShdw>
          </a:effectLst>
        </p:spPr>
        <p:txBody>
          <a:bodyPr wrap="none" lIns="82030" tIns="41015" rIns="82030" bIns="41015" anchor="ctr"/>
          <a:lstStyle/>
          <a:p>
            <a:pPr defTabSz="409575" eaLnBrk="0" hangingPunct="0">
              <a:lnSpc>
                <a:spcPct val="93000"/>
              </a:lnSpc>
              <a:buClr>
                <a:srgbClr val="000000"/>
              </a:buClr>
              <a:buSzPct val="100000"/>
            </a:pPr>
            <a:endParaRPr lang="en-US" sz="2200">
              <a:solidFill>
                <a:srgbClr val="FFFFFF"/>
              </a:solidFill>
              <a:ea typeface="MS Gothic" charset="0"/>
              <a:cs typeface="MS Gothic" charset="0"/>
            </a:endParaRPr>
          </a:p>
        </p:txBody>
      </p:sp>
      <p:sp>
        <p:nvSpPr>
          <p:cNvPr id="98" name="AutoShape 46"/>
          <p:cNvSpPr>
            <a:spLocks noChangeArrowheads="1"/>
          </p:cNvSpPr>
          <p:nvPr/>
        </p:nvSpPr>
        <p:spPr bwMode="auto">
          <a:xfrm rot="-900000">
            <a:off x="7435850" y="3592513"/>
            <a:ext cx="525463" cy="720725"/>
          </a:xfrm>
          <a:prstGeom prst="upArrow">
            <a:avLst>
              <a:gd name="adj1" fmla="val 50000"/>
              <a:gd name="adj2" fmla="val 35331"/>
            </a:avLst>
          </a:prstGeom>
          <a:solidFill>
            <a:srgbClr val="FFEA18"/>
          </a:solidFill>
          <a:ln w="38160">
            <a:solidFill>
              <a:srgbClr val="FC0128"/>
            </a:solidFill>
            <a:miter lim="800000"/>
            <a:headEnd/>
            <a:tailEnd/>
          </a:ln>
          <a:effectLst>
            <a:outerShdw dist="71785" dir="2700000" algn="ctr" rotWithShape="0">
              <a:srgbClr val="808080"/>
            </a:outerShdw>
          </a:effectLst>
        </p:spPr>
        <p:txBody>
          <a:bodyPr wrap="none" lIns="82030" tIns="41015" rIns="82030" bIns="41015" anchor="ctr"/>
          <a:lstStyle/>
          <a:p>
            <a:pPr defTabSz="409575" eaLnBrk="0" hangingPunct="0">
              <a:lnSpc>
                <a:spcPct val="93000"/>
              </a:lnSpc>
              <a:buClr>
                <a:srgbClr val="000000"/>
              </a:buClr>
              <a:buSzPct val="100000"/>
            </a:pPr>
            <a:endParaRPr lang="en-US" sz="2200">
              <a:solidFill>
                <a:srgbClr val="FFFFFF"/>
              </a:solidFill>
              <a:ea typeface="MS Gothic" charset="0"/>
              <a:cs typeface="MS Gothic" charset="0"/>
            </a:endParaRPr>
          </a:p>
        </p:txBody>
      </p:sp>
      <p:sp>
        <p:nvSpPr>
          <p:cNvPr id="80" name="AutoShape 43"/>
          <p:cNvSpPr>
            <a:spLocks noChangeArrowheads="1"/>
          </p:cNvSpPr>
          <p:nvPr/>
        </p:nvSpPr>
        <p:spPr bwMode="auto">
          <a:xfrm>
            <a:off x="1177925" y="4102100"/>
            <a:ext cx="495300" cy="823913"/>
          </a:xfrm>
          <a:prstGeom prst="lightningBolt">
            <a:avLst/>
          </a:prstGeom>
          <a:solidFill>
            <a:srgbClr val="ED181E"/>
          </a:solidFill>
          <a:ln w="38160">
            <a:solidFill>
              <a:srgbClr val="FFEA18"/>
            </a:solidFill>
            <a:miter lim="800000"/>
            <a:headEnd/>
            <a:tailEnd/>
          </a:ln>
          <a:effectLst>
            <a:outerShdw dist="91659" dir="3382341" algn="ctr" rotWithShape="0">
              <a:srgbClr val="808080"/>
            </a:outerShdw>
          </a:effectLst>
        </p:spPr>
        <p:txBody>
          <a:bodyPr wrap="none" lIns="82030" tIns="41015" rIns="82030" bIns="41015" anchor="ctr"/>
          <a:lstStyle/>
          <a:p>
            <a:pPr defTabSz="409575" eaLnBrk="0" hangingPunct="0">
              <a:lnSpc>
                <a:spcPct val="93000"/>
              </a:lnSpc>
              <a:buClr>
                <a:srgbClr val="000000"/>
              </a:buClr>
              <a:buSzPct val="100000"/>
            </a:pPr>
            <a:endParaRPr lang="en-US" sz="2200">
              <a:solidFill>
                <a:srgbClr val="FFFFFF"/>
              </a:solidFill>
              <a:ea typeface="MS Gothic" charset="0"/>
              <a:cs typeface="MS Gothic"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nodeType="clickEffect">
                                  <p:stCondLst>
                                    <p:cond delay="0"/>
                                  </p:stCondLst>
                                  <p:childTnLst>
                                    <p:set>
                                      <p:cBhvr>
                                        <p:cTn id="6" dur="1" fill="hold">
                                          <p:stCondLst>
                                            <p:cond delay="0"/>
                                          </p:stCondLst>
                                        </p:cTn>
                                        <p:tgtEl>
                                          <p:spTgt spid="45079"/>
                                        </p:tgtEl>
                                        <p:attrNameLst>
                                          <p:attrName>style.visibility</p:attrName>
                                        </p:attrNameLst>
                                      </p:cBhvr>
                                      <p:to>
                                        <p:strVal val="visible"/>
                                      </p:to>
                                    </p:set>
                                    <p:anim calcmode="lin" valueType="num">
                                      <p:cBhvr>
                                        <p:cTn id="7" dur="500" fill="hold"/>
                                        <p:tgtEl>
                                          <p:spTgt spid="45079"/>
                                        </p:tgtEl>
                                        <p:attrNameLst>
                                          <p:attrName>ppt_w</p:attrName>
                                        </p:attrNameLst>
                                      </p:cBhvr>
                                      <p:tavLst>
                                        <p:tav tm="100000">
                                          <p:val>
                                            <p:strVal val="(6*min(ma#ppt_x(#ppt_w*#ppt_h,.3),1)-7.4)/-.7*#ppt_w"/>
                                          </p:val>
                                        </p:tav>
                                        <p:tav tm="100000">
                                          <p:val>
                                            <p:strVal val="#ppt_w"/>
                                          </p:val>
                                        </p:tav>
                                      </p:tavLst>
                                    </p:anim>
                                    <p:anim calcmode="lin" valueType="num">
                                      <p:cBhvr>
                                        <p:cTn id="8" dur="500" fill="hold"/>
                                        <p:tgtEl>
                                          <p:spTgt spid="45079"/>
                                        </p:tgtEl>
                                        <p:attrNameLst>
                                          <p:attrName>ppt_h</p:attrName>
                                        </p:attrNameLst>
                                      </p:cBhvr>
                                      <p:tavLst>
                                        <p:tav tm="100000">
                                          <p:val>
                                            <p:strVal val="(6*min(ma#ppt_x(#ppt_w*#ppt_h,.3),1)-7.4)/-.7*#ppt_h"/>
                                          </p:val>
                                        </p:tav>
                                        <p:tav tm="100000">
                                          <p:val>
                                            <p:strVal val="#ppt_h"/>
                                          </p:val>
                                        </p:tav>
                                      </p:tavLst>
                                    </p:anim>
                                    <p:anim calcmode="lin" valueType="num">
                                      <p:cBhvr>
                                        <p:cTn id="9" dur="500" fill="hold"/>
                                        <p:tgtEl>
                                          <p:spTgt spid="45079"/>
                                        </p:tgtEl>
                                        <p:attrNameLst>
                                          <p:attrName>ppt_x</p:attrName>
                                        </p:attrNameLst>
                                      </p:cBhvr>
                                      <p:tavLst>
                                        <p:tav tm="100000">
                                          <p:val>
                                            <p:fltVal val="0.5"/>
                                          </p:val>
                                        </p:tav>
                                        <p:tav tm="100000">
                                          <p:val>
                                            <p:strVal val="#ppt_x"/>
                                          </p:val>
                                        </p:tav>
                                      </p:tavLst>
                                    </p:anim>
                                    <p:anim calcmode="lin" valueType="num">
                                      <p:cBhvr>
                                        <p:cTn id="10" dur="500" fill="hold"/>
                                        <p:tgtEl>
                                          <p:spTgt spid="45079"/>
                                        </p:tgtEl>
                                        <p:attrNameLst>
                                          <p:attrName>ppt_y</p:attrName>
                                        </p:attrNameLst>
                                      </p:cBhvr>
                                      <p:tavLst>
                                        <p:tav tm="100000">
                                          <p:val>
                                            <p:strVal val="1+(6*min(ma#ppt_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36" fill="hold" nodeType="clickEffect">
                                  <p:stCondLst>
                                    <p:cond delay="0"/>
                                  </p:stCondLst>
                                  <p:childTnLst>
                                    <p:set>
                                      <p:cBhvr>
                                        <p:cTn id="14" dur="1" fill="hold">
                                          <p:stCondLst>
                                            <p:cond delay="0"/>
                                          </p:stCondLst>
                                        </p:cTn>
                                        <p:tgtEl>
                                          <p:spTgt spid="45067"/>
                                        </p:tgtEl>
                                        <p:attrNameLst>
                                          <p:attrName>style.visibility</p:attrName>
                                        </p:attrNameLst>
                                      </p:cBhvr>
                                      <p:to>
                                        <p:strVal val="visible"/>
                                      </p:to>
                                    </p:set>
                                    <p:anim calcmode="lin" valueType="num">
                                      <p:cBhvr>
                                        <p:cTn id="15" dur="500" fill="hold"/>
                                        <p:tgtEl>
                                          <p:spTgt spid="45067"/>
                                        </p:tgtEl>
                                        <p:attrNameLst>
                                          <p:attrName>ppt_w</p:attrName>
                                        </p:attrNameLst>
                                      </p:cBhvr>
                                      <p:tavLst>
                                        <p:tav tm="100000">
                                          <p:val>
                                            <p:strVal val="(6*min(ma#ppt_x(#ppt_w*#ppt_h,.3),1)-7.4)/-.7*#ppt_w"/>
                                          </p:val>
                                        </p:tav>
                                        <p:tav tm="100000">
                                          <p:val>
                                            <p:strVal val="#ppt_w"/>
                                          </p:val>
                                        </p:tav>
                                      </p:tavLst>
                                    </p:anim>
                                    <p:anim calcmode="lin" valueType="num">
                                      <p:cBhvr>
                                        <p:cTn id="16" dur="500" fill="hold"/>
                                        <p:tgtEl>
                                          <p:spTgt spid="45067"/>
                                        </p:tgtEl>
                                        <p:attrNameLst>
                                          <p:attrName>ppt_h</p:attrName>
                                        </p:attrNameLst>
                                      </p:cBhvr>
                                      <p:tavLst>
                                        <p:tav tm="100000">
                                          <p:val>
                                            <p:strVal val="(6*min(ma#ppt_x(#ppt_w*#ppt_h,.3),1)-7.4)/-.7*#ppt_h"/>
                                          </p:val>
                                        </p:tav>
                                        <p:tav tm="100000">
                                          <p:val>
                                            <p:strVal val="#ppt_h"/>
                                          </p:val>
                                        </p:tav>
                                      </p:tavLst>
                                    </p:anim>
                                    <p:anim calcmode="lin" valueType="num">
                                      <p:cBhvr>
                                        <p:cTn id="17" dur="500" fill="hold"/>
                                        <p:tgtEl>
                                          <p:spTgt spid="45067"/>
                                        </p:tgtEl>
                                        <p:attrNameLst>
                                          <p:attrName>ppt_x</p:attrName>
                                        </p:attrNameLst>
                                      </p:cBhvr>
                                      <p:tavLst>
                                        <p:tav tm="100000">
                                          <p:val>
                                            <p:fltVal val="0.5"/>
                                          </p:val>
                                        </p:tav>
                                        <p:tav tm="100000">
                                          <p:val>
                                            <p:strVal val="#ppt_x"/>
                                          </p:val>
                                        </p:tav>
                                      </p:tavLst>
                                    </p:anim>
                                    <p:anim calcmode="lin" valueType="num">
                                      <p:cBhvr>
                                        <p:cTn id="18" dur="500" fill="hold"/>
                                        <p:tgtEl>
                                          <p:spTgt spid="45067"/>
                                        </p:tgtEl>
                                        <p:attrNameLst>
                                          <p:attrName>ppt_y</p:attrName>
                                        </p:attrNameLst>
                                      </p:cBhvr>
                                      <p:tavLst>
                                        <p:tav tm="100000">
                                          <p:val>
                                            <p:strVal val="1+(6*min(ma#ppt_x(#ppt_w*#ppt_h,.3),1)-7.4)/-.7*#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36" fill="hold" nodeType="clickEffect">
                                  <p:stCondLst>
                                    <p:cond delay="0"/>
                                  </p:stCondLst>
                                  <p:childTnLst>
                                    <p:set>
                                      <p:cBhvr>
                                        <p:cTn id="22" dur="1" fill="hold">
                                          <p:stCondLst>
                                            <p:cond delay="0"/>
                                          </p:stCondLst>
                                        </p:cTn>
                                        <p:tgtEl>
                                          <p:spTgt spid="45068"/>
                                        </p:tgtEl>
                                        <p:attrNameLst>
                                          <p:attrName>style.visibility</p:attrName>
                                        </p:attrNameLst>
                                      </p:cBhvr>
                                      <p:to>
                                        <p:strVal val="visible"/>
                                      </p:to>
                                    </p:set>
                                    <p:anim calcmode="lin" valueType="num">
                                      <p:cBhvr>
                                        <p:cTn id="23" dur="500" fill="hold"/>
                                        <p:tgtEl>
                                          <p:spTgt spid="45068"/>
                                        </p:tgtEl>
                                        <p:attrNameLst>
                                          <p:attrName>ppt_w</p:attrName>
                                        </p:attrNameLst>
                                      </p:cBhvr>
                                      <p:tavLst>
                                        <p:tav tm="100000">
                                          <p:val>
                                            <p:strVal val="(6*min(ma#ppt_x(#ppt_w*#ppt_h,.3),1)-7.4)/-.7*#ppt_w"/>
                                          </p:val>
                                        </p:tav>
                                        <p:tav tm="100000">
                                          <p:val>
                                            <p:strVal val="#ppt_w"/>
                                          </p:val>
                                        </p:tav>
                                      </p:tavLst>
                                    </p:anim>
                                    <p:anim calcmode="lin" valueType="num">
                                      <p:cBhvr>
                                        <p:cTn id="24" dur="500" fill="hold"/>
                                        <p:tgtEl>
                                          <p:spTgt spid="45068"/>
                                        </p:tgtEl>
                                        <p:attrNameLst>
                                          <p:attrName>ppt_h</p:attrName>
                                        </p:attrNameLst>
                                      </p:cBhvr>
                                      <p:tavLst>
                                        <p:tav tm="100000">
                                          <p:val>
                                            <p:strVal val="(6*min(ma#ppt_x(#ppt_w*#ppt_h,.3),1)-7.4)/-.7*#ppt_h"/>
                                          </p:val>
                                        </p:tav>
                                        <p:tav tm="100000">
                                          <p:val>
                                            <p:strVal val="#ppt_h"/>
                                          </p:val>
                                        </p:tav>
                                      </p:tavLst>
                                    </p:anim>
                                    <p:anim calcmode="lin" valueType="num">
                                      <p:cBhvr>
                                        <p:cTn id="25" dur="500" fill="hold"/>
                                        <p:tgtEl>
                                          <p:spTgt spid="45068"/>
                                        </p:tgtEl>
                                        <p:attrNameLst>
                                          <p:attrName>ppt_x</p:attrName>
                                        </p:attrNameLst>
                                      </p:cBhvr>
                                      <p:tavLst>
                                        <p:tav tm="100000">
                                          <p:val>
                                            <p:fltVal val="0.5"/>
                                          </p:val>
                                        </p:tav>
                                        <p:tav tm="100000">
                                          <p:val>
                                            <p:strVal val="#ppt_x"/>
                                          </p:val>
                                        </p:tav>
                                      </p:tavLst>
                                    </p:anim>
                                    <p:anim calcmode="lin" valueType="num">
                                      <p:cBhvr>
                                        <p:cTn id="26" dur="500" fill="hold"/>
                                        <p:tgtEl>
                                          <p:spTgt spid="45068"/>
                                        </p:tgtEl>
                                        <p:attrNameLst>
                                          <p:attrName>ppt_y</p:attrName>
                                        </p:attrNameLst>
                                      </p:cBhvr>
                                      <p:tavLst>
                                        <p:tav tm="100000">
                                          <p:val>
                                            <p:strVal val="1+(6*min(ma#ppt_x(#ppt_w*#ppt_h,.3),1)-7.4)/-.7*#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36" fill="hold" nodeType="clickEffect">
                                  <p:stCondLst>
                                    <p:cond delay="0"/>
                                  </p:stCondLst>
                                  <p:childTnLst>
                                    <p:set>
                                      <p:cBhvr>
                                        <p:cTn id="30" dur="1" fill="hold">
                                          <p:stCondLst>
                                            <p:cond delay="0"/>
                                          </p:stCondLst>
                                        </p:cTn>
                                        <p:tgtEl>
                                          <p:spTgt spid="45069"/>
                                        </p:tgtEl>
                                        <p:attrNameLst>
                                          <p:attrName>style.visibility</p:attrName>
                                        </p:attrNameLst>
                                      </p:cBhvr>
                                      <p:to>
                                        <p:strVal val="visible"/>
                                      </p:to>
                                    </p:set>
                                    <p:anim calcmode="lin" valueType="num">
                                      <p:cBhvr>
                                        <p:cTn id="31" dur="500" fill="hold"/>
                                        <p:tgtEl>
                                          <p:spTgt spid="45069"/>
                                        </p:tgtEl>
                                        <p:attrNameLst>
                                          <p:attrName>ppt_w</p:attrName>
                                        </p:attrNameLst>
                                      </p:cBhvr>
                                      <p:tavLst>
                                        <p:tav tm="100000">
                                          <p:val>
                                            <p:strVal val="(6*min(ma#ppt_x(#ppt_w*#ppt_h,.3),1)-7.4)/-.7*#ppt_w"/>
                                          </p:val>
                                        </p:tav>
                                        <p:tav tm="100000">
                                          <p:val>
                                            <p:strVal val="#ppt_w"/>
                                          </p:val>
                                        </p:tav>
                                      </p:tavLst>
                                    </p:anim>
                                    <p:anim calcmode="lin" valueType="num">
                                      <p:cBhvr>
                                        <p:cTn id="32" dur="500" fill="hold"/>
                                        <p:tgtEl>
                                          <p:spTgt spid="45069"/>
                                        </p:tgtEl>
                                        <p:attrNameLst>
                                          <p:attrName>ppt_h</p:attrName>
                                        </p:attrNameLst>
                                      </p:cBhvr>
                                      <p:tavLst>
                                        <p:tav tm="100000">
                                          <p:val>
                                            <p:strVal val="(6*min(ma#ppt_x(#ppt_w*#ppt_h,.3),1)-7.4)/-.7*#ppt_h"/>
                                          </p:val>
                                        </p:tav>
                                        <p:tav tm="100000">
                                          <p:val>
                                            <p:strVal val="#ppt_h"/>
                                          </p:val>
                                        </p:tav>
                                      </p:tavLst>
                                    </p:anim>
                                    <p:anim calcmode="lin" valueType="num">
                                      <p:cBhvr>
                                        <p:cTn id="33" dur="500" fill="hold"/>
                                        <p:tgtEl>
                                          <p:spTgt spid="45069"/>
                                        </p:tgtEl>
                                        <p:attrNameLst>
                                          <p:attrName>ppt_x</p:attrName>
                                        </p:attrNameLst>
                                      </p:cBhvr>
                                      <p:tavLst>
                                        <p:tav tm="100000">
                                          <p:val>
                                            <p:fltVal val="0.5"/>
                                          </p:val>
                                        </p:tav>
                                        <p:tav tm="100000">
                                          <p:val>
                                            <p:strVal val="#ppt_x"/>
                                          </p:val>
                                        </p:tav>
                                      </p:tavLst>
                                    </p:anim>
                                    <p:anim calcmode="lin" valueType="num">
                                      <p:cBhvr>
                                        <p:cTn id="34" dur="500" fill="hold"/>
                                        <p:tgtEl>
                                          <p:spTgt spid="45069"/>
                                        </p:tgtEl>
                                        <p:attrNameLst>
                                          <p:attrName>ppt_y</p:attrName>
                                        </p:attrNameLst>
                                      </p:cBhvr>
                                      <p:tavLst>
                                        <p:tav tm="100000">
                                          <p:val>
                                            <p:strVal val="1+(6*min(ma#ppt_x(#ppt_w*#ppt_h,.3),1)-7.4)/-.7*#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36" fill="hold" nodeType="clickEffect">
                                  <p:stCondLst>
                                    <p:cond delay="0"/>
                                  </p:stCondLst>
                                  <p:childTnLst>
                                    <p:set>
                                      <p:cBhvr>
                                        <p:cTn id="38" dur="1" fill="hold">
                                          <p:stCondLst>
                                            <p:cond delay="0"/>
                                          </p:stCondLst>
                                        </p:cTn>
                                        <p:tgtEl>
                                          <p:spTgt spid="45073"/>
                                        </p:tgtEl>
                                        <p:attrNameLst>
                                          <p:attrName>style.visibility</p:attrName>
                                        </p:attrNameLst>
                                      </p:cBhvr>
                                      <p:to>
                                        <p:strVal val="visible"/>
                                      </p:to>
                                    </p:set>
                                    <p:anim calcmode="lin" valueType="num">
                                      <p:cBhvr>
                                        <p:cTn id="39" dur="500" fill="hold"/>
                                        <p:tgtEl>
                                          <p:spTgt spid="45073"/>
                                        </p:tgtEl>
                                        <p:attrNameLst>
                                          <p:attrName>ppt_w</p:attrName>
                                        </p:attrNameLst>
                                      </p:cBhvr>
                                      <p:tavLst>
                                        <p:tav tm="100000">
                                          <p:val>
                                            <p:strVal val="(6*min(ma#ppt_x(#ppt_w*#ppt_h,.3),1)-7.4)/-.7*#ppt_w"/>
                                          </p:val>
                                        </p:tav>
                                        <p:tav tm="100000">
                                          <p:val>
                                            <p:strVal val="#ppt_w"/>
                                          </p:val>
                                        </p:tav>
                                      </p:tavLst>
                                    </p:anim>
                                    <p:anim calcmode="lin" valueType="num">
                                      <p:cBhvr>
                                        <p:cTn id="40" dur="500" fill="hold"/>
                                        <p:tgtEl>
                                          <p:spTgt spid="45073"/>
                                        </p:tgtEl>
                                        <p:attrNameLst>
                                          <p:attrName>ppt_h</p:attrName>
                                        </p:attrNameLst>
                                      </p:cBhvr>
                                      <p:tavLst>
                                        <p:tav tm="100000">
                                          <p:val>
                                            <p:strVal val="(6*min(ma#ppt_x(#ppt_w*#ppt_h,.3),1)-7.4)/-.7*#ppt_h"/>
                                          </p:val>
                                        </p:tav>
                                        <p:tav tm="100000">
                                          <p:val>
                                            <p:strVal val="#ppt_h"/>
                                          </p:val>
                                        </p:tav>
                                      </p:tavLst>
                                    </p:anim>
                                    <p:anim calcmode="lin" valueType="num">
                                      <p:cBhvr>
                                        <p:cTn id="41" dur="500" fill="hold"/>
                                        <p:tgtEl>
                                          <p:spTgt spid="45073"/>
                                        </p:tgtEl>
                                        <p:attrNameLst>
                                          <p:attrName>ppt_x</p:attrName>
                                        </p:attrNameLst>
                                      </p:cBhvr>
                                      <p:tavLst>
                                        <p:tav tm="100000">
                                          <p:val>
                                            <p:fltVal val="0.5"/>
                                          </p:val>
                                        </p:tav>
                                        <p:tav tm="100000">
                                          <p:val>
                                            <p:strVal val="#ppt_x"/>
                                          </p:val>
                                        </p:tav>
                                      </p:tavLst>
                                    </p:anim>
                                    <p:anim calcmode="lin" valueType="num">
                                      <p:cBhvr>
                                        <p:cTn id="42" dur="500" fill="hold"/>
                                        <p:tgtEl>
                                          <p:spTgt spid="45073"/>
                                        </p:tgtEl>
                                        <p:attrNameLst>
                                          <p:attrName>ppt_y</p:attrName>
                                        </p:attrNameLst>
                                      </p:cBhvr>
                                      <p:tavLst>
                                        <p:tav tm="100000">
                                          <p:val>
                                            <p:strVal val="1+(6*min(ma#ppt_x(#ppt_w*#ppt_h,.3),1)-7.4)/-.7*#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3" presetClass="entr" presetSubtype="36" fill="hold" nodeType="clickEffect">
                                  <p:stCondLst>
                                    <p:cond delay="0"/>
                                  </p:stCondLst>
                                  <p:childTnLst>
                                    <p:set>
                                      <p:cBhvr>
                                        <p:cTn id="46" dur="1" fill="hold">
                                          <p:stCondLst>
                                            <p:cond delay="0"/>
                                          </p:stCondLst>
                                        </p:cTn>
                                        <p:tgtEl>
                                          <p:spTgt spid="45070"/>
                                        </p:tgtEl>
                                        <p:attrNameLst>
                                          <p:attrName>style.visibility</p:attrName>
                                        </p:attrNameLst>
                                      </p:cBhvr>
                                      <p:to>
                                        <p:strVal val="visible"/>
                                      </p:to>
                                    </p:set>
                                    <p:anim calcmode="lin" valueType="num">
                                      <p:cBhvr>
                                        <p:cTn id="47" dur="500" fill="hold"/>
                                        <p:tgtEl>
                                          <p:spTgt spid="45070"/>
                                        </p:tgtEl>
                                        <p:attrNameLst>
                                          <p:attrName>ppt_w</p:attrName>
                                        </p:attrNameLst>
                                      </p:cBhvr>
                                      <p:tavLst>
                                        <p:tav tm="100000">
                                          <p:val>
                                            <p:strVal val="(6*min(ma#ppt_x(#ppt_w*#ppt_h,.3),1)-7.4)/-.7*#ppt_w"/>
                                          </p:val>
                                        </p:tav>
                                        <p:tav tm="100000">
                                          <p:val>
                                            <p:strVal val="#ppt_w"/>
                                          </p:val>
                                        </p:tav>
                                      </p:tavLst>
                                    </p:anim>
                                    <p:anim calcmode="lin" valueType="num">
                                      <p:cBhvr>
                                        <p:cTn id="48" dur="500" fill="hold"/>
                                        <p:tgtEl>
                                          <p:spTgt spid="45070"/>
                                        </p:tgtEl>
                                        <p:attrNameLst>
                                          <p:attrName>ppt_h</p:attrName>
                                        </p:attrNameLst>
                                      </p:cBhvr>
                                      <p:tavLst>
                                        <p:tav tm="100000">
                                          <p:val>
                                            <p:strVal val="(6*min(ma#ppt_x(#ppt_w*#ppt_h,.3),1)-7.4)/-.7*#ppt_h"/>
                                          </p:val>
                                        </p:tav>
                                        <p:tav tm="100000">
                                          <p:val>
                                            <p:strVal val="#ppt_h"/>
                                          </p:val>
                                        </p:tav>
                                      </p:tavLst>
                                    </p:anim>
                                    <p:anim calcmode="lin" valueType="num">
                                      <p:cBhvr>
                                        <p:cTn id="49" dur="500" fill="hold"/>
                                        <p:tgtEl>
                                          <p:spTgt spid="45070"/>
                                        </p:tgtEl>
                                        <p:attrNameLst>
                                          <p:attrName>ppt_x</p:attrName>
                                        </p:attrNameLst>
                                      </p:cBhvr>
                                      <p:tavLst>
                                        <p:tav tm="100000">
                                          <p:val>
                                            <p:fltVal val="0.5"/>
                                          </p:val>
                                        </p:tav>
                                        <p:tav tm="100000">
                                          <p:val>
                                            <p:strVal val="#ppt_x"/>
                                          </p:val>
                                        </p:tav>
                                      </p:tavLst>
                                    </p:anim>
                                    <p:anim calcmode="lin" valueType="num">
                                      <p:cBhvr>
                                        <p:cTn id="50" dur="500" fill="hold"/>
                                        <p:tgtEl>
                                          <p:spTgt spid="45070"/>
                                        </p:tgtEl>
                                        <p:attrNameLst>
                                          <p:attrName>ppt_y</p:attrName>
                                        </p:attrNameLst>
                                      </p:cBhvr>
                                      <p:tavLst>
                                        <p:tav tm="100000">
                                          <p:val>
                                            <p:strVal val="1+(6*min(ma#ppt_x(#ppt_w*#ppt_h,.3),1)-7.4)/-.7*#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3" presetClass="entr" presetSubtype="36" fill="hold" nodeType="clickEffect">
                                  <p:stCondLst>
                                    <p:cond delay="0"/>
                                  </p:stCondLst>
                                  <p:childTnLst>
                                    <p:set>
                                      <p:cBhvr>
                                        <p:cTn id="54" dur="1" fill="hold">
                                          <p:stCondLst>
                                            <p:cond delay="0"/>
                                          </p:stCondLst>
                                        </p:cTn>
                                        <p:tgtEl>
                                          <p:spTgt spid="45066"/>
                                        </p:tgtEl>
                                        <p:attrNameLst>
                                          <p:attrName>style.visibility</p:attrName>
                                        </p:attrNameLst>
                                      </p:cBhvr>
                                      <p:to>
                                        <p:strVal val="visible"/>
                                      </p:to>
                                    </p:set>
                                    <p:anim calcmode="lin" valueType="num">
                                      <p:cBhvr>
                                        <p:cTn id="55" dur="500" fill="hold"/>
                                        <p:tgtEl>
                                          <p:spTgt spid="45066"/>
                                        </p:tgtEl>
                                        <p:attrNameLst>
                                          <p:attrName>ppt_w</p:attrName>
                                        </p:attrNameLst>
                                      </p:cBhvr>
                                      <p:tavLst>
                                        <p:tav tm="100000">
                                          <p:val>
                                            <p:strVal val="(6*min(ma#ppt_x(#ppt_w*#ppt_h,.3),1)-7.4)/-.7*#ppt_w"/>
                                          </p:val>
                                        </p:tav>
                                        <p:tav tm="100000">
                                          <p:val>
                                            <p:strVal val="#ppt_w"/>
                                          </p:val>
                                        </p:tav>
                                      </p:tavLst>
                                    </p:anim>
                                    <p:anim calcmode="lin" valueType="num">
                                      <p:cBhvr>
                                        <p:cTn id="56" dur="500" fill="hold"/>
                                        <p:tgtEl>
                                          <p:spTgt spid="45066"/>
                                        </p:tgtEl>
                                        <p:attrNameLst>
                                          <p:attrName>ppt_h</p:attrName>
                                        </p:attrNameLst>
                                      </p:cBhvr>
                                      <p:tavLst>
                                        <p:tav tm="100000">
                                          <p:val>
                                            <p:strVal val="(6*min(ma#ppt_x(#ppt_w*#ppt_h,.3),1)-7.4)/-.7*#ppt_h"/>
                                          </p:val>
                                        </p:tav>
                                        <p:tav tm="100000">
                                          <p:val>
                                            <p:strVal val="#ppt_h"/>
                                          </p:val>
                                        </p:tav>
                                      </p:tavLst>
                                    </p:anim>
                                    <p:anim calcmode="lin" valueType="num">
                                      <p:cBhvr>
                                        <p:cTn id="57" dur="500" fill="hold"/>
                                        <p:tgtEl>
                                          <p:spTgt spid="45066"/>
                                        </p:tgtEl>
                                        <p:attrNameLst>
                                          <p:attrName>ppt_x</p:attrName>
                                        </p:attrNameLst>
                                      </p:cBhvr>
                                      <p:tavLst>
                                        <p:tav tm="100000">
                                          <p:val>
                                            <p:fltVal val="0.5"/>
                                          </p:val>
                                        </p:tav>
                                        <p:tav tm="100000">
                                          <p:val>
                                            <p:strVal val="#ppt_x"/>
                                          </p:val>
                                        </p:tav>
                                      </p:tavLst>
                                    </p:anim>
                                    <p:anim calcmode="lin" valueType="num">
                                      <p:cBhvr>
                                        <p:cTn id="58" dur="500" fill="hold"/>
                                        <p:tgtEl>
                                          <p:spTgt spid="45066"/>
                                        </p:tgtEl>
                                        <p:attrNameLst>
                                          <p:attrName>ppt_y</p:attrName>
                                        </p:attrNameLst>
                                      </p:cBhvr>
                                      <p:tavLst>
                                        <p:tav tm="100000">
                                          <p:val>
                                            <p:strVal val="1+(6*min(ma#ppt_x(#ppt_w*#ppt_h,.3),1)-7.4)/-.7*#ppt_h/2"/>
                                          </p:val>
                                        </p:tav>
                                        <p:tav tm="100000">
                                          <p:val>
                                            <p:strVal val="#ppt_y"/>
                                          </p:val>
                                        </p:tav>
                                      </p:tavLst>
                                    </p:anim>
                                  </p:childTnLst>
                                </p:cTn>
                              </p:par>
                            </p:childTnLst>
                          </p:cTn>
                        </p:par>
                        <p:par>
                          <p:cTn id="59" fill="hold" nodeType="afterGroup">
                            <p:stCondLst>
                              <p:cond delay="500"/>
                            </p:stCondLst>
                            <p:childTnLst>
                              <p:par>
                                <p:cTn id="60" presetID="2" presetClass="entr" presetSubtype="1" fill="hold" grpId="0" nodeType="afterEffect">
                                  <p:stCondLst>
                                    <p:cond delay="0"/>
                                  </p:stCondLst>
                                  <p:childTnLst>
                                    <p:set>
                                      <p:cBhvr>
                                        <p:cTn id="61" dur="1" fill="hold">
                                          <p:stCondLst>
                                            <p:cond delay="0"/>
                                          </p:stCondLst>
                                        </p:cTn>
                                        <p:tgtEl>
                                          <p:spTgt spid="80"/>
                                        </p:tgtEl>
                                        <p:attrNameLst>
                                          <p:attrName>style.visibility</p:attrName>
                                        </p:attrNameLst>
                                      </p:cBhvr>
                                      <p:to>
                                        <p:strVal val="visible"/>
                                      </p:to>
                                    </p:set>
                                    <p:anim calcmode="lin" valueType="num">
                                      <p:cBhvr>
                                        <p:cTn id="62" dur="500" fill="hold"/>
                                        <p:tgtEl>
                                          <p:spTgt spid="80"/>
                                        </p:tgtEl>
                                        <p:attrNameLst>
                                          <p:attrName>ppt_x</p:attrName>
                                        </p:attrNameLst>
                                      </p:cBhvr>
                                      <p:tavLst>
                                        <p:tav tm="100000">
                                          <p:val>
                                            <p:strVal val="#ppt_x"/>
                                          </p:val>
                                        </p:tav>
                                        <p:tav tm="100000">
                                          <p:val>
                                            <p:strVal val="#ppt_x"/>
                                          </p:val>
                                        </p:tav>
                                      </p:tavLst>
                                    </p:anim>
                                    <p:anim calcmode="lin" valueType="num">
                                      <p:cBhvr>
                                        <p:cTn id="63" dur="500" fill="hold"/>
                                        <p:tgtEl>
                                          <p:spTgt spid="80"/>
                                        </p:tgtEl>
                                        <p:attrNameLst>
                                          <p:attrName>ppt_y</p:attrName>
                                        </p:attrNameLst>
                                      </p:cBhvr>
                                      <p:tavLst>
                                        <p:tav tm="100000">
                                          <p:val>
                                            <p:strVal val="0-#ppt_h/2"/>
                                          </p:val>
                                        </p:tav>
                                        <p:tav tm="100000">
                                          <p:val>
                                            <p:strVal val="#ppt_y"/>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2" presetClass="entr" presetSubtype="4" fill="hold" nodeType="click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1000" fill="hold"/>
                                        <p:tgtEl>
                                          <p:spTgt spid="5"/>
                                        </p:tgtEl>
                                        <p:attrNameLst>
                                          <p:attrName>ppt_x</p:attrName>
                                        </p:attrNameLst>
                                      </p:cBhvr>
                                      <p:tavLst>
                                        <p:tav tm="100000">
                                          <p:val>
                                            <p:strVal val="#ppt_x"/>
                                          </p:val>
                                        </p:tav>
                                        <p:tav tm="100000">
                                          <p:val>
                                            <p:strVal val="#ppt_x"/>
                                          </p:val>
                                        </p:tav>
                                      </p:tavLst>
                                    </p:anim>
                                    <p:anim calcmode="lin" valueType="num">
                                      <p:cBhvr>
                                        <p:cTn id="69" dur="1000" fill="hold"/>
                                        <p:tgtEl>
                                          <p:spTgt spid="5"/>
                                        </p:tgtEl>
                                        <p:attrNameLst>
                                          <p:attrName>ppt_y</p:attrName>
                                        </p:attrNameLst>
                                      </p:cBhvr>
                                      <p:tavLst>
                                        <p:tav tm="100000">
                                          <p:val>
                                            <p:strVal val="1+#ppt_h/2"/>
                                          </p:val>
                                        </p:tav>
                                        <p:tav tm="100000">
                                          <p:val>
                                            <p:strVal val="#ppt_y"/>
                                          </p:val>
                                        </p:tav>
                                      </p:tavLst>
                                    </p:anim>
                                  </p:childTnLst>
                                </p:cTn>
                              </p:par>
                            </p:childTnLst>
                          </p:cTn>
                        </p:par>
                        <p:par>
                          <p:cTn id="70" fill="hold" nodeType="afterGroup">
                            <p:stCondLst>
                              <p:cond delay="1000"/>
                            </p:stCondLst>
                            <p:childTnLst>
                              <p:par>
                                <p:cTn id="71" presetID="10" presetClass="entr" fill="hold" nodeType="afterEffect">
                                  <p:stCondLst>
                                    <p:cond delay="0"/>
                                  </p:stCondLst>
                                  <p:childTnLst>
                                    <p:set>
                                      <p:cBhvr>
                                        <p:cTn id="72" dur="1" fill="hold">
                                          <p:stCondLst>
                                            <p:cond delay="0"/>
                                          </p:stCondLst>
                                        </p:cTn>
                                        <p:tgtEl>
                                          <p:spTgt spid="3"/>
                                        </p:tgtEl>
                                        <p:attrNameLst>
                                          <p:attrName>style.visibility</p:attrName>
                                        </p:attrNameLst>
                                      </p:cBhvr>
                                      <p:to>
                                        <p:strVal val="visible"/>
                                      </p:to>
                                    </p:set>
                                    <p:animEffect transition="in" filter="fade">
                                      <p:cBhvr>
                                        <p:cTn id="73" dur="1000"/>
                                        <p:tgtEl>
                                          <p:spTgt spid="3"/>
                                        </p:tgtEl>
                                      </p:cBhvr>
                                    </p:animEffect>
                                  </p:childTnLst>
                                </p:cTn>
                              </p:par>
                            </p:childTnLst>
                          </p:cTn>
                        </p:par>
                        <p:par>
                          <p:cTn id="74" fill="hold" nodeType="afterGroup">
                            <p:stCondLst>
                              <p:cond delay="2000"/>
                            </p:stCondLst>
                            <p:childTnLst>
                              <p:par>
                                <p:cTn id="75" presetID="23" presetClass="entr" presetSubtype="36" fill="hold" nodeType="afterEffect">
                                  <p:stCondLst>
                                    <p:cond delay="0"/>
                                  </p:stCondLst>
                                  <p:childTnLst>
                                    <p:set>
                                      <p:cBhvr>
                                        <p:cTn id="76" dur="1" fill="hold">
                                          <p:stCondLst>
                                            <p:cond delay="0"/>
                                          </p:stCondLst>
                                        </p:cTn>
                                        <p:tgtEl>
                                          <p:spTgt spid="96"/>
                                        </p:tgtEl>
                                        <p:attrNameLst>
                                          <p:attrName>style.visibility</p:attrName>
                                        </p:attrNameLst>
                                      </p:cBhvr>
                                      <p:to>
                                        <p:strVal val="visible"/>
                                      </p:to>
                                    </p:set>
                                    <p:anim calcmode="lin" valueType="num">
                                      <p:cBhvr>
                                        <p:cTn id="77" dur="2000" fill="hold"/>
                                        <p:tgtEl>
                                          <p:spTgt spid="96"/>
                                        </p:tgtEl>
                                        <p:attrNameLst>
                                          <p:attrName>ppt_w</p:attrName>
                                        </p:attrNameLst>
                                      </p:cBhvr>
                                      <p:tavLst>
                                        <p:tav tm="100000">
                                          <p:val>
                                            <p:strVal val="(6*min(ma#ppt_x(#ppt_w*#ppt_h,.3),1)-7.4)/-.7*#ppt_w"/>
                                          </p:val>
                                        </p:tav>
                                        <p:tav tm="100000">
                                          <p:val>
                                            <p:strVal val="#ppt_w"/>
                                          </p:val>
                                        </p:tav>
                                      </p:tavLst>
                                    </p:anim>
                                    <p:anim calcmode="lin" valueType="num">
                                      <p:cBhvr>
                                        <p:cTn id="78" dur="2000" fill="hold"/>
                                        <p:tgtEl>
                                          <p:spTgt spid="96"/>
                                        </p:tgtEl>
                                        <p:attrNameLst>
                                          <p:attrName>ppt_h</p:attrName>
                                        </p:attrNameLst>
                                      </p:cBhvr>
                                      <p:tavLst>
                                        <p:tav tm="100000">
                                          <p:val>
                                            <p:strVal val="(6*min(ma#ppt_x(#ppt_w*#ppt_h,.3),1)-7.4)/-.7*#ppt_h"/>
                                          </p:val>
                                        </p:tav>
                                        <p:tav tm="100000">
                                          <p:val>
                                            <p:strVal val="#ppt_h"/>
                                          </p:val>
                                        </p:tav>
                                      </p:tavLst>
                                    </p:anim>
                                    <p:anim calcmode="lin" valueType="num">
                                      <p:cBhvr>
                                        <p:cTn id="79" dur="2000" fill="hold"/>
                                        <p:tgtEl>
                                          <p:spTgt spid="96"/>
                                        </p:tgtEl>
                                        <p:attrNameLst>
                                          <p:attrName>ppt_x</p:attrName>
                                        </p:attrNameLst>
                                      </p:cBhvr>
                                      <p:tavLst>
                                        <p:tav tm="100000">
                                          <p:val>
                                            <p:fltVal val="0.5"/>
                                          </p:val>
                                        </p:tav>
                                        <p:tav tm="100000">
                                          <p:val>
                                            <p:strVal val="#ppt_x"/>
                                          </p:val>
                                        </p:tav>
                                      </p:tavLst>
                                    </p:anim>
                                    <p:anim calcmode="lin" valueType="num">
                                      <p:cBhvr>
                                        <p:cTn id="80" dur="2000" fill="hold"/>
                                        <p:tgtEl>
                                          <p:spTgt spid="96"/>
                                        </p:tgtEl>
                                        <p:attrNameLst>
                                          <p:attrName>ppt_y</p:attrName>
                                        </p:attrNameLst>
                                      </p:cBhvr>
                                      <p:tavLst>
                                        <p:tav tm="100000">
                                          <p:val>
                                            <p:strVal val="1+(6*min(ma#ppt_x(#ppt_w*#ppt_h,.3),1)-7.4)/-.7*#ppt_h/2"/>
                                          </p:val>
                                        </p:tav>
                                        <p:tav tm="100000">
                                          <p:val>
                                            <p:strVal val="#ppt_y"/>
                                          </p:val>
                                        </p:tav>
                                      </p:tavLst>
                                    </p:anim>
                                  </p:childTnLst>
                                </p:cTn>
                              </p:par>
                            </p:childTnLst>
                          </p:cTn>
                        </p:par>
                        <p:par>
                          <p:cTn id="81" fill="hold" nodeType="afterGroup">
                            <p:stCondLst>
                              <p:cond delay="4000"/>
                            </p:stCondLst>
                            <p:childTnLst>
                              <p:par>
                                <p:cTn id="82" presetID="10" presetClass="entr" fill="hold" nodeType="afterEffect">
                                  <p:stCondLst>
                                    <p:cond delay="0"/>
                                  </p:stCondLst>
                                  <p:childTnLst>
                                    <p:set>
                                      <p:cBhvr>
                                        <p:cTn id="83" dur="1" fill="hold">
                                          <p:stCondLst>
                                            <p:cond delay="0"/>
                                          </p:stCondLst>
                                        </p:cTn>
                                        <p:tgtEl>
                                          <p:spTgt spid="86"/>
                                        </p:tgtEl>
                                        <p:attrNameLst>
                                          <p:attrName>style.visibility</p:attrName>
                                        </p:attrNameLst>
                                      </p:cBhvr>
                                      <p:to>
                                        <p:strVal val="visible"/>
                                      </p:to>
                                    </p:set>
                                    <p:animEffect transition="in" filter="fade">
                                      <p:cBhvr>
                                        <p:cTn id="84" dur="1000"/>
                                        <p:tgtEl>
                                          <p:spTgt spid="86"/>
                                        </p:tgtEl>
                                      </p:cBhvr>
                                    </p:animEffect>
                                  </p:childTnLst>
                                </p:cTn>
                              </p:par>
                            </p:childTnLst>
                          </p:cTn>
                        </p:par>
                        <p:par>
                          <p:cTn id="85" fill="hold" nodeType="afterGroup">
                            <p:stCondLst>
                              <p:cond delay="5000"/>
                            </p:stCondLst>
                            <p:childTnLst>
                              <p:par>
                                <p:cTn id="86" presetID="23" presetClass="entr" presetSubtype="36" fill="hold" grpId="0" nodeType="afterEffect">
                                  <p:stCondLst>
                                    <p:cond delay="0"/>
                                  </p:stCondLst>
                                  <p:childTnLst>
                                    <p:set>
                                      <p:cBhvr>
                                        <p:cTn id="87" dur="1" fill="hold">
                                          <p:stCondLst>
                                            <p:cond delay="0"/>
                                          </p:stCondLst>
                                        </p:cTn>
                                        <p:tgtEl>
                                          <p:spTgt spid="97"/>
                                        </p:tgtEl>
                                        <p:attrNameLst>
                                          <p:attrName>style.visibility</p:attrName>
                                        </p:attrNameLst>
                                      </p:cBhvr>
                                      <p:to>
                                        <p:strVal val="visible"/>
                                      </p:to>
                                    </p:set>
                                    <p:anim calcmode="lin" valueType="num">
                                      <p:cBhvr>
                                        <p:cTn id="88" dur="500" fill="hold"/>
                                        <p:tgtEl>
                                          <p:spTgt spid="97"/>
                                        </p:tgtEl>
                                        <p:attrNameLst>
                                          <p:attrName>ppt_w</p:attrName>
                                        </p:attrNameLst>
                                      </p:cBhvr>
                                      <p:tavLst>
                                        <p:tav tm="100000">
                                          <p:val>
                                            <p:strVal val="(6*min(ma#ppt_x(#ppt_w*#ppt_h,.3),1)-7.4)/-.7*#ppt_w"/>
                                          </p:val>
                                        </p:tav>
                                        <p:tav tm="100000">
                                          <p:val>
                                            <p:strVal val="#ppt_w"/>
                                          </p:val>
                                        </p:tav>
                                      </p:tavLst>
                                    </p:anim>
                                    <p:anim calcmode="lin" valueType="num">
                                      <p:cBhvr>
                                        <p:cTn id="89" dur="500" fill="hold"/>
                                        <p:tgtEl>
                                          <p:spTgt spid="97"/>
                                        </p:tgtEl>
                                        <p:attrNameLst>
                                          <p:attrName>ppt_h</p:attrName>
                                        </p:attrNameLst>
                                      </p:cBhvr>
                                      <p:tavLst>
                                        <p:tav tm="100000">
                                          <p:val>
                                            <p:strVal val="(6*min(ma#ppt_x(#ppt_w*#ppt_h,.3),1)-7.4)/-.7*#ppt_h"/>
                                          </p:val>
                                        </p:tav>
                                        <p:tav tm="100000">
                                          <p:val>
                                            <p:strVal val="#ppt_h"/>
                                          </p:val>
                                        </p:tav>
                                      </p:tavLst>
                                    </p:anim>
                                    <p:anim calcmode="lin" valueType="num">
                                      <p:cBhvr>
                                        <p:cTn id="90" dur="500" fill="hold"/>
                                        <p:tgtEl>
                                          <p:spTgt spid="97"/>
                                        </p:tgtEl>
                                        <p:attrNameLst>
                                          <p:attrName>ppt_x</p:attrName>
                                        </p:attrNameLst>
                                      </p:cBhvr>
                                      <p:tavLst>
                                        <p:tav tm="100000">
                                          <p:val>
                                            <p:fltVal val="0.5"/>
                                          </p:val>
                                        </p:tav>
                                        <p:tav tm="100000">
                                          <p:val>
                                            <p:strVal val="#ppt_x"/>
                                          </p:val>
                                        </p:tav>
                                      </p:tavLst>
                                    </p:anim>
                                    <p:anim calcmode="lin" valueType="num">
                                      <p:cBhvr>
                                        <p:cTn id="91" dur="500" fill="hold"/>
                                        <p:tgtEl>
                                          <p:spTgt spid="97"/>
                                        </p:tgtEl>
                                        <p:attrNameLst>
                                          <p:attrName>ppt_y</p:attrName>
                                        </p:attrNameLst>
                                      </p:cBhvr>
                                      <p:tavLst>
                                        <p:tav tm="100000">
                                          <p:val>
                                            <p:strVal val="1+(6*min(ma#ppt_x(#ppt_w*#ppt_h,.3),1)-7.4)/-.7*#ppt_h/2"/>
                                          </p:val>
                                        </p:tav>
                                        <p:tav tm="100000">
                                          <p:val>
                                            <p:strVal val="#ppt_y"/>
                                          </p:val>
                                        </p:tav>
                                      </p:tavLst>
                                    </p:anim>
                                  </p:childTnLst>
                                </p:cTn>
                              </p:par>
                            </p:childTnLst>
                          </p:cTn>
                        </p:par>
                        <p:par>
                          <p:cTn id="92" fill="hold" nodeType="afterGroup">
                            <p:stCondLst>
                              <p:cond delay="5500"/>
                            </p:stCondLst>
                            <p:childTnLst>
                              <p:par>
                                <p:cTn id="93" presetID="10" presetClass="entr" fill="hold" grpId="0" nodeType="afterEffect">
                                  <p:stCondLst>
                                    <p:cond delay="0"/>
                                  </p:stCondLst>
                                  <p:childTnLst>
                                    <p:set>
                                      <p:cBhvr>
                                        <p:cTn id="94" dur="1" fill="hold">
                                          <p:stCondLst>
                                            <p:cond delay="0"/>
                                          </p:stCondLst>
                                        </p:cTn>
                                        <p:tgtEl>
                                          <p:spTgt spid="82"/>
                                        </p:tgtEl>
                                        <p:attrNameLst>
                                          <p:attrName>style.visibility</p:attrName>
                                        </p:attrNameLst>
                                      </p:cBhvr>
                                      <p:to>
                                        <p:strVal val="visible"/>
                                      </p:to>
                                    </p:set>
                                    <p:animEffect transition="in" filter="fade">
                                      <p:cBhvr>
                                        <p:cTn id="95" dur="1000"/>
                                        <p:tgtEl>
                                          <p:spTgt spid="82"/>
                                        </p:tgtEl>
                                      </p:cBhvr>
                                    </p:animEffect>
                                  </p:childTnLst>
                                </p:cTn>
                              </p:par>
                            </p:childTnLst>
                          </p:cTn>
                        </p:par>
                      </p:childTnLst>
                    </p:cTn>
                  </p:par>
                  <p:par>
                    <p:cTn id="96" fill="hold" nodeType="clickPar">
                      <p:stCondLst>
                        <p:cond delay="indefinite"/>
                      </p:stCondLst>
                      <p:childTnLst>
                        <p:par>
                          <p:cTn id="97" fill="hold" nodeType="withGroup">
                            <p:stCondLst>
                              <p:cond delay="0"/>
                            </p:stCondLst>
                            <p:childTnLst>
                              <p:par>
                                <p:cTn id="98" presetID="10" presetClass="entr" presetSubtype="0" fill="hold" nodeType="clickEffect">
                                  <p:stCondLst>
                                    <p:cond delay="0"/>
                                  </p:stCondLst>
                                  <p:childTnLst>
                                    <p:set>
                                      <p:cBhvr>
                                        <p:cTn id="99" dur="1" fill="hold">
                                          <p:stCondLst>
                                            <p:cond delay="0"/>
                                          </p:stCondLst>
                                        </p:cTn>
                                        <p:tgtEl>
                                          <p:spTgt spid="4"/>
                                        </p:tgtEl>
                                        <p:attrNameLst>
                                          <p:attrName>style.visibility</p:attrName>
                                        </p:attrNameLst>
                                      </p:cBhvr>
                                      <p:to>
                                        <p:strVal val="visible"/>
                                      </p:to>
                                    </p:set>
                                    <p:animEffect transition="in" filter="fade">
                                      <p:cBhvr>
                                        <p:cTn id="100" dur="2000"/>
                                        <p:tgtEl>
                                          <p:spTgt spid="4"/>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0" presetClass="entr" fill="hold" nodeType="clickEffect">
                                  <p:stCondLst>
                                    <p:cond delay="0"/>
                                  </p:stCondLst>
                                  <p:childTnLst>
                                    <p:set>
                                      <p:cBhvr>
                                        <p:cTn id="104" dur="1" fill="hold">
                                          <p:stCondLst>
                                            <p:cond delay="0"/>
                                          </p:stCondLst>
                                        </p:cTn>
                                        <p:tgtEl>
                                          <p:spTgt spid="2"/>
                                        </p:tgtEl>
                                        <p:attrNameLst>
                                          <p:attrName>style.visibility</p:attrName>
                                        </p:attrNameLst>
                                      </p:cBhvr>
                                      <p:to>
                                        <p:strVal val="visible"/>
                                      </p:to>
                                    </p:set>
                                    <p:animEffect transition="in" filter="fade">
                                      <p:cBhvr>
                                        <p:cTn id="105" dur="1000"/>
                                        <p:tgtEl>
                                          <p:spTgt spid="2"/>
                                        </p:tgtEl>
                                      </p:cBhvr>
                                    </p:animEffect>
                                  </p:childTnLst>
                                </p:cTn>
                              </p:par>
                            </p:childTnLst>
                          </p:cTn>
                        </p:par>
                        <p:par>
                          <p:cTn id="106" fill="hold" nodeType="afterGroup">
                            <p:stCondLst>
                              <p:cond delay="1000"/>
                            </p:stCondLst>
                            <p:childTnLst>
                              <p:par>
                                <p:cTn id="107" presetID="10" presetClass="entr" fill="hold" nodeType="afterEffect">
                                  <p:stCondLst>
                                    <p:cond delay="0"/>
                                  </p:stCondLst>
                                  <p:childTnLst>
                                    <p:set>
                                      <p:cBhvr>
                                        <p:cTn id="108" dur="1" fill="hold">
                                          <p:stCondLst>
                                            <p:cond delay="0"/>
                                          </p:stCondLst>
                                        </p:cTn>
                                        <p:tgtEl>
                                          <p:spTgt spid="81"/>
                                        </p:tgtEl>
                                        <p:attrNameLst>
                                          <p:attrName>style.visibility</p:attrName>
                                        </p:attrNameLst>
                                      </p:cBhvr>
                                      <p:to>
                                        <p:strVal val="visible"/>
                                      </p:to>
                                    </p:set>
                                    <p:animEffect transition="in" filter="fade">
                                      <p:cBhvr>
                                        <p:cTn id="109" dur="1000"/>
                                        <p:tgtEl>
                                          <p:spTgt spid="81"/>
                                        </p:tgtEl>
                                      </p:cBhvr>
                                    </p:animEffect>
                                  </p:childTnLst>
                                </p:cTn>
                              </p:par>
                            </p:childTnLst>
                          </p:cTn>
                        </p:par>
                      </p:childTnLst>
                    </p:cTn>
                  </p:par>
                  <p:par>
                    <p:cTn id="110" fill="hold" nodeType="clickPar">
                      <p:stCondLst>
                        <p:cond delay="indefinite"/>
                      </p:stCondLst>
                      <p:childTnLst>
                        <p:par>
                          <p:cTn id="111" fill="hold" nodeType="withGroup">
                            <p:stCondLst>
                              <p:cond delay="0"/>
                            </p:stCondLst>
                            <p:childTnLst>
                              <p:par>
                                <p:cTn id="112" presetID="23" presetClass="entr" presetSubtype="36" fill="hold" grpId="0" nodeType="clickEffect">
                                  <p:stCondLst>
                                    <p:cond delay="0"/>
                                  </p:stCondLst>
                                  <p:childTnLst>
                                    <p:set>
                                      <p:cBhvr>
                                        <p:cTn id="113" dur="1" fill="hold">
                                          <p:stCondLst>
                                            <p:cond delay="0"/>
                                          </p:stCondLst>
                                        </p:cTn>
                                        <p:tgtEl>
                                          <p:spTgt spid="98"/>
                                        </p:tgtEl>
                                        <p:attrNameLst>
                                          <p:attrName>style.visibility</p:attrName>
                                        </p:attrNameLst>
                                      </p:cBhvr>
                                      <p:to>
                                        <p:strVal val="visible"/>
                                      </p:to>
                                    </p:set>
                                    <p:anim calcmode="lin" valueType="num">
                                      <p:cBhvr>
                                        <p:cTn id="114" dur="500" fill="hold"/>
                                        <p:tgtEl>
                                          <p:spTgt spid="98"/>
                                        </p:tgtEl>
                                        <p:attrNameLst>
                                          <p:attrName>ppt_w</p:attrName>
                                        </p:attrNameLst>
                                      </p:cBhvr>
                                      <p:tavLst>
                                        <p:tav tm="100000">
                                          <p:val>
                                            <p:strVal val="(6*min(ma#ppt_x(#ppt_w*#ppt_h,.3),1)-7.4)/-.7*#ppt_w"/>
                                          </p:val>
                                        </p:tav>
                                        <p:tav tm="100000">
                                          <p:val>
                                            <p:strVal val="#ppt_w"/>
                                          </p:val>
                                        </p:tav>
                                      </p:tavLst>
                                    </p:anim>
                                    <p:anim calcmode="lin" valueType="num">
                                      <p:cBhvr>
                                        <p:cTn id="115" dur="500" fill="hold"/>
                                        <p:tgtEl>
                                          <p:spTgt spid="98"/>
                                        </p:tgtEl>
                                        <p:attrNameLst>
                                          <p:attrName>ppt_h</p:attrName>
                                        </p:attrNameLst>
                                      </p:cBhvr>
                                      <p:tavLst>
                                        <p:tav tm="100000">
                                          <p:val>
                                            <p:strVal val="(6*min(ma#ppt_x(#ppt_w*#ppt_h,.3),1)-7.4)/-.7*#ppt_h"/>
                                          </p:val>
                                        </p:tav>
                                        <p:tav tm="100000">
                                          <p:val>
                                            <p:strVal val="#ppt_h"/>
                                          </p:val>
                                        </p:tav>
                                      </p:tavLst>
                                    </p:anim>
                                    <p:anim calcmode="lin" valueType="num">
                                      <p:cBhvr>
                                        <p:cTn id="116" dur="500" fill="hold"/>
                                        <p:tgtEl>
                                          <p:spTgt spid="98"/>
                                        </p:tgtEl>
                                        <p:attrNameLst>
                                          <p:attrName>ppt_x</p:attrName>
                                        </p:attrNameLst>
                                      </p:cBhvr>
                                      <p:tavLst>
                                        <p:tav tm="100000">
                                          <p:val>
                                            <p:fltVal val="0.5"/>
                                          </p:val>
                                        </p:tav>
                                        <p:tav tm="100000">
                                          <p:val>
                                            <p:strVal val="#ppt_x"/>
                                          </p:val>
                                        </p:tav>
                                      </p:tavLst>
                                    </p:anim>
                                    <p:anim calcmode="lin" valueType="num">
                                      <p:cBhvr>
                                        <p:cTn id="117" dur="500" fill="hold"/>
                                        <p:tgtEl>
                                          <p:spTgt spid="98"/>
                                        </p:tgtEl>
                                        <p:attrNameLst>
                                          <p:attrName>ppt_y</p:attrName>
                                        </p:attrNameLst>
                                      </p:cBhvr>
                                      <p:tavLst>
                                        <p:tav tm="100000">
                                          <p:val>
                                            <p:strVal val="1+(6*min(ma#ppt_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97" grpId="0" animBg="1"/>
      <p:bldP spid="98" grpId="0" animBg="1"/>
      <p:bldP spid="8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1"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30" tIns="41015" rIns="82030" bIns="41015" anchor="ctr"/>
          <a:lstStyle/>
          <a:p>
            <a:pPr defTabSz="407988" eaLnBrk="0" hangingPunct="0">
              <a:lnSpc>
                <a:spcPct val="93000"/>
              </a:lnSpc>
              <a:buClr>
                <a:srgbClr val="000000"/>
              </a:buClr>
              <a:buSzPct val="100000"/>
            </a:pPr>
            <a:endParaRPr lang="en-US" sz="2200">
              <a:solidFill>
                <a:srgbClr val="FFFFFF"/>
              </a:solidFill>
              <a:ea typeface="MS Gothic" charset="0"/>
              <a:cs typeface="MS Gothic" charset="0"/>
            </a:endParaRPr>
          </a:p>
        </p:txBody>
      </p:sp>
      <p:sp>
        <p:nvSpPr>
          <p:cNvPr id="501762" name="Text Box 2"/>
          <p:cNvSpPr txBox="1">
            <a:spLocks noChangeArrowheads="1"/>
          </p:cNvSpPr>
          <p:nvPr/>
        </p:nvSpPr>
        <p:spPr bwMode="auto">
          <a:xfrm>
            <a:off x="762000" y="6557963"/>
            <a:ext cx="876300"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36" tIns="41983" rIns="80736" bIns="41983" anchor="ctr">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lgn="ctr">
              <a:spcBef>
                <a:spcPts val="500"/>
              </a:spcBef>
              <a:buClr>
                <a:srgbClr val="FFFFFF"/>
              </a:buClr>
              <a:buSzPct val="100000"/>
            </a:pPr>
            <a:r>
              <a:rPr lang="en-GB" sz="800" b="1">
                <a:solidFill>
                  <a:srgbClr val="FFFFFF"/>
                </a:solidFill>
                <a:latin typeface="Arial" charset="0"/>
                <a:ea typeface="MS Gothic" charset="0"/>
                <a:cs typeface="MS Gothic" charset="0"/>
              </a:rPr>
              <a:t>© </a:t>
            </a:r>
            <a:r>
              <a:rPr lang="en-GB" sz="900" b="1">
                <a:solidFill>
                  <a:srgbClr val="FFFFFF"/>
                </a:solidFill>
                <a:latin typeface="Arial" charset="0"/>
                <a:ea typeface="MS Gothic" charset="0"/>
                <a:cs typeface="MS Gothic" charset="0"/>
              </a:rPr>
              <a:t>2006</a:t>
            </a:r>
            <a:r>
              <a:rPr lang="en-GB" sz="800" b="1">
                <a:solidFill>
                  <a:srgbClr val="FFFFFF"/>
                </a:solidFill>
                <a:latin typeface="Arial" charset="0"/>
                <a:ea typeface="MS Gothic" charset="0"/>
                <a:cs typeface="MS Gothic" charset="0"/>
              </a:rPr>
              <a:t> TBBMI</a:t>
            </a:r>
          </a:p>
        </p:txBody>
      </p:sp>
      <p:sp>
        <p:nvSpPr>
          <p:cNvPr id="501763" name="Rectangle 3"/>
          <p:cNvSpPr>
            <a:spLocks noChangeArrowheads="1"/>
          </p:cNvSpPr>
          <p:nvPr/>
        </p:nvSpPr>
        <p:spPr bwMode="auto">
          <a:xfrm>
            <a:off x="7940675" y="6535738"/>
            <a:ext cx="595313"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36" tIns="41983" rIns="80736" bIns="41983" anchor="ctr">
            <a:spAutoFit/>
          </a:bodyPr>
          <a:lstStyle/>
          <a:p>
            <a:pPr algn="ctr" defTabSz="407988" eaLnBrk="0" hangingPunct="0">
              <a:buClr>
                <a:srgbClr val="FFFFFF"/>
              </a:buClr>
              <a:buSzPct val="100000"/>
              <a:tabLst>
                <a:tab pos="0" algn="l"/>
                <a:tab pos="817563" algn="l"/>
                <a:tab pos="1638300" algn="l"/>
                <a:tab pos="2459038" algn="l"/>
                <a:tab pos="3279775" algn="l"/>
                <a:tab pos="4100513" algn="l"/>
                <a:tab pos="4921250" algn="l"/>
                <a:tab pos="5740400" algn="l"/>
                <a:tab pos="6559550" algn="l"/>
                <a:tab pos="7380288" algn="l"/>
                <a:tab pos="8201025" algn="l"/>
                <a:tab pos="9021763" algn="l"/>
              </a:tabLst>
            </a:pPr>
            <a:r>
              <a:rPr lang="en-GB" sz="900" b="1">
                <a:solidFill>
                  <a:srgbClr val="FFFFFF"/>
                </a:solidFill>
                <a:latin typeface="Comic Sans MS" charset="0"/>
                <a:ea typeface="MS Gothic" charset="0"/>
                <a:cs typeface="MS Gothic" charset="0"/>
              </a:rPr>
              <a:t>9.6.08.</a:t>
            </a:r>
          </a:p>
        </p:txBody>
      </p:sp>
      <p:pic>
        <p:nvPicPr>
          <p:cNvPr id="501764" name="Picture 4"/>
          <p:cNvPicPr>
            <a:picLocks noChangeAspect="1" noChangeArrowheads="1"/>
          </p:cNvPicPr>
          <p:nvPr/>
        </p:nvPicPr>
        <p:blipFill>
          <a:blip r:embed="rId3">
            <a:extLst>
              <a:ext uri="{28A0092B-C50C-407E-A947-70E740481C1C}">
                <a14:useLocalDpi xmlns:a14="http://schemas.microsoft.com/office/drawing/2010/main" val="0"/>
              </a:ext>
            </a:extLst>
          </a:blip>
          <a:srcRect l="5481" t="4640" r="4184" b="3424"/>
          <a:stretch>
            <a:fillRect/>
          </a:stretch>
        </p:blipFill>
        <p:spPr bwMode="auto">
          <a:xfrm>
            <a:off x="571500" y="506413"/>
            <a:ext cx="7950200" cy="578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01765" name="Freeform 5"/>
          <p:cNvSpPr>
            <a:spLocks noChangeArrowheads="1"/>
          </p:cNvSpPr>
          <p:nvPr/>
        </p:nvSpPr>
        <p:spPr bwMode="auto">
          <a:xfrm>
            <a:off x="6251575" y="5351463"/>
            <a:ext cx="914400" cy="998537"/>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600">
            <a:solidFill>
              <a:srgbClr val="000000"/>
            </a:solidFill>
            <a:round/>
            <a:headEnd/>
            <a:tailEnd/>
          </a:ln>
        </p:spPr>
        <p:txBody>
          <a:bodyPr wrap="none" lIns="82030" tIns="41015" rIns="82030" bIns="41015" anchor="ctr"/>
          <a:lstStyle/>
          <a:p>
            <a:endParaRPr lang="en-US"/>
          </a:p>
        </p:txBody>
      </p:sp>
      <p:sp>
        <p:nvSpPr>
          <p:cNvPr id="501766" name="Rectangle 8"/>
          <p:cNvSpPr>
            <a:spLocks noChangeArrowheads="1"/>
          </p:cNvSpPr>
          <p:nvPr/>
        </p:nvSpPr>
        <p:spPr bwMode="auto">
          <a:xfrm>
            <a:off x="571500" y="495300"/>
            <a:ext cx="7950200" cy="5829300"/>
          </a:xfrm>
          <a:prstGeom prst="rect">
            <a:avLst/>
          </a:prstGeom>
          <a:noFill/>
          <a:ln w="76320">
            <a:solidFill>
              <a:srgbClr val="A50021"/>
            </a:solidFill>
            <a:miter lim="800000"/>
            <a:headEnd/>
            <a:tailEnd/>
          </a:ln>
          <a:extLst>
            <a:ext uri="{909E8E84-426E-40dd-AFC4-6F175D3DCCD1}">
              <a14:hiddenFill xmlns:a14="http://schemas.microsoft.com/office/drawing/2010/main">
                <a:solidFill>
                  <a:srgbClr val="FFFFFF"/>
                </a:solidFill>
              </a14:hiddenFill>
            </a:ext>
          </a:extLst>
        </p:spPr>
        <p:txBody>
          <a:bodyPr wrap="none" lIns="82030" tIns="41015" rIns="82030" bIns="41015" anchor="ctr"/>
          <a:lstStyle/>
          <a:p>
            <a:pPr defTabSz="407988" eaLnBrk="0" hangingPunct="0">
              <a:lnSpc>
                <a:spcPct val="93000"/>
              </a:lnSpc>
              <a:buClr>
                <a:srgbClr val="000000"/>
              </a:buClr>
              <a:buSzPct val="100000"/>
            </a:pPr>
            <a:endParaRPr lang="en-US" sz="2200">
              <a:solidFill>
                <a:srgbClr val="FFFFFF"/>
              </a:solidFill>
              <a:ea typeface="MS Gothic" charset="0"/>
              <a:cs typeface="MS Gothic" charset="0"/>
            </a:endParaRPr>
          </a:p>
        </p:txBody>
      </p:sp>
      <p:sp>
        <p:nvSpPr>
          <p:cNvPr id="501767" name="Text Box 9"/>
          <p:cNvSpPr txBox="1">
            <a:spLocks noChangeArrowheads="1"/>
          </p:cNvSpPr>
          <p:nvPr/>
        </p:nvSpPr>
        <p:spPr bwMode="auto">
          <a:xfrm>
            <a:off x="8758238" y="88900"/>
            <a:ext cx="184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1396" tIns="45859" rIns="91396" bIns="45859" anchor="ctr">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lgn="ctr">
              <a:spcBef>
                <a:spcPts val="1238"/>
              </a:spcBef>
              <a:buClr>
                <a:srgbClr val="FFA27C"/>
              </a:buClr>
              <a:buSzPct val="100000"/>
            </a:pPr>
            <a:r>
              <a:rPr lang="en-GB" sz="2000">
                <a:solidFill>
                  <a:srgbClr val="FFA27C"/>
                </a:solidFill>
                <a:latin typeface="Comic Sans MS" charset="0"/>
                <a:ea typeface="MS Gothic" charset="0"/>
                <a:cs typeface="MS Gothic" charset="0"/>
              </a:rPr>
              <a:t> </a:t>
            </a:r>
          </a:p>
        </p:txBody>
      </p:sp>
      <p:sp>
        <p:nvSpPr>
          <p:cNvPr id="45066" name="Text Box 10"/>
          <p:cNvSpPr txBox="1">
            <a:spLocks noChangeArrowheads="1"/>
          </p:cNvSpPr>
          <p:nvPr/>
        </p:nvSpPr>
        <p:spPr bwMode="auto">
          <a:xfrm>
            <a:off x="2933700" y="3024188"/>
            <a:ext cx="140970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96" tIns="45859" rIns="91396" bIns="45859">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spcBef>
                <a:spcPts val="1350"/>
              </a:spcBef>
              <a:buClr>
                <a:srgbClr val="FC0128"/>
              </a:buClr>
              <a:buSzPct val="100000"/>
            </a:pPr>
            <a:r>
              <a:rPr lang="en-GB" sz="2500" b="1">
                <a:solidFill>
                  <a:srgbClr val="FFFFFF"/>
                </a:solidFill>
                <a:latin typeface="Comic Sans MS" charset="0"/>
                <a:ea typeface="MS Gothic" charset="0"/>
                <a:cs typeface="MS Gothic" charset="0"/>
              </a:rPr>
              <a:t>LA MÃ•</a:t>
            </a:r>
          </a:p>
        </p:txBody>
      </p:sp>
      <p:sp>
        <p:nvSpPr>
          <p:cNvPr id="45067" name="Text Box 11"/>
          <p:cNvSpPr txBox="1">
            <a:spLocks noChangeArrowheads="1"/>
          </p:cNvSpPr>
          <p:nvPr/>
        </p:nvSpPr>
        <p:spPr bwMode="auto">
          <a:xfrm>
            <a:off x="6373813" y="4054475"/>
            <a:ext cx="2341562"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96" tIns="45859" rIns="91396" bIns="45859">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spcBef>
                <a:spcPts val="1350"/>
              </a:spcBef>
              <a:buClr>
                <a:srgbClr val="FC0128"/>
              </a:buClr>
              <a:buSzPct val="100000"/>
            </a:pPr>
            <a:r>
              <a:rPr lang="en-GB" sz="2500" b="1">
                <a:solidFill>
                  <a:srgbClr val="000000"/>
                </a:solidFill>
                <a:latin typeface="Comic Sans MS" charset="0"/>
                <a:ea typeface="MS Gothic" charset="0"/>
                <a:cs typeface="MS Gothic" charset="0"/>
              </a:rPr>
              <a:t>•Si-ri An-ti-ốt</a:t>
            </a:r>
          </a:p>
        </p:txBody>
      </p:sp>
      <p:sp>
        <p:nvSpPr>
          <p:cNvPr id="45068" name="Text Box 12"/>
          <p:cNvSpPr txBox="1">
            <a:spLocks noChangeArrowheads="1"/>
          </p:cNvSpPr>
          <p:nvPr/>
        </p:nvSpPr>
        <p:spPr bwMode="auto">
          <a:xfrm>
            <a:off x="6650038" y="3429000"/>
            <a:ext cx="1870075"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96" tIns="45859" rIns="91396" bIns="45859">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spcBef>
                <a:spcPts val="1350"/>
              </a:spcBef>
              <a:buClr>
                <a:srgbClr val="FC0128"/>
              </a:buClr>
              <a:buSzPct val="100000"/>
            </a:pPr>
            <a:r>
              <a:rPr lang="en-GB" sz="2500" b="1">
                <a:solidFill>
                  <a:srgbClr val="000000"/>
                </a:solidFill>
                <a:latin typeface="Comic Sans MS" charset="0"/>
                <a:ea typeface="MS Gothic" charset="0"/>
                <a:cs typeface="MS Gothic" charset="0"/>
              </a:rPr>
              <a:t>•Pi-si-đi-an An-ti-ốt</a:t>
            </a:r>
          </a:p>
        </p:txBody>
      </p:sp>
      <p:sp>
        <p:nvSpPr>
          <p:cNvPr id="45069" name="Text Box 13"/>
          <p:cNvSpPr txBox="1">
            <a:spLocks noChangeArrowheads="1"/>
          </p:cNvSpPr>
          <p:nvPr/>
        </p:nvSpPr>
        <p:spPr bwMode="auto">
          <a:xfrm>
            <a:off x="5186363" y="3717925"/>
            <a:ext cx="181292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96" tIns="45859" rIns="91396" bIns="45859">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spcBef>
                <a:spcPts val="1350"/>
              </a:spcBef>
              <a:buClr>
                <a:srgbClr val="FC0128"/>
              </a:buClr>
              <a:buSzPct val="100000"/>
            </a:pPr>
            <a:r>
              <a:rPr lang="en-GB" sz="2500" b="1">
                <a:solidFill>
                  <a:srgbClr val="000000"/>
                </a:solidFill>
                <a:latin typeface="Comic Sans MS" charset="0"/>
                <a:ea typeface="MS Gothic" charset="0"/>
                <a:cs typeface="MS Gothic" charset="0"/>
              </a:rPr>
              <a:t>•Ê-phê-sô</a:t>
            </a:r>
          </a:p>
        </p:txBody>
      </p:sp>
      <p:sp>
        <p:nvSpPr>
          <p:cNvPr id="45070" name="Text Box 14"/>
          <p:cNvSpPr txBox="1">
            <a:spLocks noChangeArrowheads="1"/>
          </p:cNvSpPr>
          <p:nvPr/>
        </p:nvSpPr>
        <p:spPr bwMode="auto">
          <a:xfrm>
            <a:off x="3898900" y="3787775"/>
            <a:ext cx="133032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96" tIns="45859" rIns="91396" bIns="45859">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spcBef>
                <a:spcPts val="1350"/>
              </a:spcBef>
              <a:buClr>
                <a:srgbClr val="FC0128"/>
              </a:buClr>
              <a:buSzPct val="100000"/>
            </a:pPr>
            <a:r>
              <a:rPr lang="en-GB" sz="2500" b="1">
                <a:solidFill>
                  <a:srgbClr val="FFFFFF"/>
                </a:solidFill>
                <a:latin typeface="Comic Sans MS" charset="0"/>
                <a:ea typeface="MS Gothic" charset="0"/>
                <a:cs typeface="MS Gothic" charset="0"/>
              </a:rPr>
              <a:t>A-then</a:t>
            </a:r>
          </a:p>
        </p:txBody>
      </p:sp>
      <p:sp>
        <p:nvSpPr>
          <p:cNvPr id="501773" name="Text Box 15"/>
          <p:cNvSpPr txBox="1">
            <a:spLocks noChangeArrowheads="1"/>
          </p:cNvSpPr>
          <p:nvPr/>
        </p:nvSpPr>
        <p:spPr bwMode="auto">
          <a:xfrm>
            <a:off x="4675188" y="3649663"/>
            <a:ext cx="3079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96" tIns="45859" rIns="91396" bIns="45859">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spcBef>
                <a:spcPts val="2025"/>
              </a:spcBef>
              <a:buClr>
                <a:srgbClr val="919191"/>
              </a:buClr>
              <a:buSzPct val="100000"/>
            </a:pPr>
            <a:r>
              <a:rPr lang="en-GB" sz="3200" b="1">
                <a:solidFill>
                  <a:srgbClr val="919191"/>
                </a:solidFill>
                <a:latin typeface="Comic Sans MS" charset="0"/>
                <a:ea typeface="MS Gothic" charset="0"/>
                <a:cs typeface="MS Gothic" charset="0"/>
              </a:rPr>
              <a:t>•</a:t>
            </a:r>
          </a:p>
        </p:txBody>
      </p:sp>
      <p:sp>
        <p:nvSpPr>
          <p:cNvPr id="45073" name="Text Box 17"/>
          <p:cNvSpPr txBox="1">
            <a:spLocks noChangeArrowheads="1"/>
          </p:cNvSpPr>
          <p:nvPr/>
        </p:nvSpPr>
        <p:spPr bwMode="auto">
          <a:xfrm>
            <a:off x="4297363" y="3013075"/>
            <a:ext cx="2144712"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96" tIns="45859" rIns="91396" bIns="45859">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spcBef>
                <a:spcPts val="1350"/>
              </a:spcBef>
              <a:buClr>
                <a:srgbClr val="FC0128"/>
              </a:buClr>
              <a:buSzPct val="100000"/>
            </a:pPr>
            <a:r>
              <a:rPr lang="en-GB" sz="2500" b="1">
                <a:solidFill>
                  <a:srgbClr val="000000"/>
                </a:solidFill>
                <a:latin typeface="Comic Sans MS" charset="0"/>
                <a:ea typeface="MS Gothic" charset="0"/>
                <a:cs typeface="MS Gothic" charset="0"/>
              </a:rPr>
              <a:t>Ma-xê-đoan</a:t>
            </a:r>
          </a:p>
        </p:txBody>
      </p:sp>
      <p:sp>
        <p:nvSpPr>
          <p:cNvPr id="45079" name="Text Box 23"/>
          <p:cNvSpPr txBox="1">
            <a:spLocks noChangeArrowheads="1"/>
          </p:cNvSpPr>
          <p:nvPr/>
        </p:nvSpPr>
        <p:spPr bwMode="auto">
          <a:xfrm>
            <a:off x="6459538" y="4668838"/>
            <a:ext cx="240665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96" tIns="45859" rIns="91396" bIns="45859">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spcBef>
                <a:spcPts val="1350"/>
              </a:spcBef>
              <a:buClr>
                <a:srgbClr val="FC0128"/>
              </a:buClr>
              <a:buSzPct val="100000"/>
            </a:pPr>
            <a:r>
              <a:rPr lang="en-GB" sz="2500" b="1">
                <a:solidFill>
                  <a:srgbClr val="000000"/>
                </a:solidFill>
                <a:latin typeface="Comic Sans MS" charset="0"/>
                <a:ea typeface="MS Gothic" charset="0"/>
                <a:cs typeface="MS Gothic" charset="0"/>
              </a:rPr>
              <a:t>•Giê-ru-sa-lem</a:t>
            </a:r>
          </a:p>
        </p:txBody>
      </p:sp>
      <p:sp>
        <p:nvSpPr>
          <p:cNvPr id="501776" name="Text Box 24"/>
          <p:cNvSpPr txBox="1">
            <a:spLocks noChangeArrowheads="1"/>
          </p:cNvSpPr>
          <p:nvPr/>
        </p:nvSpPr>
        <p:spPr bwMode="auto">
          <a:xfrm>
            <a:off x="8020050" y="6538913"/>
            <a:ext cx="1666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30" tIns="41015" rIns="82030" bIns="41015" anchor="ctr"/>
          <a:lstStyle>
            <a:lvl1pPr defTabSz="407988" eaLnBrk="0" hangingPunct="0">
              <a:defRPr sz="2400">
                <a:solidFill>
                  <a:schemeClr val="tx1"/>
                </a:solidFill>
                <a:latin typeface="Times New Roman" charset="0"/>
                <a:ea typeface="MS PGothic" charset="0"/>
                <a:cs typeface="MS PGothic" charset="0"/>
              </a:defRPr>
            </a:lvl1pPr>
            <a:lvl2pPr marL="742950" indent="-285750" defTabSz="407988" eaLnBrk="0" hangingPunct="0">
              <a:defRPr sz="2400">
                <a:solidFill>
                  <a:schemeClr val="tx1"/>
                </a:solidFill>
                <a:latin typeface="Times New Roman" charset="0"/>
                <a:ea typeface="MS PGothic" charset="0"/>
                <a:cs typeface="MS PGothic" charset="0"/>
              </a:defRPr>
            </a:lvl2pPr>
            <a:lvl3pPr marL="1143000" indent="-228600" defTabSz="407988" eaLnBrk="0" hangingPunct="0">
              <a:defRPr sz="2400">
                <a:solidFill>
                  <a:schemeClr val="tx1"/>
                </a:solidFill>
                <a:latin typeface="Times New Roman" charset="0"/>
                <a:ea typeface="MS PGothic" charset="0"/>
                <a:cs typeface="MS PGothic" charset="0"/>
              </a:defRPr>
            </a:lvl3pPr>
            <a:lvl4pPr marL="1600200" indent="-228600" defTabSz="407988" eaLnBrk="0" hangingPunct="0">
              <a:defRPr sz="2400">
                <a:solidFill>
                  <a:schemeClr val="tx1"/>
                </a:solidFill>
                <a:latin typeface="Times New Roman" charset="0"/>
                <a:ea typeface="MS PGothic" charset="0"/>
                <a:cs typeface="MS PGothic" charset="0"/>
              </a:defRPr>
            </a:lvl4pPr>
            <a:lvl5pPr marL="2057400" indent="-228600" defTabSz="407988" eaLnBrk="0" hangingPunct="0">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nSpc>
                <a:spcPct val="93000"/>
              </a:lnSpc>
              <a:buClr>
                <a:srgbClr val="000000"/>
              </a:buClr>
              <a:buSzPct val="100000"/>
            </a:pPr>
            <a:endParaRPr lang="en-US" sz="2500">
              <a:solidFill>
                <a:srgbClr val="FFFFFF"/>
              </a:solidFill>
              <a:ea typeface="MS Gothic" charset="0"/>
              <a:cs typeface="MS Gothic" charset="0"/>
            </a:endParaRPr>
          </a:p>
        </p:txBody>
      </p:sp>
      <p:sp>
        <p:nvSpPr>
          <p:cNvPr id="501777" name="Text Box 25"/>
          <p:cNvSpPr txBox="1">
            <a:spLocks noChangeArrowheads="1"/>
          </p:cNvSpPr>
          <p:nvPr/>
        </p:nvSpPr>
        <p:spPr bwMode="auto">
          <a:xfrm>
            <a:off x="8591550" y="6221413"/>
            <a:ext cx="16668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30" tIns="41015" rIns="82030" bIns="41015" anchor="ctr"/>
          <a:lstStyle>
            <a:lvl1pPr defTabSz="407988" eaLnBrk="0" hangingPunct="0">
              <a:defRPr sz="2400">
                <a:solidFill>
                  <a:schemeClr val="tx1"/>
                </a:solidFill>
                <a:latin typeface="Times New Roman" charset="0"/>
                <a:ea typeface="MS PGothic" charset="0"/>
                <a:cs typeface="MS PGothic" charset="0"/>
              </a:defRPr>
            </a:lvl1pPr>
            <a:lvl2pPr marL="742950" indent="-285750" defTabSz="407988" eaLnBrk="0" hangingPunct="0">
              <a:defRPr sz="2400">
                <a:solidFill>
                  <a:schemeClr val="tx1"/>
                </a:solidFill>
                <a:latin typeface="Times New Roman" charset="0"/>
                <a:ea typeface="MS PGothic" charset="0"/>
                <a:cs typeface="MS PGothic" charset="0"/>
              </a:defRPr>
            </a:lvl2pPr>
            <a:lvl3pPr marL="1143000" indent="-228600" defTabSz="407988" eaLnBrk="0" hangingPunct="0">
              <a:defRPr sz="2400">
                <a:solidFill>
                  <a:schemeClr val="tx1"/>
                </a:solidFill>
                <a:latin typeface="Times New Roman" charset="0"/>
                <a:ea typeface="MS PGothic" charset="0"/>
                <a:cs typeface="MS PGothic" charset="0"/>
              </a:defRPr>
            </a:lvl3pPr>
            <a:lvl4pPr marL="1600200" indent="-228600" defTabSz="407988" eaLnBrk="0" hangingPunct="0">
              <a:defRPr sz="2400">
                <a:solidFill>
                  <a:schemeClr val="tx1"/>
                </a:solidFill>
                <a:latin typeface="Times New Roman" charset="0"/>
                <a:ea typeface="MS PGothic" charset="0"/>
                <a:cs typeface="MS PGothic" charset="0"/>
              </a:defRPr>
            </a:lvl4pPr>
            <a:lvl5pPr marL="2057400" indent="-228600" defTabSz="407988" eaLnBrk="0" hangingPunct="0">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nSpc>
                <a:spcPct val="93000"/>
              </a:lnSpc>
              <a:buClr>
                <a:srgbClr val="000000"/>
              </a:buClr>
              <a:buSzPct val="100000"/>
            </a:pPr>
            <a:endParaRPr lang="en-US" sz="2500">
              <a:solidFill>
                <a:srgbClr val="FFFFFF"/>
              </a:solidFill>
              <a:ea typeface="MS Gothic" charset="0"/>
              <a:cs typeface="MS Gothic" charset="0"/>
            </a:endParaRPr>
          </a:p>
        </p:txBody>
      </p:sp>
      <p:sp>
        <p:nvSpPr>
          <p:cNvPr id="501778" name="Text Box 26"/>
          <p:cNvSpPr txBox="1">
            <a:spLocks noChangeArrowheads="1"/>
          </p:cNvSpPr>
          <p:nvPr/>
        </p:nvSpPr>
        <p:spPr bwMode="auto">
          <a:xfrm>
            <a:off x="8359775" y="6537325"/>
            <a:ext cx="303213"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36" tIns="41983" rIns="80736" bIns="41983" anchor="ctr">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lgn="ctr">
              <a:spcBef>
                <a:spcPts val="563"/>
              </a:spcBef>
              <a:buClr>
                <a:srgbClr val="FFFFFF"/>
              </a:buClr>
              <a:buSzPct val="100000"/>
            </a:pPr>
            <a:r>
              <a:rPr lang="en-GB" sz="900" b="1">
                <a:solidFill>
                  <a:srgbClr val="FFFFFF"/>
                </a:solidFill>
                <a:latin typeface="Comic Sans MS" charset="0"/>
                <a:ea typeface="MS Gothic" charset="0"/>
                <a:cs typeface="MS Gothic" charset="0"/>
              </a:rPr>
              <a:t>44</a:t>
            </a:r>
          </a:p>
        </p:txBody>
      </p:sp>
      <p:sp>
        <p:nvSpPr>
          <p:cNvPr id="501779" name="Text Box 27"/>
          <p:cNvSpPr txBox="1">
            <a:spLocks noChangeArrowheads="1"/>
          </p:cNvSpPr>
          <p:nvPr/>
        </p:nvSpPr>
        <p:spPr bwMode="auto">
          <a:xfrm>
            <a:off x="8656638" y="6499225"/>
            <a:ext cx="263525"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36" tIns="41983" rIns="80736" bIns="41983" anchor="ctr">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lgn="ctr">
              <a:spcBef>
                <a:spcPts val="788"/>
              </a:spcBef>
              <a:buClr>
                <a:srgbClr val="FFFFFF"/>
              </a:buClr>
              <a:buSzPct val="100000"/>
            </a:pPr>
            <a:r>
              <a:rPr lang="en-GB" sz="1300" b="1">
                <a:solidFill>
                  <a:srgbClr val="FFFFFF"/>
                </a:solidFill>
                <a:latin typeface="Comic Sans MS" charset="0"/>
                <a:ea typeface="MS Gothic" charset="0"/>
                <a:cs typeface="MS Gothic" charset="0"/>
              </a:rPr>
              <a:t>5</a:t>
            </a:r>
          </a:p>
        </p:txBody>
      </p:sp>
      <p:sp>
        <p:nvSpPr>
          <p:cNvPr id="501780" name="Text Box 2"/>
          <p:cNvSpPr txBox="1">
            <a:spLocks noChangeArrowheads="1"/>
          </p:cNvSpPr>
          <p:nvPr/>
        </p:nvSpPr>
        <p:spPr bwMode="auto">
          <a:xfrm>
            <a:off x="914400" y="5245100"/>
            <a:ext cx="26162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96" tIns="45859" rIns="91396" bIns="45859">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spcBef>
                <a:spcPts val="2250"/>
              </a:spcBef>
              <a:buClr>
                <a:srgbClr val="0033CC"/>
              </a:buClr>
              <a:buSzPct val="100000"/>
            </a:pPr>
            <a:r>
              <a:rPr lang="en-GB" sz="3600" b="1">
                <a:solidFill>
                  <a:srgbClr val="0033CC"/>
                </a:solidFill>
                <a:latin typeface="Comic Sans MS" charset="0"/>
                <a:ea typeface="MS Gothic" charset="0"/>
                <a:cs typeface="MS Gothic" charset="0"/>
              </a:rPr>
              <a:t>CHÂU PHI</a:t>
            </a:r>
          </a:p>
        </p:txBody>
      </p:sp>
      <p:sp>
        <p:nvSpPr>
          <p:cNvPr id="501781" name="Text Box 3"/>
          <p:cNvSpPr txBox="1">
            <a:spLocks noChangeArrowheads="1"/>
          </p:cNvSpPr>
          <p:nvPr/>
        </p:nvSpPr>
        <p:spPr bwMode="auto">
          <a:xfrm>
            <a:off x="6324600" y="4914900"/>
            <a:ext cx="2146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96" tIns="45859" rIns="91396" bIns="45859">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spcBef>
                <a:spcPts val="2250"/>
              </a:spcBef>
              <a:buClr>
                <a:srgbClr val="0033CC"/>
              </a:buClr>
              <a:buSzPct val="100000"/>
            </a:pPr>
            <a:r>
              <a:rPr lang="en-GB" sz="2800" b="1">
                <a:solidFill>
                  <a:srgbClr val="0033CC"/>
                </a:solidFill>
                <a:latin typeface="Comic Sans MS" charset="0"/>
                <a:ea typeface="MS Gothic" charset="0"/>
                <a:cs typeface="MS Gothic" charset="0"/>
              </a:rPr>
              <a:t>Ả RẬP</a:t>
            </a:r>
          </a:p>
        </p:txBody>
      </p:sp>
      <p:sp>
        <p:nvSpPr>
          <p:cNvPr id="501782" name="Text Box 4"/>
          <p:cNvSpPr txBox="1">
            <a:spLocks noChangeArrowheads="1"/>
          </p:cNvSpPr>
          <p:nvPr/>
        </p:nvSpPr>
        <p:spPr bwMode="auto">
          <a:xfrm>
            <a:off x="6324600" y="2095500"/>
            <a:ext cx="1711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96" tIns="45859" rIns="91396" bIns="45859">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spcBef>
                <a:spcPts val="1738"/>
              </a:spcBef>
              <a:buClr>
                <a:srgbClr val="0033CC"/>
              </a:buClr>
              <a:buSzPct val="100000"/>
            </a:pPr>
            <a:r>
              <a:rPr lang="en-GB" sz="2800" b="1">
                <a:solidFill>
                  <a:srgbClr val="0033CC"/>
                </a:solidFill>
                <a:latin typeface="Comic Sans MS" charset="0"/>
                <a:ea typeface="MS Gothic" charset="0"/>
                <a:cs typeface="MS Gothic" charset="0"/>
              </a:rPr>
              <a:t>CHÂU Á</a:t>
            </a:r>
          </a:p>
        </p:txBody>
      </p:sp>
      <p:sp>
        <p:nvSpPr>
          <p:cNvPr id="501783" name="Text Box 5"/>
          <p:cNvSpPr txBox="1">
            <a:spLocks noChangeArrowheads="1"/>
          </p:cNvSpPr>
          <p:nvPr/>
        </p:nvSpPr>
        <p:spPr bwMode="auto">
          <a:xfrm rot="1320000">
            <a:off x="3187700" y="4298950"/>
            <a:ext cx="2108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96" tIns="45859" rIns="91396" bIns="45859">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lgn="ctr">
              <a:spcBef>
                <a:spcPts val="900"/>
              </a:spcBef>
              <a:buClr>
                <a:srgbClr val="FFFFFF"/>
              </a:buClr>
              <a:buSzPct val="100000"/>
            </a:pPr>
            <a:r>
              <a:rPr lang="en-GB" sz="1400" b="1">
                <a:solidFill>
                  <a:srgbClr val="FFFFFF"/>
                </a:solidFill>
                <a:latin typeface="Comic Sans MS" charset="0"/>
                <a:ea typeface="MS Gothic" charset="0"/>
                <a:cs typeface="MS Gothic" charset="0"/>
              </a:rPr>
              <a:t>ĐỊA TRUNG HẢI</a:t>
            </a:r>
          </a:p>
        </p:txBody>
      </p:sp>
      <p:sp>
        <p:nvSpPr>
          <p:cNvPr id="501784" name="Text Box 6"/>
          <p:cNvSpPr txBox="1">
            <a:spLocks noChangeArrowheads="1"/>
          </p:cNvSpPr>
          <p:nvPr/>
        </p:nvSpPr>
        <p:spPr bwMode="auto">
          <a:xfrm rot="1320000">
            <a:off x="584200" y="1270000"/>
            <a:ext cx="1363663"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96" tIns="45859" rIns="91396" bIns="45859">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lgn="ctr">
              <a:spcBef>
                <a:spcPts val="900"/>
              </a:spcBef>
              <a:buClr>
                <a:srgbClr val="FFFFFF"/>
              </a:buClr>
              <a:buSzPct val="100000"/>
            </a:pPr>
            <a:r>
              <a:rPr lang="en-GB" sz="1400" b="1">
                <a:solidFill>
                  <a:srgbClr val="FFFFFF"/>
                </a:solidFill>
                <a:latin typeface="Comic Sans MS" charset="0"/>
                <a:ea typeface="MS Gothic" charset="0"/>
                <a:cs typeface="MS Gothic" charset="0"/>
              </a:rPr>
              <a:t>ĐẠI TÂY DƯƠNG</a:t>
            </a:r>
          </a:p>
        </p:txBody>
      </p:sp>
      <p:sp>
        <p:nvSpPr>
          <p:cNvPr id="501785" name="Text Box 8"/>
          <p:cNvSpPr txBox="1">
            <a:spLocks noChangeArrowheads="1"/>
          </p:cNvSpPr>
          <p:nvPr/>
        </p:nvSpPr>
        <p:spPr bwMode="auto">
          <a:xfrm>
            <a:off x="2036763" y="2041525"/>
            <a:ext cx="28813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96" tIns="45859" rIns="91396" bIns="45859">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spcBef>
                <a:spcPts val="1738"/>
              </a:spcBef>
              <a:buClr>
                <a:srgbClr val="0033CC"/>
              </a:buClr>
              <a:buSzPct val="100000"/>
            </a:pPr>
            <a:r>
              <a:rPr lang="en-GB" sz="2800" b="1">
                <a:solidFill>
                  <a:srgbClr val="0033CC"/>
                </a:solidFill>
                <a:latin typeface="Comic Sans MS" charset="0"/>
                <a:ea typeface="MS Gothic" charset="0"/>
                <a:cs typeface="MS Gothic" charset="0"/>
              </a:rPr>
              <a:t>CHÂU ÂU</a:t>
            </a:r>
          </a:p>
        </p:txBody>
      </p:sp>
      <p:grpSp>
        <p:nvGrpSpPr>
          <p:cNvPr id="2" name="Group 22"/>
          <p:cNvGrpSpPr>
            <a:grpSpLocks/>
          </p:cNvGrpSpPr>
          <p:nvPr/>
        </p:nvGrpSpPr>
        <p:grpSpPr bwMode="auto">
          <a:xfrm>
            <a:off x="642938" y="5376863"/>
            <a:ext cx="7115175" cy="1325562"/>
            <a:chOff x="517" y="3887"/>
            <a:chExt cx="4551" cy="946"/>
          </a:xfrm>
        </p:grpSpPr>
        <p:sp>
          <p:nvSpPr>
            <p:cNvPr id="54" name="Rectangle 23"/>
            <p:cNvSpPr>
              <a:spLocks noChangeArrowheads="1"/>
            </p:cNvSpPr>
            <p:nvPr/>
          </p:nvSpPr>
          <p:spPr bwMode="auto">
            <a:xfrm>
              <a:off x="517" y="3909"/>
              <a:ext cx="4528" cy="854"/>
            </a:xfrm>
            <a:prstGeom prst="rect">
              <a:avLst/>
            </a:prstGeom>
            <a:blipFill dpi="0" rotWithShape="0">
              <a:blip r:embed="rId5"/>
              <a:srcRect/>
              <a:tile tx="0" ty="0" sx="100000" sy="100000" flip="none" algn="tl"/>
            </a:blipFill>
            <a:ln w="76320">
              <a:solidFill>
                <a:srgbClr val="618FFD"/>
              </a:solidFill>
              <a:miter lim="800000"/>
              <a:headEnd/>
              <a:tailEnd/>
            </a:ln>
            <a:effectLst>
              <a:outerShdw blurRad="63500" dist="99193" dir="2381944" algn="ctr" rotWithShape="0">
                <a:srgbClr val="000000">
                  <a:alpha val="74998"/>
                </a:srgbClr>
              </a:outerShdw>
            </a:effectLst>
          </p:spPr>
          <p:txBody>
            <a:bodyPr wrap="none" anchor="ctr"/>
            <a:lstStyle/>
            <a:p>
              <a:pPr defTabSz="410147" eaLnBrk="0" hangingPunct="0">
                <a:lnSpc>
                  <a:spcPct val="93000"/>
                </a:lnSpc>
                <a:buClr>
                  <a:srgbClr val="000000"/>
                </a:buClr>
                <a:buSzPct val="100000"/>
                <a:defRPr/>
              </a:pPr>
              <a:endParaRPr lang="en-US" sz="2200">
                <a:solidFill>
                  <a:srgbClr val="FFFFFF"/>
                </a:solidFill>
                <a:latin typeface="Times New Roman" pitchFamily="-128" charset="0"/>
                <a:ea typeface="MS Gothic" charset="-128"/>
                <a:cs typeface="MS Gothic" charset="0"/>
              </a:endParaRPr>
            </a:p>
          </p:txBody>
        </p:sp>
        <p:sp>
          <p:nvSpPr>
            <p:cNvPr id="501804" name="Rectangle 24"/>
            <p:cNvSpPr>
              <a:spLocks noChangeArrowheads="1"/>
            </p:cNvSpPr>
            <p:nvPr/>
          </p:nvSpPr>
          <p:spPr bwMode="auto">
            <a:xfrm>
              <a:off x="634" y="3887"/>
              <a:ext cx="4434" cy="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defTabSz="407988" eaLnBrk="0" hangingPunct="0">
                <a:buClr>
                  <a:srgbClr val="000000"/>
                </a:buClr>
                <a:buSzPct val="100000"/>
                <a:tabLst>
                  <a:tab pos="0" algn="l"/>
                  <a:tab pos="817563" algn="l"/>
                  <a:tab pos="1638300" algn="l"/>
                  <a:tab pos="2459038" algn="l"/>
                  <a:tab pos="3279775" algn="l"/>
                  <a:tab pos="4100513" algn="l"/>
                  <a:tab pos="4921250" algn="l"/>
                  <a:tab pos="5740400" algn="l"/>
                  <a:tab pos="6559550" algn="l"/>
                  <a:tab pos="7380288" algn="l"/>
                  <a:tab pos="8201025" algn="l"/>
                  <a:tab pos="9021763" algn="l"/>
                </a:tabLst>
              </a:pPr>
              <a:r>
                <a:rPr lang="en-GB" sz="2000" b="1">
                  <a:solidFill>
                    <a:srgbClr val="000000"/>
                  </a:solidFill>
                  <a:latin typeface="Apple Chancery" charset="0"/>
                  <a:ea typeface="MS Gothic" charset="0"/>
                  <a:cs typeface="MS Gothic" charset="0"/>
                </a:rPr>
                <a:t>Đ</a:t>
              </a:r>
              <a:r>
                <a:rPr lang="en-GB" sz="2000" b="1">
                  <a:solidFill>
                    <a:srgbClr val="000000"/>
                  </a:solidFill>
                  <a:latin typeface="Comic Sans MS" charset="0"/>
                  <a:ea typeface="MS Gothic" charset="0"/>
                  <a:cs typeface="MS Gothic" charset="0"/>
                </a:rPr>
                <a:t>iểm quan trọng: gây dựng Hội Thánh mới; được kếu gọi </a:t>
              </a:r>
              <a:r>
                <a:rPr lang="en-GB" sz="2000" b="1">
                  <a:solidFill>
                    <a:srgbClr val="000000"/>
                  </a:solidFill>
                  <a:latin typeface="Apple Chancery" charset="0"/>
                  <a:ea typeface="MS Gothic" charset="0"/>
                  <a:cs typeface="MS Gothic" charset="0"/>
                </a:rPr>
                <a:t>đ</a:t>
              </a:r>
              <a:r>
                <a:rPr lang="en-GB" sz="2000" b="1">
                  <a:solidFill>
                    <a:srgbClr val="000000"/>
                  </a:solidFill>
                  <a:latin typeface="Comic Sans MS" charset="0"/>
                  <a:ea typeface="MS Gothic" charset="0"/>
                  <a:cs typeface="MS Gothic" charset="0"/>
                </a:rPr>
                <a:t>ến </a:t>
              </a:r>
              <a:r>
                <a:rPr lang="en-GB" sz="2000" b="1" u="sng">
                  <a:solidFill>
                    <a:srgbClr val="FF0000"/>
                  </a:solidFill>
                  <a:latin typeface="Comic Sans MS" charset="0"/>
                  <a:ea typeface="MS Gothic" charset="0"/>
                  <a:cs typeface="MS Gothic" charset="0"/>
                </a:rPr>
                <a:t>Ma-xê-</a:t>
              </a:r>
              <a:r>
                <a:rPr lang="en-GB" sz="2000" b="1" u="sng">
                  <a:solidFill>
                    <a:srgbClr val="FF0000"/>
                  </a:solidFill>
                  <a:latin typeface="Apple Chancery" charset="0"/>
                  <a:ea typeface="MS Gothic" charset="0"/>
                  <a:cs typeface="MS Gothic" charset="0"/>
                </a:rPr>
                <a:t>đ</a:t>
              </a:r>
              <a:r>
                <a:rPr lang="en-GB" sz="2000" b="1" u="sng">
                  <a:solidFill>
                    <a:srgbClr val="FF0000"/>
                  </a:solidFill>
                  <a:latin typeface="Comic Sans MS" charset="0"/>
                  <a:ea typeface="MS Gothic" charset="0"/>
                  <a:cs typeface="MS Gothic" charset="0"/>
                </a:rPr>
                <a:t>oan</a:t>
              </a:r>
              <a:r>
                <a:rPr lang="en-GB" sz="2000" b="1">
                  <a:solidFill>
                    <a:srgbClr val="000000"/>
                  </a:solidFill>
                  <a:latin typeface="Comic Sans MS" charset="0"/>
                  <a:ea typeface="MS Gothic" charset="0"/>
                  <a:cs typeface="MS Gothic" charset="0"/>
                </a:rPr>
                <a:t>, trên </a:t>
              </a:r>
              <a:r>
                <a:rPr lang="en-GB" sz="2000" b="1">
                  <a:solidFill>
                    <a:srgbClr val="000000"/>
                  </a:solidFill>
                  <a:latin typeface="Apple Chancery" charset="0"/>
                  <a:ea typeface="MS Gothic" charset="0"/>
                  <a:cs typeface="MS Gothic" charset="0"/>
                </a:rPr>
                <a:t>đ</a:t>
              </a:r>
              <a:r>
                <a:rPr lang="en-GB" sz="2000" b="1">
                  <a:solidFill>
                    <a:srgbClr val="000000"/>
                  </a:solidFill>
                  <a:latin typeface="Arial" charset="0"/>
                  <a:ea typeface="MS Gothic" charset="0"/>
                  <a:cs typeface="MS Gothic" charset="0"/>
                </a:rPr>
                <a:t>ư</a:t>
              </a:r>
              <a:r>
                <a:rPr lang="en-GB" sz="2000" b="1">
                  <a:solidFill>
                    <a:srgbClr val="000000"/>
                  </a:solidFill>
                  <a:latin typeface="Comic Sans MS" charset="0"/>
                  <a:ea typeface="MS Gothic" charset="0"/>
                  <a:cs typeface="MS Gothic" charset="0"/>
                </a:rPr>
                <a:t>ờng </a:t>
              </a:r>
              <a:r>
                <a:rPr lang="en-GB" sz="2000" b="1">
                  <a:solidFill>
                    <a:srgbClr val="000000"/>
                  </a:solidFill>
                  <a:latin typeface="Apple Chancery" charset="0"/>
                  <a:ea typeface="MS Gothic" charset="0"/>
                  <a:cs typeface="MS Gothic" charset="0"/>
                </a:rPr>
                <a:t>đ</a:t>
              </a:r>
              <a:r>
                <a:rPr lang="en-GB" sz="2000" b="1">
                  <a:solidFill>
                    <a:srgbClr val="000000"/>
                  </a:solidFill>
                  <a:latin typeface="Comic Sans MS" charset="0"/>
                  <a:ea typeface="MS Gothic" charset="0"/>
                  <a:cs typeface="MS Gothic" charset="0"/>
                </a:rPr>
                <a:t>ến A-thên, </a:t>
              </a:r>
              <a:r>
                <a:rPr lang="ja-JP" altLang="en-GB" sz="2000" b="1">
                  <a:solidFill>
                    <a:srgbClr val="000000"/>
                  </a:solidFill>
                  <a:latin typeface="Comic Sans MS" charset="0"/>
                  <a:ea typeface="MS Gothic" charset="0"/>
                  <a:cs typeface="MS Gothic" charset="0"/>
                </a:rPr>
                <a:t>“</a:t>
              </a:r>
              <a:r>
                <a:rPr lang="en-GB" altLang="ja-JP" sz="2000" b="1">
                  <a:solidFill>
                    <a:srgbClr val="000000"/>
                  </a:solidFill>
                  <a:latin typeface="Comic Sans MS" charset="0"/>
                  <a:ea typeface="MS Gothic" charset="0"/>
                  <a:cs typeface="MS Gothic" charset="0"/>
                </a:rPr>
                <a:t>Chúa không biết;</a:t>
              </a:r>
              <a:r>
                <a:rPr lang="ja-JP" altLang="en-GB" sz="2000" b="1">
                  <a:solidFill>
                    <a:srgbClr val="000000"/>
                  </a:solidFill>
                  <a:latin typeface="Comic Sans MS" charset="0"/>
                  <a:ea typeface="MS Gothic" charset="0"/>
                  <a:cs typeface="MS Gothic" charset="0"/>
                </a:rPr>
                <a:t>”</a:t>
              </a:r>
              <a:r>
                <a:rPr lang="en-GB" altLang="ja-JP" sz="2000" b="1">
                  <a:solidFill>
                    <a:srgbClr val="000000"/>
                  </a:solidFill>
                  <a:latin typeface="Comic Sans MS" charset="0"/>
                  <a:ea typeface="MS Gothic" charset="0"/>
                  <a:cs typeface="MS Gothic" charset="0"/>
                </a:rPr>
                <a:t> Đồi Thần chiến tranh; ở lâu dài tại  </a:t>
              </a:r>
              <a:r>
                <a:rPr lang="en-GB" altLang="ja-JP" sz="2000" b="1" u="sng">
                  <a:solidFill>
                    <a:srgbClr val="FC0128"/>
                  </a:solidFill>
                  <a:latin typeface="Comic Sans MS" charset="0"/>
                  <a:ea typeface="MS Gothic" charset="0"/>
                  <a:cs typeface="MS Gothic" charset="0"/>
                </a:rPr>
                <a:t>Cô-rinh-tô</a:t>
              </a:r>
              <a:r>
                <a:rPr lang="en-GB" altLang="ja-JP" sz="2000" b="1">
                  <a:solidFill>
                    <a:srgbClr val="000000"/>
                  </a:solidFill>
                  <a:latin typeface="Comic Sans MS" charset="0"/>
                  <a:ea typeface="MS Gothic" charset="0"/>
                  <a:cs typeface="MS Gothic" charset="0"/>
                </a:rPr>
                <a:t>.</a:t>
              </a:r>
              <a:endParaRPr lang="en-GB" sz="2000" b="1">
                <a:solidFill>
                  <a:srgbClr val="000000"/>
                </a:solidFill>
                <a:latin typeface="Comic Sans MS" charset="0"/>
                <a:ea typeface="MS Gothic" charset="0"/>
                <a:cs typeface="MS Gothic" charset="0"/>
              </a:endParaRPr>
            </a:p>
          </p:txBody>
        </p:sp>
      </p:grpSp>
      <p:grpSp>
        <p:nvGrpSpPr>
          <p:cNvPr id="3" name="Group 25"/>
          <p:cNvGrpSpPr>
            <a:grpSpLocks/>
          </p:cNvGrpSpPr>
          <p:nvPr/>
        </p:nvGrpSpPr>
        <p:grpSpPr bwMode="auto">
          <a:xfrm>
            <a:off x="623888" y="4567238"/>
            <a:ext cx="5149850" cy="614362"/>
            <a:chOff x="412" y="3361"/>
            <a:chExt cx="3569" cy="438"/>
          </a:xfrm>
        </p:grpSpPr>
        <p:sp>
          <p:nvSpPr>
            <p:cNvPr id="57" name="Rectangle 26"/>
            <p:cNvSpPr>
              <a:spLocks noChangeArrowheads="1"/>
            </p:cNvSpPr>
            <p:nvPr/>
          </p:nvSpPr>
          <p:spPr bwMode="auto">
            <a:xfrm>
              <a:off x="517" y="3361"/>
              <a:ext cx="3448" cy="438"/>
            </a:xfrm>
            <a:prstGeom prst="rect">
              <a:avLst/>
            </a:prstGeom>
            <a:blipFill dpi="0" rotWithShape="0">
              <a:blip r:embed="rId5"/>
              <a:srcRect/>
              <a:tile tx="0" ty="0" sx="100000" sy="100000" flip="none" algn="tl"/>
            </a:blipFill>
            <a:ln w="76320">
              <a:solidFill>
                <a:srgbClr val="0067C9"/>
              </a:solidFill>
              <a:miter lim="800000"/>
              <a:headEnd/>
              <a:tailEnd/>
            </a:ln>
            <a:effectLst>
              <a:outerShdw blurRad="63500" dist="89605" dir="2700000" algn="ctr" rotWithShape="0">
                <a:srgbClr val="000000">
                  <a:alpha val="74998"/>
                </a:srgbClr>
              </a:outerShdw>
            </a:effectLst>
          </p:spPr>
          <p:txBody>
            <a:bodyPr wrap="none" anchor="ctr"/>
            <a:lstStyle/>
            <a:p>
              <a:pPr defTabSz="410147" eaLnBrk="0" hangingPunct="0">
                <a:lnSpc>
                  <a:spcPct val="93000"/>
                </a:lnSpc>
                <a:buClr>
                  <a:srgbClr val="000000"/>
                </a:buClr>
                <a:buSzPct val="100000"/>
                <a:defRPr/>
              </a:pPr>
              <a:endParaRPr lang="en-US" sz="2200">
                <a:solidFill>
                  <a:srgbClr val="FFFFFF"/>
                </a:solidFill>
                <a:latin typeface="Times New Roman" pitchFamily="-128" charset="0"/>
                <a:ea typeface="MS Gothic" charset="-128"/>
                <a:cs typeface="MS Gothic" charset="0"/>
              </a:endParaRPr>
            </a:p>
          </p:txBody>
        </p:sp>
        <p:sp>
          <p:nvSpPr>
            <p:cNvPr id="501802" name="Text Box 27"/>
            <p:cNvSpPr txBox="1">
              <a:spLocks noChangeArrowheads="1"/>
            </p:cNvSpPr>
            <p:nvPr/>
          </p:nvSpPr>
          <p:spPr bwMode="auto">
            <a:xfrm>
              <a:off x="412" y="3411"/>
              <a:ext cx="3569" cy="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lgn="ctr">
                <a:spcBef>
                  <a:spcPts val="1800"/>
                </a:spcBef>
                <a:buClr>
                  <a:srgbClr val="000000"/>
                </a:buClr>
                <a:buSzPct val="100000"/>
              </a:pPr>
              <a:r>
                <a:rPr lang="en-GB" sz="2900" b="1">
                  <a:solidFill>
                    <a:srgbClr val="000000"/>
                  </a:solidFill>
                  <a:latin typeface="Comic Sans MS" charset="0"/>
                  <a:ea typeface="MS Gothic" charset="0"/>
                  <a:cs typeface="MS Gothic" charset="0"/>
                </a:rPr>
                <a:t>2. </a:t>
              </a:r>
              <a:r>
                <a:rPr lang="ja-JP" altLang="en-GB" sz="2500" b="1">
                  <a:solidFill>
                    <a:srgbClr val="000000"/>
                  </a:solidFill>
                  <a:latin typeface="Comic Sans MS" charset="0"/>
                  <a:ea typeface="MS Gothic" charset="0"/>
                  <a:cs typeface="MS Gothic" charset="0"/>
                </a:rPr>
                <a:t>“</a:t>
              </a:r>
              <a:r>
                <a:rPr lang="en-GB" altLang="ja-JP" sz="2500" b="1">
                  <a:solidFill>
                    <a:srgbClr val="000000"/>
                  </a:solidFill>
                  <a:latin typeface="Comic Sans MS" charset="0"/>
                  <a:ea typeface="MS Gothic" charset="0"/>
                  <a:cs typeface="MS Gothic" charset="0"/>
                </a:rPr>
                <a:t>Tiến Mạnh Đến </a:t>
              </a:r>
              <a:r>
                <a:rPr lang="en-GB" altLang="ja-JP" sz="2500" b="1" u="sng">
                  <a:solidFill>
                    <a:srgbClr val="FC0128"/>
                  </a:solidFill>
                  <a:latin typeface="Comic Sans MS" charset="0"/>
                  <a:ea typeface="MS Gothic" charset="0"/>
                  <a:cs typeface="MS Gothic" charset="0"/>
                </a:rPr>
                <a:t>Châu Âu</a:t>
              </a:r>
              <a:r>
                <a:rPr lang="ja-JP" altLang="en-GB" sz="2500" b="1">
                  <a:solidFill>
                    <a:srgbClr val="000000"/>
                  </a:solidFill>
                  <a:latin typeface="Comic Sans MS" charset="0"/>
                  <a:ea typeface="MS Gothic" charset="0"/>
                  <a:cs typeface="MS Gothic" charset="0"/>
                </a:rPr>
                <a:t>”</a:t>
              </a:r>
              <a:endParaRPr lang="en-GB" sz="2500" b="1">
                <a:solidFill>
                  <a:srgbClr val="000000"/>
                </a:solidFill>
                <a:latin typeface="Comic Sans MS" charset="0"/>
                <a:ea typeface="MS Gothic" charset="0"/>
                <a:cs typeface="MS Gothic" charset="0"/>
              </a:endParaRPr>
            </a:p>
          </p:txBody>
        </p:sp>
      </p:grpSp>
      <p:sp>
        <p:nvSpPr>
          <p:cNvPr id="59" name="Text Box 28"/>
          <p:cNvSpPr txBox="1">
            <a:spLocks noChangeArrowheads="1"/>
          </p:cNvSpPr>
          <p:nvPr/>
        </p:nvSpPr>
        <p:spPr bwMode="auto">
          <a:xfrm>
            <a:off x="706438" y="4119563"/>
            <a:ext cx="1717675" cy="339725"/>
          </a:xfrm>
          <a:prstGeom prst="rect">
            <a:avLst/>
          </a:prstGeom>
          <a:solidFill>
            <a:srgbClr val="A7FDFA"/>
          </a:solidFill>
          <a:ln w="9360">
            <a:solidFill>
              <a:srgbClr val="000000"/>
            </a:solidFill>
            <a:miter lim="800000"/>
            <a:headEnd/>
            <a:tailEnd/>
          </a:ln>
          <a:effectLst>
            <a:outerShdw dist="71785" dir="2700000" algn="ctr" rotWithShape="0">
              <a:srgbClr val="808080"/>
            </a:outerShdw>
          </a:effectLst>
        </p:spPr>
        <p:txBody>
          <a:bodyPr lIns="91396" tIns="45859" rIns="91396" bIns="45859">
            <a:spAutoFit/>
          </a:bodyPr>
          <a:lstStyle>
            <a:lvl1pPr defTabSz="409575" eaLnBrk="0" hangingPunct="0">
              <a:tabLst>
                <a:tab pos="0" algn="l"/>
                <a:tab pos="819150" algn="l"/>
                <a:tab pos="1639888" algn="l"/>
                <a:tab pos="2460625" algn="l"/>
                <a:tab pos="3279775" algn="l"/>
                <a:tab pos="4100513" algn="l"/>
                <a:tab pos="4921250" algn="l"/>
                <a:tab pos="5741988" algn="l"/>
                <a:tab pos="6561138" algn="l"/>
                <a:tab pos="7381875" algn="l"/>
                <a:tab pos="8202613" algn="l"/>
                <a:tab pos="9021763" algn="l"/>
              </a:tabLst>
              <a:defRPr sz="2400">
                <a:solidFill>
                  <a:schemeClr val="tx1"/>
                </a:solidFill>
                <a:latin typeface="Times New Roman" charset="0"/>
                <a:ea typeface="MS PGothic" charset="0"/>
                <a:cs typeface="MS PGothic" charset="0"/>
              </a:defRPr>
            </a:lvl1pPr>
            <a:lvl2pPr marL="742950" indent="-285750" defTabSz="409575" eaLnBrk="0" hangingPunct="0">
              <a:tabLst>
                <a:tab pos="0" algn="l"/>
                <a:tab pos="819150" algn="l"/>
                <a:tab pos="1639888" algn="l"/>
                <a:tab pos="2460625" algn="l"/>
                <a:tab pos="3279775" algn="l"/>
                <a:tab pos="4100513" algn="l"/>
                <a:tab pos="4921250" algn="l"/>
                <a:tab pos="5741988" algn="l"/>
                <a:tab pos="6561138" algn="l"/>
                <a:tab pos="7381875" algn="l"/>
                <a:tab pos="8202613" algn="l"/>
                <a:tab pos="9021763" algn="l"/>
              </a:tabLst>
              <a:defRPr sz="2400">
                <a:solidFill>
                  <a:schemeClr val="tx1"/>
                </a:solidFill>
                <a:latin typeface="Times New Roman" charset="0"/>
                <a:ea typeface="MS PGothic" charset="0"/>
                <a:cs typeface="MS PGothic" charset="0"/>
              </a:defRPr>
            </a:lvl2pPr>
            <a:lvl3pPr marL="1143000" indent="-228600" defTabSz="409575" eaLnBrk="0" hangingPunct="0">
              <a:tabLst>
                <a:tab pos="0" algn="l"/>
                <a:tab pos="819150" algn="l"/>
                <a:tab pos="1639888" algn="l"/>
                <a:tab pos="2460625" algn="l"/>
                <a:tab pos="3279775" algn="l"/>
                <a:tab pos="4100513" algn="l"/>
                <a:tab pos="4921250" algn="l"/>
                <a:tab pos="5741988" algn="l"/>
                <a:tab pos="6561138" algn="l"/>
                <a:tab pos="7381875" algn="l"/>
                <a:tab pos="8202613" algn="l"/>
                <a:tab pos="9021763" algn="l"/>
              </a:tabLst>
              <a:defRPr sz="2400">
                <a:solidFill>
                  <a:schemeClr val="tx1"/>
                </a:solidFill>
                <a:latin typeface="Times New Roman" charset="0"/>
                <a:ea typeface="MS PGothic" charset="0"/>
                <a:cs typeface="MS PGothic" charset="0"/>
              </a:defRPr>
            </a:lvl3pPr>
            <a:lvl4pPr marL="1600200" indent="-228600" defTabSz="409575" eaLnBrk="0" hangingPunct="0">
              <a:tabLst>
                <a:tab pos="0" algn="l"/>
                <a:tab pos="819150" algn="l"/>
                <a:tab pos="1639888" algn="l"/>
                <a:tab pos="2460625" algn="l"/>
                <a:tab pos="3279775" algn="l"/>
                <a:tab pos="4100513" algn="l"/>
                <a:tab pos="4921250" algn="l"/>
                <a:tab pos="5741988" algn="l"/>
                <a:tab pos="6561138" algn="l"/>
                <a:tab pos="7381875" algn="l"/>
                <a:tab pos="8202613" algn="l"/>
                <a:tab pos="9021763" algn="l"/>
              </a:tabLst>
              <a:defRPr sz="2400">
                <a:solidFill>
                  <a:schemeClr val="tx1"/>
                </a:solidFill>
                <a:latin typeface="Times New Roman" charset="0"/>
                <a:ea typeface="MS PGothic" charset="0"/>
                <a:cs typeface="MS PGothic" charset="0"/>
              </a:defRPr>
            </a:lvl4pPr>
            <a:lvl5pPr marL="2057400" indent="-228600" defTabSz="409575" eaLnBrk="0" hangingPunct="0">
              <a:tabLst>
                <a:tab pos="0" algn="l"/>
                <a:tab pos="819150" algn="l"/>
                <a:tab pos="1639888" algn="l"/>
                <a:tab pos="2460625" algn="l"/>
                <a:tab pos="3279775" algn="l"/>
                <a:tab pos="4100513" algn="l"/>
                <a:tab pos="4921250" algn="l"/>
                <a:tab pos="5741988" algn="l"/>
                <a:tab pos="6561138" algn="l"/>
                <a:tab pos="7381875" algn="l"/>
                <a:tab pos="8202613" algn="l"/>
                <a:tab pos="9021763" algn="l"/>
              </a:tabLst>
              <a:defRPr sz="2400">
                <a:solidFill>
                  <a:schemeClr val="tx1"/>
                </a:solidFill>
                <a:latin typeface="Times New Roman" charset="0"/>
                <a:ea typeface="MS PGothic" charset="0"/>
                <a:cs typeface="MS PGothic" charset="0"/>
              </a:defRPr>
            </a:lvl5pPr>
            <a:lvl6pPr marL="2514600" indent="-228600" defTabSz="409575" eaLnBrk="0" fontAlgn="base" hangingPunct="0">
              <a:spcBef>
                <a:spcPct val="0"/>
              </a:spcBef>
              <a:spcAft>
                <a:spcPct val="0"/>
              </a:spcAft>
              <a:tabLst>
                <a:tab pos="0" algn="l"/>
                <a:tab pos="819150" algn="l"/>
                <a:tab pos="1639888" algn="l"/>
                <a:tab pos="2460625" algn="l"/>
                <a:tab pos="3279775" algn="l"/>
                <a:tab pos="4100513" algn="l"/>
                <a:tab pos="4921250" algn="l"/>
                <a:tab pos="5741988" algn="l"/>
                <a:tab pos="6561138" algn="l"/>
                <a:tab pos="7381875" algn="l"/>
                <a:tab pos="8202613" algn="l"/>
                <a:tab pos="9021763" algn="l"/>
              </a:tabLst>
              <a:defRPr sz="2400">
                <a:solidFill>
                  <a:schemeClr val="tx1"/>
                </a:solidFill>
                <a:latin typeface="Times New Roman" charset="0"/>
                <a:ea typeface="MS PGothic" charset="0"/>
                <a:cs typeface="MS PGothic" charset="0"/>
              </a:defRPr>
            </a:lvl6pPr>
            <a:lvl7pPr marL="2971800" indent="-228600" defTabSz="409575" eaLnBrk="0" fontAlgn="base" hangingPunct="0">
              <a:spcBef>
                <a:spcPct val="0"/>
              </a:spcBef>
              <a:spcAft>
                <a:spcPct val="0"/>
              </a:spcAft>
              <a:tabLst>
                <a:tab pos="0" algn="l"/>
                <a:tab pos="819150" algn="l"/>
                <a:tab pos="1639888" algn="l"/>
                <a:tab pos="2460625" algn="l"/>
                <a:tab pos="3279775" algn="l"/>
                <a:tab pos="4100513" algn="l"/>
                <a:tab pos="4921250" algn="l"/>
                <a:tab pos="5741988" algn="l"/>
                <a:tab pos="6561138" algn="l"/>
                <a:tab pos="7381875" algn="l"/>
                <a:tab pos="8202613" algn="l"/>
                <a:tab pos="9021763" algn="l"/>
              </a:tabLst>
              <a:defRPr sz="2400">
                <a:solidFill>
                  <a:schemeClr val="tx1"/>
                </a:solidFill>
                <a:latin typeface="Times New Roman" charset="0"/>
                <a:ea typeface="MS PGothic" charset="0"/>
                <a:cs typeface="MS PGothic" charset="0"/>
              </a:defRPr>
            </a:lvl7pPr>
            <a:lvl8pPr marL="3429000" indent="-228600" defTabSz="409575" eaLnBrk="0" fontAlgn="base" hangingPunct="0">
              <a:spcBef>
                <a:spcPct val="0"/>
              </a:spcBef>
              <a:spcAft>
                <a:spcPct val="0"/>
              </a:spcAft>
              <a:tabLst>
                <a:tab pos="0" algn="l"/>
                <a:tab pos="819150" algn="l"/>
                <a:tab pos="1639888" algn="l"/>
                <a:tab pos="2460625" algn="l"/>
                <a:tab pos="3279775" algn="l"/>
                <a:tab pos="4100513" algn="l"/>
                <a:tab pos="4921250" algn="l"/>
                <a:tab pos="5741988" algn="l"/>
                <a:tab pos="6561138" algn="l"/>
                <a:tab pos="7381875" algn="l"/>
                <a:tab pos="8202613" algn="l"/>
                <a:tab pos="9021763" algn="l"/>
              </a:tabLst>
              <a:defRPr sz="2400">
                <a:solidFill>
                  <a:schemeClr val="tx1"/>
                </a:solidFill>
                <a:latin typeface="Times New Roman" charset="0"/>
                <a:ea typeface="MS PGothic" charset="0"/>
                <a:cs typeface="MS PGothic" charset="0"/>
              </a:defRPr>
            </a:lvl8pPr>
            <a:lvl9pPr marL="3886200" indent="-228600" defTabSz="409575" eaLnBrk="0" fontAlgn="base" hangingPunct="0">
              <a:spcBef>
                <a:spcPct val="0"/>
              </a:spcBef>
              <a:spcAft>
                <a:spcPct val="0"/>
              </a:spcAft>
              <a:tabLst>
                <a:tab pos="0" algn="l"/>
                <a:tab pos="819150" algn="l"/>
                <a:tab pos="1639888" algn="l"/>
                <a:tab pos="2460625" algn="l"/>
                <a:tab pos="3279775" algn="l"/>
                <a:tab pos="4100513" algn="l"/>
                <a:tab pos="4921250" algn="l"/>
                <a:tab pos="5741988" algn="l"/>
                <a:tab pos="6561138" algn="l"/>
                <a:tab pos="7381875" algn="l"/>
                <a:tab pos="8202613" algn="l"/>
                <a:tab pos="9021763" algn="l"/>
              </a:tabLst>
              <a:defRPr sz="2400">
                <a:solidFill>
                  <a:schemeClr val="tx1"/>
                </a:solidFill>
                <a:latin typeface="Times New Roman" charset="0"/>
                <a:ea typeface="MS PGothic" charset="0"/>
                <a:cs typeface="MS PGothic" charset="0"/>
              </a:defRPr>
            </a:lvl9pPr>
          </a:lstStyle>
          <a:p>
            <a:pPr algn="ctr">
              <a:spcBef>
                <a:spcPts val="1013"/>
              </a:spcBef>
              <a:buClr>
                <a:srgbClr val="000000"/>
              </a:buClr>
              <a:buSzPct val="100000"/>
            </a:pPr>
            <a:r>
              <a:rPr lang="en-GB" sz="1600" b="1">
                <a:solidFill>
                  <a:srgbClr val="000000"/>
                </a:solidFill>
                <a:latin typeface="Comic Sans MS" charset="0"/>
                <a:ea typeface="MS Gothic" charset="0"/>
                <a:cs typeface="MS Gothic" charset="0"/>
              </a:rPr>
              <a:t>Công vụ 15-18</a:t>
            </a:r>
          </a:p>
        </p:txBody>
      </p:sp>
      <p:grpSp>
        <p:nvGrpSpPr>
          <p:cNvPr id="4" name="Group 35"/>
          <p:cNvGrpSpPr>
            <a:grpSpLocks/>
          </p:cNvGrpSpPr>
          <p:nvPr/>
        </p:nvGrpSpPr>
        <p:grpSpPr bwMode="auto">
          <a:xfrm>
            <a:off x="831850" y="1316038"/>
            <a:ext cx="3713163" cy="2384425"/>
            <a:chOff x="576" y="939"/>
            <a:chExt cx="2573" cy="1703"/>
          </a:xfrm>
        </p:grpSpPr>
        <p:sp>
          <p:nvSpPr>
            <p:cNvPr id="501799" name="AutoShape 36"/>
            <p:cNvSpPr>
              <a:spLocks noChangeArrowheads="1"/>
            </p:cNvSpPr>
            <p:nvPr/>
          </p:nvSpPr>
          <p:spPr bwMode="auto">
            <a:xfrm flipH="1">
              <a:off x="622" y="939"/>
              <a:ext cx="2459" cy="1703"/>
            </a:xfrm>
            <a:prstGeom prst="roundRect">
              <a:avLst>
                <a:gd name="adj" fmla="val 16667"/>
              </a:avLst>
            </a:prstGeom>
            <a:gradFill rotWithShape="0">
              <a:gsLst>
                <a:gs pos="0">
                  <a:srgbClr val="000000"/>
                </a:gs>
                <a:gs pos="50000">
                  <a:srgbClr val="2828FF"/>
                </a:gs>
                <a:gs pos="100000">
                  <a:srgbClr val="000000"/>
                </a:gs>
              </a:gsLst>
              <a:lin ang="5400000" scaled="1"/>
            </a:gradFill>
            <a:ln w="76320">
              <a:solidFill>
                <a:srgbClr val="FC0128"/>
              </a:solidFill>
              <a:miter lim="800000"/>
              <a:headEnd/>
              <a:tailEnd/>
            </a:ln>
          </p:spPr>
          <p:txBody>
            <a:bodyPr wrap="none" anchor="ctr"/>
            <a:lstStyle/>
            <a:p>
              <a:pPr defTabSz="407988" eaLnBrk="0" hangingPunct="0">
                <a:lnSpc>
                  <a:spcPct val="93000"/>
                </a:lnSpc>
                <a:buClr>
                  <a:srgbClr val="000000"/>
                </a:buClr>
                <a:buSzPct val="100000"/>
              </a:pPr>
              <a:endParaRPr lang="en-US" sz="2200">
                <a:solidFill>
                  <a:srgbClr val="FFFFFF"/>
                </a:solidFill>
                <a:ea typeface="MS Gothic" charset="0"/>
                <a:cs typeface="MS Gothic" charset="0"/>
              </a:endParaRPr>
            </a:p>
          </p:txBody>
        </p:sp>
        <p:sp>
          <p:nvSpPr>
            <p:cNvPr id="501800" name="Text Box 37"/>
            <p:cNvSpPr txBox="1">
              <a:spLocks noChangeArrowheads="1"/>
            </p:cNvSpPr>
            <p:nvPr/>
          </p:nvSpPr>
          <p:spPr bwMode="auto">
            <a:xfrm>
              <a:off x="576" y="1344"/>
              <a:ext cx="2573" cy="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lgn="ctr">
                <a:spcBef>
                  <a:spcPts val="3700"/>
                </a:spcBef>
                <a:buClr>
                  <a:srgbClr val="FFEA18"/>
                </a:buClr>
                <a:buSzPct val="100000"/>
              </a:pPr>
              <a:r>
                <a:rPr lang="en-GB" sz="4300" b="1">
                  <a:solidFill>
                    <a:srgbClr val="FFEA18"/>
                  </a:solidFill>
                  <a:latin typeface="Comic Sans MS" charset="0"/>
                  <a:ea typeface="MS Gothic" charset="0"/>
                  <a:cs typeface="MS Gothic" charset="0"/>
                </a:rPr>
                <a:t>Năm 49-52 S.C.</a:t>
              </a:r>
            </a:p>
          </p:txBody>
        </p:sp>
      </p:grpSp>
      <p:sp>
        <p:nvSpPr>
          <p:cNvPr id="65" name="AutoShape 39"/>
          <p:cNvSpPr>
            <a:spLocks noChangeArrowheads="1"/>
          </p:cNvSpPr>
          <p:nvPr/>
        </p:nvSpPr>
        <p:spPr bwMode="auto">
          <a:xfrm rot="5400000">
            <a:off x="6582568" y="3948907"/>
            <a:ext cx="608013" cy="412750"/>
          </a:xfrm>
          <a:prstGeom prst="leftArrow">
            <a:avLst>
              <a:gd name="adj1" fmla="val 50000"/>
              <a:gd name="adj2" fmla="val 37945"/>
            </a:avLst>
          </a:prstGeom>
          <a:solidFill>
            <a:srgbClr val="FFEA18"/>
          </a:solidFill>
          <a:ln w="38160">
            <a:solidFill>
              <a:srgbClr val="FC0128"/>
            </a:solidFill>
            <a:miter lim="800000"/>
            <a:headEnd/>
            <a:tailEnd/>
          </a:ln>
          <a:effectLst>
            <a:outerShdw dist="71785" dir="2700000" algn="ctr" rotWithShape="0">
              <a:srgbClr val="808080"/>
            </a:outerShdw>
          </a:effectLst>
        </p:spPr>
        <p:txBody>
          <a:bodyPr wrap="none" lIns="82030" tIns="41015" rIns="82030" bIns="41015" anchor="ctr"/>
          <a:lstStyle/>
          <a:p>
            <a:pPr defTabSz="409575" eaLnBrk="0" hangingPunct="0">
              <a:lnSpc>
                <a:spcPct val="93000"/>
              </a:lnSpc>
              <a:buClr>
                <a:srgbClr val="000000"/>
              </a:buClr>
              <a:buSzPct val="100000"/>
            </a:pPr>
            <a:endParaRPr lang="en-US" sz="2200">
              <a:solidFill>
                <a:srgbClr val="FFFFFF"/>
              </a:solidFill>
              <a:ea typeface="MS Gothic" charset="0"/>
              <a:cs typeface="MS Gothic" charset="0"/>
            </a:endParaRPr>
          </a:p>
        </p:txBody>
      </p:sp>
      <p:sp>
        <p:nvSpPr>
          <p:cNvPr id="66" name="AutoShape 40"/>
          <p:cNvSpPr>
            <a:spLocks noChangeArrowheads="1"/>
          </p:cNvSpPr>
          <p:nvPr/>
        </p:nvSpPr>
        <p:spPr bwMode="auto">
          <a:xfrm rot="1200000">
            <a:off x="5440363" y="3302000"/>
            <a:ext cx="628650" cy="400050"/>
          </a:xfrm>
          <a:prstGeom prst="leftArrow">
            <a:avLst>
              <a:gd name="adj1" fmla="val 50000"/>
              <a:gd name="adj2" fmla="val 38129"/>
            </a:avLst>
          </a:prstGeom>
          <a:solidFill>
            <a:srgbClr val="FFEA18"/>
          </a:solidFill>
          <a:ln w="38160">
            <a:solidFill>
              <a:srgbClr val="FC0128"/>
            </a:solidFill>
            <a:miter lim="800000"/>
            <a:headEnd/>
            <a:tailEnd/>
          </a:ln>
          <a:effectLst>
            <a:outerShdw dist="71785" dir="2700000" algn="ctr" rotWithShape="0">
              <a:srgbClr val="808080"/>
            </a:outerShdw>
          </a:effectLst>
        </p:spPr>
        <p:txBody>
          <a:bodyPr wrap="none" lIns="82030" tIns="41015" rIns="82030" bIns="41015" anchor="ctr"/>
          <a:lstStyle/>
          <a:p>
            <a:pPr defTabSz="409575" eaLnBrk="0" hangingPunct="0">
              <a:lnSpc>
                <a:spcPct val="93000"/>
              </a:lnSpc>
              <a:buClr>
                <a:srgbClr val="000000"/>
              </a:buClr>
              <a:buSzPct val="100000"/>
            </a:pPr>
            <a:endParaRPr lang="en-US" sz="2200">
              <a:solidFill>
                <a:srgbClr val="FFFFFF"/>
              </a:solidFill>
              <a:ea typeface="MS Gothic" charset="0"/>
              <a:cs typeface="MS Gothic" charset="0"/>
            </a:endParaRPr>
          </a:p>
        </p:txBody>
      </p:sp>
      <p:sp>
        <p:nvSpPr>
          <p:cNvPr id="67" name="AutoShape 41"/>
          <p:cNvSpPr>
            <a:spLocks noChangeArrowheads="1"/>
          </p:cNvSpPr>
          <p:nvPr/>
        </p:nvSpPr>
        <p:spPr bwMode="auto">
          <a:xfrm rot="-6420000">
            <a:off x="4799013" y="3773488"/>
            <a:ext cx="609600" cy="412750"/>
          </a:xfrm>
          <a:prstGeom prst="leftArrow">
            <a:avLst>
              <a:gd name="adj1" fmla="val 50000"/>
              <a:gd name="adj2" fmla="val 38044"/>
            </a:avLst>
          </a:prstGeom>
          <a:solidFill>
            <a:srgbClr val="FFEA18"/>
          </a:solidFill>
          <a:ln w="38160">
            <a:solidFill>
              <a:srgbClr val="FC0128"/>
            </a:solidFill>
            <a:miter lim="800000"/>
            <a:headEnd/>
            <a:tailEnd/>
          </a:ln>
          <a:effectLst>
            <a:outerShdw dist="71785" dir="2700000" algn="ctr" rotWithShape="0">
              <a:srgbClr val="808080"/>
            </a:outerShdw>
          </a:effectLst>
        </p:spPr>
        <p:txBody>
          <a:bodyPr wrap="none" lIns="82030" tIns="41015" rIns="82030" bIns="41015" anchor="ctr"/>
          <a:lstStyle/>
          <a:p>
            <a:pPr defTabSz="409575" eaLnBrk="0" hangingPunct="0">
              <a:lnSpc>
                <a:spcPct val="93000"/>
              </a:lnSpc>
              <a:buClr>
                <a:srgbClr val="000000"/>
              </a:buClr>
              <a:buSzPct val="100000"/>
            </a:pPr>
            <a:endParaRPr lang="en-US" sz="2200">
              <a:solidFill>
                <a:srgbClr val="FFFFFF"/>
              </a:solidFill>
              <a:ea typeface="MS Gothic" charset="0"/>
              <a:cs typeface="MS Gothic" charset="0"/>
            </a:endParaRPr>
          </a:p>
        </p:txBody>
      </p:sp>
      <p:sp>
        <p:nvSpPr>
          <p:cNvPr id="68" name="AutoShape 42"/>
          <p:cNvSpPr>
            <a:spLocks noChangeArrowheads="1"/>
          </p:cNvSpPr>
          <p:nvPr/>
        </p:nvSpPr>
        <p:spPr bwMode="auto">
          <a:xfrm rot="-9960000">
            <a:off x="5049838" y="4443413"/>
            <a:ext cx="627062" cy="400050"/>
          </a:xfrm>
          <a:prstGeom prst="leftArrow">
            <a:avLst>
              <a:gd name="adj1" fmla="val 50000"/>
              <a:gd name="adj2" fmla="val 38033"/>
            </a:avLst>
          </a:prstGeom>
          <a:solidFill>
            <a:srgbClr val="FFEA18"/>
          </a:solidFill>
          <a:ln w="38160">
            <a:solidFill>
              <a:srgbClr val="FC0128"/>
            </a:solidFill>
            <a:miter lim="800000"/>
            <a:headEnd/>
            <a:tailEnd/>
          </a:ln>
          <a:effectLst>
            <a:outerShdw dist="71785" dir="2700000" algn="ctr" rotWithShape="0">
              <a:srgbClr val="808080"/>
            </a:outerShdw>
          </a:effectLst>
        </p:spPr>
        <p:txBody>
          <a:bodyPr wrap="none" lIns="82030" tIns="41015" rIns="82030" bIns="41015" anchor="ctr"/>
          <a:lstStyle/>
          <a:p>
            <a:pPr defTabSz="409575" eaLnBrk="0" hangingPunct="0">
              <a:lnSpc>
                <a:spcPct val="93000"/>
              </a:lnSpc>
              <a:buClr>
                <a:srgbClr val="000000"/>
              </a:buClr>
              <a:buSzPct val="100000"/>
            </a:pPr>
            <a:endParaRPr lang="en-US" sz="2200">
              <a:solidFill>
                <a:srgbClr val="FFFFFF"/>
              </a:solidFill>
              <a:ea typeface="MS Gothic" charset="0"/>
              <a:cs typeface="MS Gothic" charset="0"/>
            </a:endParaRPr>
          </a:p>
        </p:txBody>
      </p:sp>
      <p:sp>
        <p:nvSpPr>
          <p:cNvPr id="69" name="AutoShape 43"/>
          <p:cNvSpPr>
            <a:spLocks noChangeArrowheads="1"/>
          </p:cNvSpPr>
          <p:nvPr/>
        </p:nvSpPr>
        <p:spPr bwMode="auto">
          <a:xfrm rot="-9960000">
            <a:off x="5826125" y="4675188"/>
            <a:ext cx="627063" cy="401637"/>
          </a:xfrm>
          <a:prstGeom prst="leftArrow">
            <a:avLst>
              <a:gd name="adj1" fmla="val 50000"/>
              <a:gd name="adj2" fmla="val 37882"/>
            </a:avLst>
          </a:prstGeom>
          <a:solidFill>
            <a:srgbClr val="FFEA18"/>
          </a:solidFill>
          <a:ln w="38160">
            <a:solidFill>
              <a:srgbClr val="FC0128"/>
            </a:solidFill>
            <a:miter lim="800000"/>
            <a:headEnd/>
            <a:tailEnd/>
          </a:ln>
          <a:effectLst>
            <a:outerShdw dist="71785" dir="2700000" algn="ctr" rotWithShape="0">
              <a:srgbClr val="808080"/>
            </a:outerShdw>
          </a:effectLst>
        </p:spPr>
        <p:txBody>
          <a:bodyPr wrap="none" lIns="82030" tIns="41015" rIns="82030" bIns="41015" anchor="ctr"/>
          <a:lstStyle/>
          <a:p>
            <a:pPr defTabSz="409575" eaLnBrk="0" hangingPunct="0">
              <a:lnSpc>
                <a:spcPct val="93000"/>
              </a:lnSpc>
              <a:buClr>
                <a:srgbClr val="000000"/>
              </a:buClr>
              <a:buSzPct val="100000"/>
            </a:pPr>
            <a:endParaRPr lang="en-US" sz="2200">
              <a:solidFill>
                <a:srgbClr val="FFFFFF"/>
              </a:solidFill>
              <a:ea typeface="MS Gothic" charset="0"/>
              <a:cs typeface="MS Gothic" charset="0"/>
            </a:endParaRPr>
          </a:p>
        </p:txBody>
      </p:sp>
      <p:sp>
        <p:nvSpPr>
          <p:cNvPr id="70" name="Freeform 44"/>
          <p:cNvSpPr>
            <a:spLocks noChangeArrowheads="1"/>
          </p:cNvSpPr>
          <p:nvPr/>
        </p:nvSpPr>
        <p:spPr bwMode="auto">
          <a:xfrm>
            <a:off x="4686300" y="3416300"/>
            <a:ext cx="1985963" cy="1530350"/>
          </a:xfrm>
          <a:custGeom>
            <a:avLst/>
            <a:gdLst>
              <a:gd name="T0" fmla="*/ 1331 w 1376"/>
              <a:gd name="T1" fmla="*/ 1093 h 1093"/>
              <a:gd name="T2" fmla="*/ 1343 w 1376"/>
              <a:gd name="T3" fmla="*/ 969 h 1093"/>
              <a:gd name="T4" fmla="*/ 1365 w 1376"/>
              <a:gd name="T5" fmla="*/ 833 h 1093"/>
              <a:gd name="T6" fmla="*/ 1354 w 1376"/>
              <a:gd name="T7" fmla="*/ 788 h 1093"/>
              <a:gd name="T8" fmla="*/ 1320 w 1376"/>
              <a:gd name="T9" fmla="*/ 777 h 1093"/>
              <a:gd name="T10" fmla="*/ 1309 w 1376"/>
              <a:gd name="T11" fmla="*/ 743 h 1093"/>
              <a:gd name="T12" fmla="*/ 1343 w 1376"/>
              <a:gd name="T13" fmla="*/ 586 h 1093"/>
              <a:gd name="T14" fmla="*/ 1331 w 1376"/>
              <a:gd name="T15" fmla="*/ 462 h 1093"/>
              <a:gd name="T16" fmla="*/ 1275 w 1376"/>
              <a:gd name="T17" fmla="*/ 416 h 1093"/>
              <a:gd name="T18" fmla="*/ 993 w 1376"/>
              <a:gd name="T19" fmla="*/ 405 h 1093"/>
              <a:gd name="T20" fmla="*/ 870 w 1376"/>
              <a:gd name="T21" fmla="*/ 360 h 1093"/>
              <a:gd name="T22" fmla="*/ 813 w 1376"/>
              <a:gd name="T23" fmla="*/ 315 h 1093"/>
              <a:gd name="T24" fmla="*/ 757 w 1376"/>
              <a:gd name="T25" fmla="*/ 270 h 1093"/>
              <a:gd name="T26" fmla="*/ 644 w 1376"/>
              <a:gd name="T27" fmla="*/ 225 h 1093"/>
              <a:gd name="T28" fmla="*/ 554 w 1376"/>
              <a:gd name="T29" fmla="*/ 124 h 1093"/>
              <a:gd name="T30" fmla="*/ 408 w 1376"/>
              <a:gd name="T31" fmla="*/ 56 h 1093"/>
              <a:gd name="T32" fmla="*/ 340 w 1376"/>
              <a:gd name="T33" fmla="*/ 22 h 1093"/>
              <a:gd name="T34" fmla="*/ 227 w 1376"/>
              <a:gd name="T35" fmla="*/ 0 h 1093"/>
              <a:gd name="T36" fmla="*/ 70 w 1376"/>
              <a:gd name="T37" fmla="*/ 33 h 1093"/>
              <a:gd name="T38" fmla="*/ 58 w 1376"/>
              <a:gd name="T39" fmla="*/ 225 h 1093"/>
              <a:gd name="T40" fmla="*/ 70 w 1376"/>
              <a:gd name="T41" fmla="*/ 259 h 1093"/>
              <a:gd name="T42" fmla="*/ 137 w 1376"/>
              <a:gd name="T43" fmla="*/ 281 h 1093"/>
              <a:gd name="T44" fmla="*/ 137 w 1376"/>
              <a:gd name="T45" fmla="*/ 394 h 1093"/>
              <a:gd name="T46" fmla="*/ 126 w 1376"/>
              <a:gd name="T47" fmla="*/ 484 h 1093"/>
              <a:gd name="T48" fmla="*/ 194 w 1376"/>
              <a:gd name="T49" fmla="*/ 507 h 1093"/>
              <a:gd name="T50" fmla="*/ 239 w 1376"/>
              <a:gd name="T51" fmla="*/ 574 h 1093"/>
              <a:gd name="T52" fmla="*/ 577 w 1376"/>
              <a:gd name="T53" fmla="*/ 687 h 1093"/>
              <a:gd name="T54" fmla="*/ 712 w 1376"/>
              <a:gd name="T55" fmla="*/ 721 h 1093"/>
              <a:gd name="T56" fmla="*/ 858 w 1376"/>
              <a:gd name="T57" fmla="*/ 833 h 1093"/>
              <a:gd name="T58" fmla="*/ 892 w 1376"/>
              <a:gd name="T59" fmla="*/ 856 h 1093"/>
              <a:gd name="T60" fmla="*/ 926 w 1376"/>
              <a:gd name="T61" fmla="*/ 867 h 1093"/>
              <a:gd name="T62" fmla="*/ 1027 w 1376"/>
              <a:gd name="T63" fmla="*/ 924 h 1093"/>
              <a:gd name="T64" fmla="*/ 1162 w 1376"/>
              <a:gd name="T65" fmla="*/ 991 h 1093"/>
              <a:gd name="T66" fmla="*/ 1264 w 1376"/>
              <a:gd name="T67" fmla="*/ 1014 h 109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76"/>
              <a:gd name="T103" fmla="*/ 0 h 1093"/>
              <a:gd name="T104" fmla="*/ 1376 w 1376"/>
              <a:gd name="T105" fmla="*/ 1093 h 109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76" h="1093">
                <a:moveTo>
                  <a:pt x="1331" y="1093"/>
                </a:moveTo>
                <a:cubicBezTo>
                  <a:pt x="1376" y="1025"/>
                  <a:pt x="1343" y="1091"/>
                  <a:pt x="1343" y="969"/>
                </a:cubicBezTo>
                <a:cubicBezTo>
                  <a:pt x="1343" y="893"/>
                  <a:pt x="1347" y="886"/>
                  <a:pt x="1365" y="833"/>
                </a:cubicBezTo>
                <a:cubicBezTo>
                  <a:pt x="1361" y="818"/>
                  <a:pt x="1363" y="800"/>
                  <a:pt x="1354" y="788"/>
                </a:cubicBezTo>
                <a:cubicBezTo>
                  <a:pt x="1346" y="778"/>
                  <a:pt x="1328" y="785"/>
                  <a:pt x="1320" y="777"/>
                </a:cubicBezTo>
                <a:cubicBezTo>
                  <a:pt x="1311" y="768"/>
                  <a:pt x="1312" y="754"/>
                  <a:pt x="1309" y="743"/>
                </a:cubicBezTo>
                <a:cubicBezTo>
                  <a:pt x="1316" y="679"/>
                  <a:pt x="1322" y="642"/>
                  <a:pt x="1343" y="586"/>
                </a:cubicBezTo>
                <a:cubicBezTo>
                  <a:pt x="1339" y="544"/>
                  <a:pt x="1339" y="502"/>
                  <a:pt x="1331" y="462"/>
                </a:cubicBezTo>
                <a:cubicBezTo>
                  <a:pt x="1325" y="434"/>
                  <a:pt x="1301" y="417"/>
                  <a:pt x="1275" y="416"/>
                </a:cubicBezTo>
                <a:cubicBezTo>
                  <a:pt x="1181" y="409"/>
                  <a:pt x="1087" y="408"/>
                  <a:pt x="993" y="405"/>
                </a:cubicBezTo>
                <a:cubicBezTo>
                  <a:pt x="937" y="394"/>
                  <a:pt x="920" y="376"/>
                  <a:pt x="870" y="360"/>
                </a:cubicBezTo>
                <a:cubicBezTo>
                  <a:pt x="801" y="259"/>
                  <a:pt x="893" y="379"/>
                  <a:pt x="813" y="315"/>
                </a:cubicBezTo>
                <a:cubicBezTo>
                  <a:pt x="740" y="256"/>
                  <a:pt x="842" y="297"/>
                  <a:pt x="757" y="270"/>
                </a:cubicBezTo>
                <a:cubicBezTo>
                  <a:pt x="718" y="243"/>
                  <a:pt x="689" y="236"/>
                  <a:pt x="644" y="225"/>
                </a:cubicBezTo>
                <a:cubicBezTo>
                  <a:pt x="629" y="137"/>
                  <a:pt x="636" y="144"/>
                  <a:pt x="554" y="124"/>
                </a:cubicBezTo>
                <a:cubicBezTo>
                  <a:pt x="491" y="81"/>
                  <a:pt x="477" y="72"/>
                  <a:pt x="408" y="56"/>
                </a:cubicBezTo>
                <a:cubicBezTo>
                  <a:pt x="375" y="34"/>
                  <a:pt x="376" y="30"/>
                  <a:pt x="340" y="22"/>
                </a:cubicBezTo>
                <a:cubicBezTo>
                  <a:pt x="302" y="13"/>
                  <a:pt x="227" y="0"/>
                  <a:pt x="227" y="0"/>
                </a:cubicBezTo>
                <a:cubicBezTo>
                  <a:pt x="173" y="8"/>
                  <a:pt x="121" y="15"/>
                  <a:pt x="70" y="33"/>
                </a:cubicBezTo>
                <a:cubicBezTo>
                  <a:pt x="0" y="102"/>
                  <a:pt x="28" y="136"/>
                  <a:pt x="58" y="225"/>
                </a:cubicBezTo>
                <a:cubicBezTo>
                  <a:pt x="61" y="236"/>
                  <a:pt x="58" y="255"/>
                  <a:pt x="70" y="259"/>
                </a:cubicBezTo>
                <a:cubicBezTo>
                  <a:pt x="92" y="266"/>
                  <a:pt x="137" y="281"/>
                  <a:pt x="137" y="281"/>
                </a:cubicBezTo>
                <a:cubicBezTo>
                  <a:pt x="198" y="322"/>
                  <a:pt x="197" y="352"/>
                  <a:pt x="137" y="394"/>
                </a:cubicBezTo>
                <a:cubicBezTo>
                  <a:pt x="120" y="419"/>
                  <a:pt x="90" y="448"/>
                  <a:pt x="126" y="484"/>
                </a:cubicBezTo>
                <a:cubicBezTo>
                  <a:pt x="142" y="500"/>
                  <a:pt x="194" y="507"/>
                  <a:pt x="194" y="507"/>
                </a:cubicBezTo>
                <a:cubicBezTo>
                  <a:pt x="209" y="529"/>
                  <a:pt x="216" y="559"/>
                  <a:pt x="239" y="574"/>
                </a:cubicBezTo>
                <a:cubicBezTo>
                  <a:pt x="375" y="665"/>
                  <a:pt x="406" y="671"/>
                  <a:pt x="577" y="687"/>
                </a:cubicBezTo>
                <a:cubicBezTo>
                  <a:pt x="621" y="701"/>
                  <a:pt x="667" y="705"/>
                  <a:pt x="712" y="721"/>
                </a:cubicBezTo>
                <a:cubicBezTo>
                  <a:pt x="731" y="781"/>
                  <a:pt x="799" y="814"/>
                  <a:pt x="858" y="833"/>
                </a:cubicBezTo>
                <a:cubicBezTo>
                  <a:pt x="869" y="840"/>
                  <a:pt x="879" y="849"/>
                  <a:pt x="892" y="856"/>
                </a:cubicBezTo>
                <a:cubicBezTo>
                  <a:pt x="902" y="861"/>
                  <a:pt x="915" y="861"/>
                  <a:pt x="926" y="867"/>
                </a:cubicBezTo>
                <a:cubicBezTo>
                  <a:pt x="1047" y="934"/>
                  <a:pt x="947" y="895"/>
                  <a:pt x="1027" y="924"/>
                </a:cubicBezTo>
                <a:cubicBezTo>
                  <a:pt x="1058" y="969"/>
                  <a:pt x="1108" y="982"/>
                  <a:pt x="1162" y="991"/>
                </a:cubicBezTo>
                <a:cubicBezTo>
                  <a:pt x="1262" y="1007"/>
                  <a:pt x="1231" y="978"/>
                  <a:pt x="1264" y="1014"/>
                </a:cubicBezTo>
              </a:path>
            </a:pathLst>
          </a:custGeom>
          <a:noFill/>
          <a:ln w="76320">
            <a:solidFill>
              <a:srgbClr val="FFEA18"/>
            </a:solidFill>
            <a:round/>
            <a:headEnd/>
            <a:tailEnd/>
          </a:ln>
          <a:effectLst>
            <a:outerShdw blurRad="63500" dist="52300" dir="836435"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txBody>
          <a:bodyPr wrap="none" lIns="82030" tIns="41015" rIns="82030" bIns="41015" anchor="ctr"/>
          <a:lstStyle/>
          <a:p>
            <a:pPr defTabSz="410147" eaLnBrk="0" hangingPunct="0">
              <a:lnSpc>
                <a:spcPct val="93000"/>
              </a:lnSpc>
              <a:buClr>
                <a:srgbClr val="000000"/>
              </a:buClr>
              <a:buSzPct val="100000"/>
              <a:defRPr/>
            </a:pPr>
            <a:endParaRPr lang="en-US" sz="2200">
              <a:solidFill>
                <a:srgbClr val="FFFFFF"/>
              </a:solidFill>
              <a:latin typeface="Times New Roman" pitchFamily="-128" charset="0"/>
              <a:ea typeface="MS Gothic" charset="-128"/>
              <a:cs typeface="MS Gothic" charset="0"/>
            </a:endParaRPr>
          </a:p>
        </p:txBody>
      </p:sp>
      <p:pic>
        <p:nvPicPr>
          <p:cNvPr id="72" name="Picture 2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60938" y="682625"/>
            <a:ext cx="3127375" cy="2276475"/>
          </a:xfrm>
          <a:prstGeom prst="rect">
            <a:avLst/>
          </a:prstGeom>
          <a:noFill/>
          <a:ln w="76320">
            <a:solidFill>
              <a:srgbClr val="A50021"/>
            </a:solidFill>
            <a:miter lim="800000"/>
            <a:headEnd/>
            <a:tailEnd/>
          </a:ln>
          <a:effectLst>
            <a:outerShdw dist="89605" dir="2700000"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73" name="AutoShape 38"/>
          <p:cNvSpPr>
            <a:spLocks noChangeArrowheads="1"/>
          </p:cNvSpPr>
          <p:nvPr/>
        </p:nvSpPr>
        <p:spPr bwMode="auto">
          <a:xfrm>
            <a:off x="5059363" y="1390650"/>
            <a:ext cx="2894012" cy="1009650"/>
          </a:xfrm>
          <a:prstGeom prst="roundRect">
            <a:avLst>
              <a:gd name="adj" fmla="val 16667"/>
            </a:avLst>
          </a:prstGeom>
          <a:noFill/>
          <a:ln w="57240">
            <a:solidFill>
              <a:srgbClr val="FFEA18"/>
            </a:solidFill>
            <a:miter lim="800000"/>
            <a:headEnd/>
            <a:tailEnd/>
          </a:ln>
          <a:effectLst>
            <a:outerShdw dist="53966" dir="2700000" algn="ctr" rotWithShape="0">
              <a:srgbClr val="808080"/>
            </a:outerShdw>
          </a:effectLst>
          <a:extLst>
            <a:ext uri="{909E8E84-426E-40dd-AFC4-6F175D3DCCD1}">
              <a14:hiddenFill xmlns:a14="http://schemas.microsoft.com/office/drawing/2010/main">
                <a:solidFill>
                  <a:srgbClr val="FFFFFF"/>
                </a:solidFill>
              </a14:hiddenFill>
            </a:ext>
          </a:extLst>
        </p:spPr>
        <p:txBody>
          <a:bodyPr wrap="none" lIns="82030" tIns="41015" rIns="82030" bIns="41015" anchor="ctr"/>
          <a:lstStyle/>
          <a:p>
            <a:pPr defTabSz="409575" eaLnBrk="0" hangingPunct="0">
              <a:lnSpc>
                <a:spcPct val="93000"/>
              </a:lnSpc>
              <a:buClr>
                <a:srgbClr val="000000"/>
              </a:buClr>
              <a:buSzPct val="100000"/>
            </a:pPr>
            <a:endParaRPr lang="en-US" sz="2200">
              <a:solidFill>
                <a:srgbClr val="FFFFFF"/>
              </a:solidFill>
              <a:ea typeface="MS Gothic" charset="0"/>
              <a:cs typeface="MS Gothic" charset="0"/>
            </a:endParaRPr>
          </a:p>
        </p:txBody>
      </p:sp>
      <p:sp>
        <p:nvSpPr>
          <p:cNvPr id="71" name="Text Box 45"/>
          <p:cNvSpPr txBox="1">
            <a:spLocks noChangeArrowheads="1"/>
          </p:cNvSpPr>
          <p:nvPr/>
        </p:nvSpPr>
        <p:spPr bwMode="auto">
          <a:xfrm>
            <a:off x="5403850" y="2689225"/>
            <a:ext cx="2954338"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0736" tIns="41983" rIns="80736" bIns="41983">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lgn="ctr">
              <a:spcBef>
                <a:spcPts val="1125"/>
              </a:spcBef>
              <a:buClr>
                <a:srgbClr val="FFEA18"/>
              </a:buClr>
              <a:buSzPct val="100000"/>
            </a:pPr>
            <a:r>
              <a:rPr lang="en-GB" sz="1800" b="1">
                <a:solidFill>
                  <a:srgbClr val="FFEA18"/>
                </a:solidFill>
                <a:latin typeface="Comic Sans MS" charset="0"/>
                <a:ea typeface="MS Gothic" charset="0"/>
                <a:cs typeface="MS Gothic" charset="0"/>
              </a:rPr>
              <a:t>A-THÊN CỔ XƯA</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nodeType="clickEffect">
                                  <p:stCondLst>
                                    <p:cond delay="0"/>
                                  </p:stCondLst>
                                  <p:childTnLst>
                                    <p:set>
                                      <p:cBhvr>
                                        <p:cTn id="6" dur="1" fill="hold">
                                          <p:stCondLst>
                                            <p:cond delay="0"/>
                                          </p:stCondLst>
                                        </p:cTn>
                                        <p:tgtEl>
                                          <p:spTgt spid="45079"/>
                                        </p:tgtEl>
                                        <p:attrNameLst>
                                          <p:attrName>style.visibility</p:attrName>
                                        </p:attrNameLst>
                                      </p:cBhvr>
                                      <p:to>
                                        <p:strVal val="visible"/>
                                      </p:to>
                                    </p:set>
                                    <p:anim calcmode="lin" valueType="num">
                                      <p:cBhvr>
                                        <p:cTn id="7" dur="500" fill="hold"/>
                                        <p:tgtEl>
                                          <p:spTgt spid="45079"/>
                                        </p:tgtEl>
                                        <p:attrNameLst>
                                          <p:attrName>ppt_w</p:attrName>
                                        </p:attrNameLst>
                                      </p:cBhvr>
                                      <p:tavLst>
                                        <p:tav tm="100000">
                                          <p:val>
                                            <p:strVal val="(6*min(ma#ppt_x(#ppt_w*#ppt_h,.3),1)-7.4)/-.7*#ppt_w"/>
                                          </p:val>
                                        </p:tav>
                                        <p:tav tm="100000">
                                          <p:val>
                                            <p:strVal val="#ppt_w"/>
                                          </p:val>
                                        </p:tav>
                                      </p:tavLst>
                                    </p:anim>
                                    <p:anim calcmode="lin" valueType="num">
                                      <p:cBhvr>
                                        <p:cTn id="8" dur="500" fill="hold"/>
                                        <p:tgtEl>
                                          <p:spTgt spid="45079"/>
                                        </p:tgtEl>
                                        <p:attrNameLst>
                                          <p:attrName>ppt_h</p:attrName>
                                        </p:attrNameLst>
                                      </p:cBhvr>
                                      <p:tavLst>
                                        <p:tav tm="100000">
                                          <p:val>
                                            <p:strVal val="(6*min(ma#ppt_x(#ppt_w*#ppt_h,.3),1)-7.4)/-.7*#ppt_h"/>
                                          </p:val>
                                        </p:tav>
                                        <p:tav tm="100000">
                                          <p:val>
                                            <p:strVal val="#ppt_h"/>
                                          </p:val>
                                        </p:tav>
                                      </p:tavLst>
                                    </p:anim>
                                    <p:anim calcmode="lin" valueType="num">
                                      <p:cBhvr>
                                        <p:cTn id="9" dur="500" fill="hold"/>
                                        <p:tgtEl>
                                          <p:spTgt spid="45079"/>
                                        </p:tgtEl>
                                        <p:attrNameLst>
                                          <p:attrName>ppt_x</p:attrName>
                                        </p:attrNameLst>
                                      </p:cBhvr>
                                      <p:tavLst>
                                        <p:tav tm="100000">
                                          <p:val>
                                            <p:fltVal val="0.5"/>
                                          </p:val>
                                        </p:tav>
                                        <p:tav tm="100000">
                                          <p:val>
                                            <p:strVal val="#ppt_x"/>
                                          </p:val>
                                        </p:tav>
                                      </p:tavLst>
                                    </p:anim>
                                    <p:anim calcmode="lin" valueType="num">
                                      <p:cBhvr>
                                        <p:cTn id="10" dur="500" fill="hold"/>
                                        <p:tgtEl>
                                          <p:spTgt spid="45079"/>
                                        </p:tgtEl>
                                        <p:attrNameLst>
                                          <p:attrName>ppt_y</p:attrName>
                                        </p:attrNameLst>
                                      </p:cBhvr>
                                      <p:tavLst>
                                        <p:tav tm="100000">
                                          <p:val>
                                            <p:strVal val="1+(6*min(ma#ppt_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36" fill="hold" nodeType="clickEffect">
                                  <p:stCondLst>
                                    <p:cond delay="0"/>
                                  </p:stCondLst>
                                  <p:childTnLst>
                                    <p:set>
                                      <p:cBhvr>
                                        <p:cTn id="14" dur="1" fill="hold">
                                          <p:stCondLst>
                                            <p:cond delay="0"/>
                                          </p:stCondLst>
                                        </p:cTn>
                                        <p:tgtEl>
                                          <p:spTgt spid="45067"/>
                                        </p:tgtEl>
                                        <p:attrNameLst>
                                          <p:attrName>style.visibility</p:attrName>
                                        </p:attrNameLst>
                                      </p:cBhvr>
                                      <p:to>
                                        <p:strVal val="visible"/>
                                      </p:to>
                                    </p:set>
                                    <p:anim calcmode="lin" valueType="num">
                                      <p:cBhvr>
                                        <p:cTn id="15" dur="500" fill="hold"/>
                                        <p:tgtEl>
                                          <p:spTgt spid="45067"/>
                                        </p:tgtEl>
                                        <p:attrNameLst>
                                          <p:attrName>ppt_w</p:attrName>
                                        </p:attrNameLst>
                                      </p:cBhvr>
                                      <p:tavLst>
                                        <p:tav tm="100000">
                                          <p:val>
                                            <p:strVal val="(6*min(ma#ppt_x(#ppt_w*#ppt_h,.3),1)-7.4)/-.7*#ppt_w"/>
                                          </p:val>
                                        </p:tav>
                                        <p:tav tm="100000">
                                          <p:val>
                                            <p:strVal val="#ppt_w"/>
                                          </p:val>
                                        </p:tav>
                                      </p:tavLst>
                                    </p:anim>
                                    <p:anim calcmode="lin" valueType="num">
                                      <p:cBhvr>
                                        <p:cTn id="16" dur="500" fill="hold"/>
                                        <p:tgtEl>
                                          <p:spTgt spid="45067"/>
                                        </p:tgtEl>
                                        <p:attrNameLst>
                                          <p:attrName>ppt_h</p:attrName>
                                        </p:attrNameLst>
                                      </p:cBhvr>
                                      <p:tavLst>
                                        <p:tav tm="100000">
                                          <p:val>
                                            <p:strVal val="(6*min(ma#ppt_x(#ppt_w*#ppt_h,.3),1)-7.4)/-.7*#ppt_h"/>
                                          </p:val>
                                        </p:tav>
                                        <p:tav tm="100000">
                                          <p:val>
                                            <p:strVal val="#ppt_h"/>
                                          </p:val>
                                        </p:tav>
                                      </p:tavLst>
                                    </p:anim>
                                    <p:anim calcmode="lin" valueType="num">
                                      <p:cBhvr>
                                        <p:cTn id="17" dur="500" fill="hold"/>
                                        <p:tgtEl>
                                          <p:spTgt spid="45067"/>
                                        </p:tgtEl>
                                        <p:attrNameLst>
                                          <p:attrName>ppt_x</p:attrName>
                                        </p:attrNameLst>
                                      </p:cBhvr>
                                      <p:tavLst>
                                        <p:tav tm="100000">
                                          <p:val>
                                            <p:fltVal val="0.5"/>
                                          </p:val>
                                        </p:tav>
                                        <p:tav tm="100000">
                                          <p:val>
                                            <p:strVal val="#ppt_x"/>
                                          </p:val>
                                        </p:tav>
                                      </p:tavLst>
                                    </p:anim>
                                    <p:anim calcmode="lin" valueType="num">
                                      <p:cBhvr>
                                        <p:cTn id="18" dur="500" fill="hold"/>
                                        <p:tgtEl>
                                          <p:spTgt spid="45067"/>
                                        </p:tgtEl>
                                        <p:attrNameLst>
                                          <p:attrName>ppt_y</p:attrName>
                                        </p:attrNameLst>
                                      </p:cBhvr>
                                      <p:tavLst>
                                        <p:tav tm="100000">
                                          <p:val>
                                            <p:strVal val="1+(6*min(ma#ppt_x(#ppt_w*#ppt_h,.3),1)-7.4)/-.7*#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36" fill="hold" nodeType="clickEffect">
                                  <p:stCondLst>
                                    <p:cond delay="0"/>
                                  </p:stCondLst>
                                  <p:childTnLst>
                                    <p:set>
                                      <p:cBhvr>
                                        <p:cTn id="22" dur="1" fill="hold">
                                          <p:stCondLst>
                                            <p:cond delay="0"/>
                                          </p:stCondLst>
                                        </p:cTn>
                                        <p:tgtEl>
                                          <p:spTgt spid="45068"/>
                                        </p:tgtEl>
                                        <p:attrNameLst>
                                          <p:attrName>style.visibility</p:attrName>
                                        </p:attrNameLst>
                                      </p:cBhvr>
                                      <p:to>
                                        <p:strVal val="visible"/>
                                      </p:to>
                                    </p:set>
                                    <p:anim calcmode="lin" valueType="num">
                                      <p:cBhvr>
                                        <p:cTn id="23" dur="500" fill="hold"/>
                                        <p:tgtEl>
                                          <p:spTgt spid="45068"/>
                                        </p:tgtEl>
                                        <p:attrNameLst>
                                          <p:attrName>ppt_w</p:attrName>
                                        </p:attrNameLst>
                                      </p:cBhvr>
                                      <p:tavLst>
                                        <p:tav tm="100000">
                                          <p:val>
                                            <p:strVal val="(6*min(ma#ppt_x(#ppt_w*#ppt_h,.3),1)-7.4)/-.7*#ppt_w"/>
                                          </p:val>
                                        </p:tav>
                                        <p:tav tm="100000">
                                          <p:val>
                                            <p:strVal val="#ppt_w"/>
                                          </p:val>
                                        </p:tav>
                                      </p:tavLst>
                                    </p:anim>
                                    <p:anim calcmode="lin" valueType="num">
                                      <p:cBhvr>
                                        <p:cTn id="24" dur="500" fill="hold"/>
                                        <p:tgtEl>
                                          <p:spTgt spid="45068"/>
                                        </p:tgtEl>
                                        <p:attrNameLst>
                                          <p:attrName>ppt_h</p:attrName>
                                        </p:attrNameLst>
                                      </p:cBhvr>
                                      <p:tavLst>
                                        <p:tav tm="100000">
                                          <p:val>
                                            <p:strVal val="(6*min(ma#ppt_x(#ppt_w*#ppt_h,.3),1)-7.4)/-.7*#ppt_h"/>
                                          </p:val>
                                        </p:tav>
                                        <p:tav tm="100000">
                                          <p:val>
                                            <p:strVal val="#ppt_h"/>
                                          </p:val>
                                        </p:tav>
                                      </p:tavLst>
                                    </p:anim>
                                    <p:anim calcmode="lin" valueType="num">
                                      <p:cBhvr>
                                        <p:cTn id="25" dur="500" fill="hold"/>
                                        <p:tgtEl>
                                          <p:spTgt spid="45068"/>
                                        </p:tgtEl>
                                        <p:attrNameLst>
                                          <p:attrName>ppt_x</p:attrName>
                                        </p:attrNameLst>
                                      </p:cBhvr>
                                      <p:tavLst>
                                        <p:tav tm="100000">
                                          <p:val>
                                            <p:fltVal val="0.5"/>
                                          </p:val>
                                        </p:tav>
                                        <p:tav tm="100000">
                                          <p:val>
                                            <p:strVal val="#ppt_x"/>
                                          </p:val>
                                        </p:tav>
                                      </p:tavLst>
                                    </p:anim>
                                    <p:anim calcmode="lin" valueType="num">
                                      <p:cBhvr>
                                        <p:cTn id="26" dur="500" fill="hold"/>
                                        <p:tgtEl>
                                          <p:spTgt spid="45068"/>
                                        </p:tgtEl>
                                        <p:attrNameLst>
                                          <p:attrName>ppt_y</p:attrName>
                                        </p:attrNameLst>
                                      </p:cBhvr>
                                      <p:tavLst>
                                        <p:tav tm="100000">
                                          <p:val>
                                            <p:strVal val="1+(6*min(ma#ppt_x(#ppt_w*#ppt_h,.3),1)-7.4)/-.7*#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36" fill="hold" nodeType="clickEffect">
                                  <p:stCondLst>
                                    <p:cond delay="0"/>
                                  </p:stCondLst>
                                  <p:childTnLst>
                                    <p:set>
                                      <p:cBhvr>
                                        <p:cTn id="30" dur="1" fill="hold">
                                          <p:stCondLst>
                                            <p:cond delay="0"/>
                                          </p:stCondLst>
                                        </p:cTn>
                                        <p:tgtEl>
                                          <p:spTgt spid="45069"/>
                                        </p:tgtEl>
                                        <p:attrNameLst>
                                          <p:attrName>style.visibility</p:attrName>
                                        </p:attrNameLst>
                                      </p:cBhvr>
                                      <p:to>
                                        <p:strVal val="visible"/>
                                      </p:to>
                                    </p:set>
                                    <p:anim calcmode="lin" valueType="num">
                                      <p:cBhvr>
                                        <p:cTn id="31" dur="500" fill="hold"/>
                                        <p:tgtEl>
                                          <p:spTgt spid="45069"/>
                                        </p:tgtEl>
                                        <p:attrNameLst>
                                          <p:attrName>ppt_w</p:attrName>
                                        </p:attrNameLst>
                                      </p:cBhvr>
                                      <p:tavLst>
                                        <p:tav tm="100000">
                                          <p:val>
                                            <p:strVal val="(6*min(ma#ppt_x(#ppt_w*#ppt_h,.3),1)-7.4)/-.7*#ppt_w"/>
                                          </p:val>
                                        </p:tav>
                                        <p:tav tm="100000">
                                          <p:val>
                                            <p:strVal val="#ppt_w"/>
                                          </p:val>
                                        </p:tav>
                                      </p:tavLst>
                                    </p:anim>
                                    <p:anim calcmode="lin" valueType="num">
                                      <p:cBhvr>
                                        <p:cTn id="32" dur="500" fill="hold"/>
                                        <p:tgtEl>
                                          <p:spTgt spid="45069"/>
                                        </p:tgtEl>
                                        <p:attrNameLst>
                                          <p:attrName>ppt_h</p:attrName>
                                        </p:attrNameLst>
                                      </p:cBhvr>
                                      <p:tavLst>
                                        <p:tav tm="100000">
                                          <p:val>
                                            <p:strVal val="(6*min(ma#ppt_x(#ppt_w*#ppt_h,.3),1)-7.4)/-.7*#ppt_h"/>
                                          </p:val>
                                        </p:tav>
                                        <p:tav tm="100000">
                                          <p:val>
                                            <p:strVal val="#ppt_h"/>
                                          </p:val>
                                        </p:tav>
                                      </p:tavLst>
                                    </p:anim>
                                    <p:anim calcmode="lin" valueType="num">
                                      <p:cBhvr>
                                        <p:cTn id="33" dur="500" fill="hold"/>
                                        <p:tgtEl>
                                          <p:spTgt spid="45069"/>
                                        </p:tgtEl>
                                        <p:attrNameLst>
                                          <p:attrName>ppt_x</p:attrName>
                                        </p:attrNameLst>
                                      </p:cBhvr>
                                      <p:tavLst>
                                        <p:tav tm="100000">
                                          <p:val>
                                            <p:fltVal val="0.5"/>
                                          </p:val>
                                        </p:tav>
                                        <p:tav tm="100000">
                                          <p:val>
                                            <p:strVal val="#ppt_x"/>
                                          </p:val>
                                        </p:tav>
                                      </p:tavLst>
                                    </p:anim>
                                    <p:anim calcmode="lin" valueType="num">
                                      <p:cBhvr>
                                        <p:cTn id="34" dur="500" fill="hold"/>
                                        <p:tgtEl>
                                          <p:spTgt spid="45069"/>
                                        </p:tgtEl>
                                        <p:attrNameLst>
                                          <p:attrName>ppt_y</p:attrName>
                                        </p:attrNameLst>
                                      </p:cBhvr>
                                      <p:tavLst>
                                        <p:tav tm="100000">
                                          <p:val>
                                            <p:strVal val="1+(6*min(ma#ppt_x(#ppt_w*#ppt_h,.3),1)-7.4)/-.7*#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36" fill="hold" nodeType="clickEffect">
                                  <p:stCondLst>
                                    <p:cond delay="0"/>
                                  </p:stCondLst>
                                  <p:childTnLst>
                                    <p:set>
                                      <p:cBhvr>
                                        <p:cTn id="38" dur="1" fill="hold">
                                          <p:stCondLst>
                                            <p:cond delay="0"/>
                                          </p:stCondLst>
                                        </p:cTn>
                                        <p:tgtEl>
                                          <p:spTgt spid="45073"/>
                                        </p:tgtEl>
                                        <p:attrNameLst>
                                          <p:attrName>style.visibility</p:attrName>
                                        </p:attrNameLst>
                                      </p:cBhvr>
                                      <p:to>
                                        <p:strVal val="visible"/>
                                      </p:to>
                                    </p:set>
                                    <p:anim calcmode="lin" valueType="num">
                                      <p:cBhvr>
                                        <p:cTn id="39" dur="500" fill="hold"/>
                                        <p:tgtEl>
                                          <p:spTgt spid="45073"/>
                                        </p:tgtEl>
                                        <p:attrNameLst>
                                          <p:attrName>ppt_w</p:attrName>
                                        </p:attrNameLst>
                                      </p:cBhvr>
                                      <p:tavLst>
                                        <p:tav tm="100000">
                                          <p:val>
                                            <p:strVal val="(6*min(ma#ppt_x(#ppt_w*#ppt_h,.3),1)-7.4)/-.7*#ppt_w"/>
                                          </p:val>
                                        </p:tav>
                                        <p:tav tm="100000">
                                          <p:val>
                                            <p:strVal val="#ppt_w"/>
                                          </p:val>
                                        </p:tav>
                                      </p:tavLst>
                                    </p:anim>
                                    <p:anim calcmode="lin" valueType="num">
                                      <p:cBhvr>
                                        <p:cTn id="40" dur="500" fill="hold"/>
                                        <p:tgtEl>
                                          <p:spTgt spid="45073"/>
                                        </p:tgtEl>
                                        <p:attrNameLst>
                                          <p:attrName>ppt_h</p:attrName>
                                        </p:attrNameLst>
                                      </p:cBhvr>
                                      <p:tavLst>
                                        <p:tav tm="100000">
                                          <p:val>
                                            <p:strVal val="(6*min(ma#ppt_x(#ppt_w*#ppt_h,.3),1)-7.4)/-.7*#ppt_h"/>
                                          </p:val>
                                        </p:tav>
                                        <p:tav tm="100000">
                                          <p:val>
                                            <p:strVal val="#ppt_h"/>
                                          </p:val>
                                        </p:tav>
                                      </p:tavLst>
                                    </p:anim>
                                    <p:anim calcmode="lin" valueType="num">
                                      <p:cBhvr>
                                        <p:cTn id="41" dur="500" fill="hold"/>
                                        <p:tgtEl>
                                          <p:spTgt spid="45073"/>
                                        </p:tgtEl>
                                        <p:attrNameLst>
                                          <p:attrName>ppt_x</p:attrName>
                                        </p:attrNameLst>
                                      </p:cBhvr>
                                      <p:tavLst>
                                        <p:tav tm="100000">
                                          <p:val>
                                            <p:fltVal val="0.5"/>
                                          </p:val>
                                        </p:tav>
                                        <p:tav tm="100000">
                                          <p:val>
                                            <p:strVal val="#ppt_x"/>
                                          </p:val>
                                        </p:tav>
                                      </p:tavLst>
                                    </p:anim>
                                    <p:anim calcmode="lin" valueType="num">
                                      <p:cBhvr>
                                        <p:cTn id="42" dur="500" fill="hold"/>
                                        <p:tgtEl>
                                          <p:spTgt spid="45073"/>
                                        </p:tgtEl>
                                        <p:attrNameLst>
                                          <p:attrName>ppt_y</p:attrName>
                                        </p:attrNameLst>
                                      </p:cBhvr>
                                      <p:tavLst>
                                        <p:tav tm="100000">
                                          <p:val>
                                            <p:strVal val="1+(6*min(ma#ppt_x(#ppt_w*#ppt_h,.3),1)-7.4)/-.7*#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3" presetClass="entr" presetSubtype="36" fill="hold" nodeType="clickEffect">
                                  <p:stCondLst>
                                    <p:cond delay="0"/>
                                  </p:stCondLst>
                                  <p:childTnLst>
                                    <p:set>
                                      <p:cBhvr>
                                        <p:cTn id="46" dur="1" fill="hold">
                                          <p:stCondLst>
                                            <p:cond delay="0"/>
                                          </p:stCondLst>
                                        </p:cTn>
                                        <p:tgtEl>
                                          <p:spTgt spid="45070"/>
                                        </p:tgtEl>
                                        <p:attrNameLst>
                                          <p:attrName>style.visibility</p:attrName>
                                        </p:attrNameLst>
                                      </p:cBhvr>
                                      <p:to>
                                        <p:strVal val="visible"/>
                                      </p:to>
                                    </p:set>
                                    <p:anim calcmode="lin" valueType="num">
                                      <p:cBhvr>
                                        <p:cTn id="47" dur="500" fill="hold"/>
                                        <p:tgtEl>
                                          <p:spTgt spid="45070"/>
                                        </p:tgtEl>
                                        <p:attrNameLst>
                                          <p:attrName>ppt_w</p:attrName>
                                        </p:attrNameLst>
                                      </p:cBhvr>
                                      <p:tavLst>
                                        <p:tav tm="100000">
                                          <p:val>
                                            <p:strVal val="(6*min(ma#ppt_x(#ppt_w*#ppt_h,.3),1)-7.4)/-.7*#ppt_w"/>
                                          </p:val>
                                        </p:tav>
                                        <p:tav tm="100000">
                                          <p:val>
                                            <p:strVal val="#ppt_w"/>
                                          </p:val>
                                        </p:tav>
                                      </p:tavLst>
                                    </p:anim>
                                    <p:anim calcmode="lin" valueType="num">
                                      <p:cBhvr>
                                        <p:cTn id="48" dur="500" fill="hold"/>
                                        <p:tgtEl>
                                          <p:spTgt spid="45070"/>
                                        </p:tgtEl>
                                        <p:attrNameLst>
                                          <p:attrName>ppt_h</p:attrName>
                                        </p:attrNameLst>
                                      </p:cBhvr>
                                      <p:tavLst>
                                        <p:tav tm="100000">
                                          <p:val>
                                            <p:strVal val="(6*min(ma#ppt_x(#ppt_w*#ppt_h,.3),1)-7.4)/-.7*#ppt_h"/>
                                          </p:val>
                                        </p:tav>
                                        <p:tav tm="100000">
                                          <p:val>
                                            <p:strVal val="#ppt_h"/>
                                          </p:val>
                                        </p:tav>
                                      </p:tavLst>
                                    </p:anim>
                                    <p:anim calcmode="lin" valueType="num">
                                      <p:cBhvr>
                                        <p:cTn id="49" dur="500" fill="hold"/>
                                        <p:tgtEl>
                                          <p:spTgt spid="45070"/>
                                        </p:tgtEl>
                                        <p:attrNameLst>
                                          <p:attrName>ppt_x</p:attrName>
                                        </p:attrNameLst>
                                      </p:cBhvr>
                                      <p:tavLst>
                                        <p:tav tm="100000">
                                          <p:val>
                                            <p:fltVal val="0.5"/>
                                          </p:val>
                                        </p:tav>
                                        <p:tav tm="100000">
                                          <p:val>
                                            <p:strVal val="#ppt_x"/>
                                          </p:val>
                                        </p:tav>
                                      </p:tavLst>
                                    </p:anim>
                                    <p:anim calcmode="lin" valueType="num">
                                      <p:cBhvr>
                                        <p:cTn id="50" dur="500" fill="hold"/>
                                        <p:tgtEl>
                                          <p:spTgt spid="45070"/>
                                        </p:tgtEl>
                                        <p:attrNameLst>
                                          <p:attrName>ppt_y</p:attrName>
                                        </p:attrNameLst>
                                      </p:cBhvr>
                                      <p:tavLst>
                                        <p:tav tm="100000">
                                          <p:val>
                                            <p:strVal val="1+(6*min(ma#ppt_x(#ppt_w*#ppt_h,.3),1)-7.4)/-.7*#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3" presetClass="entr" presetSubtype="36" fill="hold" nodeType="clickEffect">
                                  <p:stCondLst>
                                    <p:cond delay="0"/>
                                  </p:stCondLst>
                                  <p:childTnLst>
                                    <p:set>
                                      <p:cBhvr>
                                        <p:cTn id="54" dur="1" fill="hold">
                                          <p:stCondLst>
                                            <p:cond delay="0"/>
                                          </p:stCondLst>
                                        </p:cTn>
                                        <p:tgtEl>
                                          <p:spTgt spid="45066"/>
                                        </p:tgtEl>
                                        <p:attrNameLst>
                                          <p:attrName>style.visibility</p:attrName>
                                        </p:attrNameLst>
                                      </p:cBhvr>
                                      <p:to>
                                        <p:strVal val="visible"/>
                                      </p:to>
                                    </p:set>
                                    <p:anim calcmode="lin" valueType="num">
                                      <p:cBhvr>
                                        <p:cTn id="55" dur="500" fill="hold"/>
                                        <p:tgtEl>
                                          <p:spTgt spid="45066"/>
                                        </p:tgtEl>
                                        <p:attrNameLst>
                                          <p:attrName>ppt_w</p:attrName>
                                        </p:attrNameLst>
                                      </p:cBhvr>
                                      <p:tavLst>
                                        <p:tav tm="100000">
                                          <p:val>
                                            <p:strVal val="(6*min(ma#ppt_x(#ppt_w*#ppt_h,.3),1)-7.4)/-.7*#ppt_w"/>
                                          </p:val>
                                        </p:tav>
                                        <p:tav tm="100000">
                                          <p:val>
                                            <p:strVal val="#ppt_w"/>
                                          </p:val>
                                        </p:tav>
                                      </p:tavLst>
                                    </p:anim>
                                    <p:anim calcmode="lin" valueType="num">
                                      <p:cBhvr>
                                        <p:cTn id="56" dur="500" fill="hold"/>
                                        <p:tgtEl>
                                          <p:spTgt spid="45066"/>
                                        </p:tgtEl>
                                        <p:attrNameLst>
                                          <p:attrName>ppt_h</p:attrName>
                                        </p:attrNameLst>
                                      </p:cBhvr>
                                      <p:tavLst>
                                        <p:tav tm="100000">
                                          <p:val>
                                            <p:strVal val="(6*min(ma#ppt_x(#ppt_w*#ppt_h,.3),1)-7.4)/-.7*#ppt_h"/>
                                          </p:val>
                                        </p:tav>
                                        <p:tav tm="100000">
                                          <p:val>
                                            <p:strVal val="#ppt_h"/>
                                          </p:val>
                                        </p:tav>
                                      </p:tavLst>
                                    </p:anim>
                                    <p:anim calcmode="lin" valueType="num">
                                      <p:cBhvr>
                                        <p:cTn id="57" dur="500" fill="hold"/>
                                        <p:tgtEl>
                                          <p:spTgt spid="45066"/>
                                        </p:tgtEl>
                                        <p:attrNameLst>
                                          <p:attrName>ppt_x</p:attrName>
                                        </p:attrNameLst>
                                      </p:cBhvr>
                                      <p:tavLst>
                                        <p:tav tm="100000">
                                          <p:val>
                                            <p:fltVal val="0.5"/>
                                          </p:val>
                                        </p:tav>
                                        <p:tav tm="100000">
                                          <p:val>
                                            <p:strVal val="#ppt_x"/>
                                          </p:val>
                                        </p:tav>
                                      </p:tavLst>
                                    </p:anim>
                                    <p:anim calcmode="lin" valueType="num">
                                      <p:cBhvr>
                                        <p:cTn id="58" dur="500" fill="hold"/>
                                        <p:tgtEl>
                                          <p:spTgt spid="45066"/>
                                        </p:tgtEl>
                                        <p:attrNameLst>
                                          <p:attrName>ppt_y</p:attrName>
                                        </p:attrNameLst>
                                      </p:cBhvr>
                                      <p:tavLst>
                                        <p:tav tm="100000">
                                          <p:val>
                                            <p:strVal val="1+(6*min(ma#ppt_x(#ppt_w*#ppt_h,.3),1)-7.4)/-.7*#ppt_h/2"/>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0" presetClass="entr" fill="hold" nodeType="click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fade">
                                      <p:cBhvr>
                                        <p:cTn id="63" dur="1000"/>
                                        <p:tgtEl>
                                          <p:spTgt spid="3"/>
                                        </p:tgtEl>
                                      </p:cBhvr>
                                    </p:animEffect>
                                  </p:childTnLst>
                                </p:cTn>
                              </p:par>
                            </p:childTnLst>
                          </p:cTn>
                        </p:par>
                        <p:par>
                          <p:cTn id="64" fill="hold" nodeType="afterGroup">
                            <p:stCondLst>
                              <p:cond delay="1000"/>
                            </p:stCondLst>
                            <p:childTnLst>
                              <p:par>
                                <p:cTn id="65" presetID="10" presetClass="entr" fill="hold" nodeType="afterEffect">
                                  <p:stCondLst>
                                    <p:cond delay="0"/>
                                  </p:stCondLst>
                                  <p:childTnLst>
                                    <p:set>
                                      <p:cBhvr>
                                        <p:cTn id="66" dur="1" fill="hold">
                                          <p:stCondLst>
                                            <p:cond delay="0"/>
                                          </p:stCondLst>
                                        </p:cTn>
                                        <p:tgtEl>
                                          <p:spTgt spid="59"/>
                                        </p:tgtEl>
                                        <p:attrNameLst>
                                          <p:attrName>style.visibility</p:attrName>
                                        </p:attrNameLst>
                                      </p:cBhvr>
                                      <p:to>
                                        <p:strVal val="visible"/>
                                      </p:to>
                                    </p:set>
                                    <p:animEffect transition="in" filter="fade">
                                      <p:cBhvr>
                                        <p:cTn id="67" dur="1000"/>
                                        <p:tgtEl>
                                          <p:spTgt spid="59"/>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3" presetClass="entr" presetSubtype="36" fill="hold" nodeType="clickEffect">
                                  <p:stCondLst>
                                    <p:cond delay="0"/>
                                  </p:stCondLst>
                                  <p:childTnLst>
                                    <p:set>
                                      <p:cBhvr>
                                        <p:cTn id="71" dur="1" fill="hold">
                                          <p:stCondLst>
                                            <p:cond delay="0"/>
                                          </p:stCondLst>
                                        </p:cTn>
                                        <p:tgtEl>
                                          <p:spTgt spid="70"/>
                                        </p:tgtEl>
                                        <p:attrNameLst>
                                          <p:attrName>style.visibility</p:attrName>
                                        </p:attrNameLst>
                                      </p:cBhvr>
                                      <p:to>
                                        <p:strVal val="visible"/>
                                      </p:to>
                                    </p:set>
                                    <p:anim calcmode="lin" valueType="num">
                                      <p:cBhvr>
                                        <p:cTn id="72" dur="2000" fill="hold"/>
                                        <p:tgtEl>
                                          <p:spTgt spid="70"/>
                                        </p:tgtEl>
                                        <p:attrNameLst>
                                          <p:attrName>ppt_w</p:attrName>
                                        </p:attrNameLst>
                                      </p:cBhvr>
                                      <p:tavLst>
                                        <p:tav tm="100000">
                                          <p:val>
                                            <p:strVal val="(6*min(ma#ppt_x(#ppt_w*#ppt_h,.3),1)-7.4)/-.7*#ppt_w"/>
                                          </p:val>
                                        </p:tav>
                                        <p:tav tm="100000">
                                          <p:val>
                                            <p:strVal val="#ppt_w"/>
                                          </p:val>
                                        </p:tav>
                                      </p:tavLst>
                                    </p:anim>
                                    <p:anim calcmode="lin" valueType="num">
                                      <p:cBhvr>
                                        <p:cTn id="73" dur="2000" fill="hold"/>
                                        <p:tgtEl>
                                          <p:spTgt spid="70"/>
                                        </p:tgtEl>
                                        <p:attrNameLst>
                                          <p:attrName>ppt_h</p:attrName>
                                        </p:attrNameLst>
                                      </p:cBhvr>
                                      <p:tavLst>
                                        <p:tav tm="100000">
                                          <p:val>
                                            <p:strVal val="(6*min(ma#ppt_x(#ppt_w*#ppt_h,.3),1)-7.4)/-.7*#ppt_h"/>
                                          </p:val>
                                        </p:tav>
                                        <p:tav tm="100000">
                                          <p:val>
                                            <p:strVal val="#ppt_h"/>
                                          </p:val>
                                        </p:tav>
                                      </p:tavLst>
                                    </p:anim>
                                    <p:anim calcmode="lin" valueType="num">
                                      <p:cBhvr>
                                        <p:cTn id="74" dur="2000" fill="hold"/>
                                        <p:tgtEl>
                                          <p:spTgt spid="70"/>
                                        </p:tgtEl>
                                        <p:attrNameLst>
                                          <p:attrName>ppt_x</p:attrName>
                                        </p:attrNameLst>
                                      </p:cBhvr>
                                      <p:tavLst>
                                        <p:tav tm="100000">
                                          <p:val>
                                            <p:fltVal val="0.5"/>
                                          </p:val>
                                        </p:tav>
                                        <p:tav tm="100000">
                                          <p:val>
                                            <p:strVal val="#ppt_x"/>
                                          </p:val>
                                        </p:tav>
                                      </p:tavLst>
                                    </p:anim>
                                    <p:anim calcmode="lin" valueType="num">
                                      <p:cBhvr>
                                        <p:cTn id="75" dur="2000" fill="hold"/>
                                        <p:tgtEl>
                                          <p:spTgt spid="70"/>
                                        </p:tgtEl>
                                        <p:attrNameLst>
                                          <p:attrName>ppt_y</p:attrName>
                                        </p:attrNameLst>
                                      </p:cBhvr>
                                      <p:tavLst>
                                        <p:tav tm="100000">
                                          <p:val>
                                            <p:strVal val="1+(6*min(ma#ppt_x(#ppt_w*#ppt_h,.3),1)-7.4)/-.7*#ppt_h/2"/>
                                          </p:val>
                                        </p:tav>
                                        <p:tav tm="100000">
                                          <p:val>
                                            <p:strVal val="#ppt_y"/>
                                          </p:val>
                                        </p:tav>
                                      </p:tavLst>
                                    </p:anim>
                                  </p:childTnLst>
                                </p:cTn>
                              </p:par>
                            </p:childTnLst>
                          </p:cTn>
                        </p:par>
                        <p:par>
                          <p:cTn id="76" fill="hold" nodeType="afterGroup">
                            <p:stCondLst>
                              <p:cond delay="2000"/>
                            </p:stCondLst>
                            <p:childTnLst>
                              <p:par>
                                <p:cTn id="77" presetID="23" presetClass="entr" presetSubtype="36" fill="hold" grpId="0" nodeType="afterEffect">
                                  <p:stCondLst>
                                    <p:cond delay="0"/>
                                  </p:stCondLst>
                                  <p:childTnLst>
                                    <p:set>
                                      <p:cBhvr>
                                        <p:cTn id="78" dur="1" fill="hold">
                                          <p:stCondLst>
                                            <p:cond delay="0"/>
                                          </p:stCondLst>
                                        </p:cTn>
                                        <p:tgtEl>
                                          <p:spTgt spid="65"/>
                                        </p:tgtEl>
                                        <p:attrNameLst>
                                          <p:attrName>style.visibility</p:attrName>
                                        </p:attrNameLst>
                                      </p:cBhvr>
                                      <p:to>
                                        <p:strVal val="visible"/>
                                      </p:to>
                                    </p:set>
                                    <p:anim calcmode="lin" valueType="num">
                                      <p:cBhvr>
                                        <p:cTn id="79" dur="500" fill="hold"/>
                                        <p:tgtEl>
                                          <p:spTgt spid="65"/>
                                        </p:tgtEl>
                                        <p:attrNameLst>
                                          <p:attrName>ppt_w</p:attrName>
                                        </p:attrNameLst>
                                      </p:cBhvr>
                                      <p:tavLst>
                                        <p:tav tm="100000">
                                          <p:val>
                                            <p:strVal val="(6*min(ma#ppt_x(#ppt_w*#ppt_h,.3),1)-7.4)/-.7*#ppt_w"/>
                                          </p:val>
                                        </p:tav>
                                        <p:tav tm="100000">
                                          <p:val>
                                            <p:strVal val="#ppt_w"/>
                                          </p:val>
                                        </p:tav>
                                      </p:tavLst>
                                    </p:anim>
                                    <p:anim calcmode="lin" valueType="num">
                                      <p:cBhvr>
                                        <p:cTn id="80" dur="500" fill="hold"/>
                                        <p:tgtEl>
                                          <p:spTgt spid="65"/>
                                        </p:tgtEl>
                                        <p:attrNameLst>
                                          <p:attrName>ppt_h</p:attrName>
                                        </p:attrNameLst>
                                      </p:cBhvr>
                                      <p:tavLst>
                                        <p:tav tm="100000">
                                          <p:val>
                                            <p:strVal val="(6*min(ma#ppt_x(#ppt_w*#ppt_h,.3),1)-7.4)/-.7*#ppt_h"/>
                                          </p:val>
                                        </p:tav>
                                        <p:tav tm="100000">
                                          <p:val>
                                            <p:strVal val="#ppt_h"/>
                                          </p:val>
                                        </p:tav>
                                      </p:tavLst>
                                    </p:anim>
                                    <p:anim calcmode="lin" valueType="num">
                                      <p:cBhvr>
                                        <p:cTn id="81" dur="500" fill="hold"/>
                                        <p:tgtEl>
                                          <p:spTgt spid="65"/>
                                        </p:tgtEl>
                                        <p:attrNameLst>
                                          <p:attrName>ppt_x</p:attrName>
                                        </p:attrNameLst>
                                      </p:cBhvr>
                                      <p:tavLst>
                                        <p:tav tm="100000">
                                          <p:val>
                                            <p:fltVal val="0.5"/>
                                          </p:val>
                                        </p:tav>
                                        <p:tav tm="100000">
                                          <p:val>
                                            <p:strVal val="#ppt_x"/>
                                          </p:val>
                                        </p:tav>
                                      </p:tavLst>
                                    </p:anim>
                                    <p:anim calcmode="lin" valueType="num">
                                      <p:cBhvr>
                                        <p:cTn id="82" dur="500" fill="hold"/>
                                        <p:tgtEl>
                                          <p:spTgt spid="65"/>
                                        </p:tgtEl>
                                        <p:attrNameLst>
                                          <p:attrName>ppt_y</p:attrName>
                                        </p:attrNameLst>
                                      </p:cBhvr>
                                      <p:tavLst>
                                        <p:tav tm="100000">
                                          <p:val>
                                            <p:strVal val="1+(6*min(ma#ppt_x(#ppt_w*#ppt_h,.3),1)-7.4)/-.7*#ppt_h/2"/>
                                          </p:val>
                                        </p:tav>
                                        <p:tav tm="100000">
                                          <p:val>
                                            <p:strVal val="#ppt_y"/>
                                          </p:val>
                                        </p:tav>
                                      </p:tavLst>
                                    </p:anim>
                                  </p:childTnLst>
                                </p:cTn>
                              </p:par>
                            </p:childTnLst>
                          </p:cTn>
                        </p:par>
                        <p:par>
                          <p:cTn id="83" fill="hold" nodeType="afterGroup">
                            <p:stCondLst>
                              <p:cond delay="2500"/>
                            </p:stCondLst>
                            <p:childTnLst>
                              <p:par>
                                <p:cTn id="84" presetID="10" presetClass="entr" fill="hold" grpId="0" nodeType="afterEffect">
                                  <p:stCondLst>
                                    <p:cond delay="0"/>
                                  </p:stCondLst>
                                  <p:childTnLst>
                                    <p:set>
                                      <p:cBhvr>
                                        <p:cTn id="85" dur="1" fill="hold">
                                          <p:stCondLst>
                                            <p:cond delay="0"/>
                                          </p:stCondLst>
                                        </p:cTn>
                                        <p:tgtEl>
                                          <p:spTgt spid="66"/>
                                        </p:tgtEl>
                                        <p:attrNameLst>
                                          <p:attrName>style.visibility</p:attrName>
                                        </p:attrNameLst>
                                      </p:cBhvr>
                                      <p:to>
                                        <p:strVal val="visible"/>
                                      </p:to>
                                    </p:set>
                                    <p:animEffect transition="in" filter="fade">
                                      <p:cBhvr>
                                        <p:cTn id="86" dur="1000"/>
                                        <p:tgtEl>
                                          <p:spTgt spid="66"/>
                                        </p:tgtEl>
                                      </p:cBhvr>
                                    </p:animEffect>
                                  </p:childTnLst>
                                </p:cTn>
                              </p:par>
                            </p:childTnLst>
                          </p:cTn>
                        </p:par>
                        <p:par>
                          <p:cTn id="87" fill="hold" nodeType="afterGroup">
                            <p:stCondLst>
                              <p:cond delay="3500"/>
                            </p:stCondLst>
                            <p:childTnLst>
                              <p:par>
                                <p:cTn id="88" presetID="10" presetClass="entr" fill="hold" grpId="0" nodeType="afterEffect">
                                  <p:stCondLst>
                                    <p:cond delay="0"/>
                                  </p:stCondLst>
                                  <p:childTnLst>
                                    <p:set>
                                      <p:cBhvr>
                                        <p:cTn id="89" dur="1" fill="hold">
                                          <p:stCondLst>
                                            <p:cond delay="0"/>
                                          </p:stCondLst>
                                        </p:cTn>
                                        <p:tgtEl>
                                          <p:spTgt spid="67"/>
                                        </p:tgtEl>
                                        <p:attrNameLst>
                                          <p:attrName>style.visibility</p:attrName>
                                        </p:attrNameLst>
                                      </p:cBhvr>
                                      <p:to>
                                        <p:strVal val="visible"/>
                                      </p:to>
                                    </p:set>
                                    <p:animEffect transition="in" filter="fade">
                                      <p:cBhvr>
                                        <p:cTn id="90" dur="1000"/>
                                        <p:tgtEl>
                                          <p:spTgt spid="67"/>
                                        </p:tgtEl>
                                      </p:cBhvr>
                                    </p:animEffect>
                                  </p:childTnLst>
                                </p:cTn>
                              </p:par>
                            </p:childTnLst>
                          </p:cTn>
                        </p:par>
                        <p:par>
                          <p:cTn id="91" fill="hold" nodeType="afterGroup">
                            <p:stCondLst>
                              <p:cond delay="4500"/>
                            </p:stCondLst>
                            <p:childTnLst>
                              <p:par>
                                <p:cTn id="92" presetID="10" presetClass="entr" fill="hold" grpId="0" nodeType="afterEffect">
                                  <p:stCondLst>
                                    <p:cond delay="0"/>
                                  </p:stCondLst>
                                  <p:childTnLst>
                                    <p:set>
                                      <p:cBhvr>
                                        <p:cTn id="93" dur="1" fill="hold">
                                          <p:stCondLst>
                                            <p:cond delay="0"/>
                                          </p:stCondLst>
                                        </p:cTn>
                                        <p:tgtEl>
                                          <p:spTgt spid="68"/>
                                        </p:tgtEl>
                                        <p:attrNameLst>
                                          <p:attrName>style.visibility</p:attrName>
                                        </p:attrNameLst>
                                      </p:cBhvr>
                                      <p:to>
                                        <p:strVal val="visible"/>
                                      </p:to>
                                    </p:set>
                                    <p:animEffect transition="in" filter="fade">
                                      <p:cBhvr>
                                        <p:cTn id="94" dur="1000"/>
                                        <p:tgtEl>
                                          <p:spTgt spid="68"/>
                                        </p:tgtEl>
                                      </p:cBhvr>
                                    </p:animEffect>
                                  </p:childTnLst>
                                </p:cTn>
                              </p:par>
                            </p:childTnLst>
                          </p:cTn>
                        </p:par>
                        <p:par>
                          <p:cTn id="95" fill="hold" nodeType="afterGroup">
                            <p:stCondLst>
                              <p:cond delay="5500"/>
                            </p:stCondLst>
                            <p:childTnLst>
                              <p:par>
                                <p:cTn id="96" presetID="10" presetClass="entr" fill="hold" grpId="0" nodeType="afterEffect">
                                  <p:stCondLst>
                                    <p:cond delay="0"/>
                                  </p:stCondLst>
                                  <p:childTnLst>
                                    <p:set>
                                      <p:cBhvr>
                                        <p:cTn id="97" dur="1" fill="hold">
                                          <p:stCondLst>
                                            <p:cond delay="0"/>
                                          </p:stCondLst>
                                        </p:cTn>
                                        <p:tgtEl>
                                          <p:spTgt spid="69"/>
                                        </p:tgtEl>
                                        <p:attrNameLst>
                                          <p:attrName>style.visibility</p:attrName>
                                        </p:attrNameLst>
                                      </p:cBhvr>
                                      <p:to>
                                        <p:strVal val="visible"/>
                                      </p:to>
                                    </p:set>
                                    <p:animEffect transition="in" filter="fade">
                                      <p:cBhvr>
                                        <p:cTn id="98" dur="1000"/>
                                        <p:tgtEl>
                                          <p:spTgt spid="69"/>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0" presetClass="entr" fill="hold" nodeType="clickEffect">
                                  <p:stCondLst>
                                    <p:cond delay="0"/>
                                  </p:stCondLst>
                                  <p:childTnLst>
                                    <p:set>
                                      <p:cBhvr>
                                        <p:cTn id="102" dur="1" fill="hold">
                                          <p:stCondLst>
                                            <p:cond delay="0"/>
                                          </p:stCondLst>
                                        </p:cTn>
                                        <p:tgtEl>
                                          <p:spTgt spid="2"/>
                                        </p:tgtEl>
                                        <p:attrNameLst>
                                          <p:attrName>style.visibility</p:attrName>
                                        </p:attrNameLst>
                                      </p:cBhvr>
                                      <p:to>
                                        <p:strVal val="visible"/>
                                      </p:to>
                                    </p:set>
                                    <p:animEffect transition="in" filter="fade">
                                      <p:cBhvr>
                                        <p:cTn id="103" dur="1000"/>
                                        <p:tgtEl>
                                          <p:spTgt spid="2"/>
                                        </p:tgtEl>
                                      </p:cBhvr>
                                    </p:animEffec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2" presetClass="entr" presetSubtype="4" fill="hold" nodeType="clickEffect">
                                  <p:stCondLst>
                                    <p:cond delay="0"/>
                                  </p:stCondLst>
                                  <p:childTnLst>
                                    <p:set>
                                      <p:cBhvr>
                                        <p:cTn id="107" dur="1" fill="hold">
                                          <p:stCondLst>
                                            <p:cond delay="0"/>
                                          </p:stCondLst>
                                        </p:cTn>
                                        <p:tgtEl>
                                          <p:spTgt spid="4"/>
                                        </p:tgtEl>
                                        <p:attrNameLst>
                                          <p:attrName>style.visibility</p:attrName>
                                        </p:attrNameLst>
                                      </p:cBhvr>
                                      <p:to>
                                        <p:strVal val="visible"/>
                                      </p:to>
                                    </p:set>
                                    <p:anim calcmode="lin" valueType="num">
                                      <p:cBhvr>
                                        <p:cTn id="108" dur="500" fill="hold"/>
                                        <p:tgtEl>
                                          <p:spTgt spid="4"/>
                                        </p:tgtEl>
                                        <p:attrNameLst>
                                          <p:attrName>ppt_x</p:attrName>
                                        </p:attrNameLst>
                                      </p:cBhvr>
                                      <p:tavLst>
                                        <p:tav tm="100000">
                                          <p:val>
                                            <p:strVal val="#ppt_x"/>
                                          </p:val>
                                        </p:tav>
                                        <p:tav tm="100000">
                                          <p:val>
                                            <p:strVal val="#ppt_x"/>
                                          </p:val>
                                        </p:tav>
                                      </p:tavLst>
                                    </p:anim>
                                    <p:anim calcmode="lin" valueType="num">
                                      <p:cBhvr>
                                        <p:cTn id="109" dur="500" fill="hold"/>
                                        <p:tgtEl>
                                          <p:spTgt spid="4"/>
                                        </p:tgtEl>
                                        <p:attrNameLst>
                                          <p:attrName>ppt_y</p:attrName>
                                        </p:attrNameLst>
                                      </p:cBhvr>
                                      <p:tavLst>
                                        <p:tav tm="100000">
                                          <p:val>
                                            <p:strVal val="1+#ppt_h/2"/>
                                          </p:val>
                                        </p:tav>
                                        <p:tav tm="100000">
                                          <p:val>
                                            <p:strVal val="#ppt_y"/>
                                          </p:val>
                                        </p:tav>
                                      </p:tavLst>
                                    </p:anim>
                                  </p:childTnLst>
                                </p:cTn>
                              </p:par>
                              <p:par>
                                <p:cTn id="110" presetID="10" presetClass="entr" fill="hold" nodeType="withEffect">
                                  <p:stCondLst>
                                    <p:cond delay="0"/>
                                  </p:stCondLst>
                                  <p:childTnLst>
                                    <p:set>
                                      <p:cBhvr>
                                        <p:cTn id="111" dur="1" fill="hold">
                                          <p:stCondLst>
                                            <p:cond delay="0"/>
                                          </p:stCondLst>
                                        </p:cTn>
                                        <p:tgtEl>
                                          <p:spTgt spid="71"/>
                                        </p:tgtEl>
                                        <p:attrNameLst>
                                          <p:attrName>style.visibility</p:attrName>
                                        </p:attrNameLst>
                                      </p:cBhvr>
                                      <p:to>
                                        <p:strVal val="visible"/>
                                      </p:to>
                                    </p:set>
                                    <p:animEffect transition="in" filter="fade">
                                      <p:cBhvr>
                                        <p:cTn id="112" dur="1000"/>
                                        <p:tgtEl>
                                          <p:spTgt spid="71"/>
                                        </p:tgtEl>
                                      </p:cBhvr>
                                    </p:animEffect>
                                  </p:childTnLst>
                                </p:cTn>
                              </p:par>
                            </p:childTnLst>
                          </p:cTn>
                        </p:par>
                        <p:par>
                          <p:cTn id="113" fill="hold" nodeType="afterGroup">
                            <p:stCondLst>
                              <p:cond delay="1000"/>
                            </p:stCondLst>
                            <p:childTnLst>
                              <p:par>
                                <p:cTn id="114" presetID="10" presetClass="entr" fill="hold" nodeType="afterEffect">
                                  <p:stCondLst>
                                    <p:cond delay="0"/>
                                  </p:stCondLst>
                                  <p:childTnLst>
                                    <p:set>
                                      <p:cBhvr>
                                        <p:cTn id="115" dur="1" fill="hold">
                                          <p:stCondLst>
                                            <p:cond delay="0"/>
                                          </p:stCondLst>
                                        </p:cTn>
                                        <p:tgtEl>
                                          <p:spTgt spid="72"/>
                                        </p:tgtEl>
                                        <p:attrNameLst>
                                          <p:attrName>style.visibility</p:attrName>
                                        </p:attrNameLst>
                                      </p:cBhvr>
                                      <p:to>
                                        <p:strVal val="visible"/>
                                      </p:to>
                                    </p:set>
                                    <p:animEffect transition="in" filter="fade">
                                      <p:cBhvr>
                                        <p:cTn id="116" dur="1000"/>
                                        <p:tgtEl>
                                          <p:spTgt spid="72"/>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 presetClass="entr" presetSubtype="4" fill="hold" grpId="0" nodeType="clickEffect">
                                  <p:stCondLst>
                                    <p:cond delay="0"/>
                                  </p:stCondLst>
                                  <p:childTnLst>
                                    <p:set>
                                      <p:cBhvr>
                                        <p:cTn id="120" dur="1" fill="hold">
                                          <p:stCondLst>
                                            <p:cond delay="0"/>
                                          </p:stCondLst>
                                        </p:cTn>
                                        <p:tgtEl>
                                          <p:spTgt spid="73"/>
                                        </p:tgtEl>
                                        <p:attrNameLst>
                                          <p:attrName>style.visibility</p:attrName>
                                        </p:attrNameLst>
                                      </p:cBhvr>
                                      <p:to>
                                        <p:strVal val="visible"/>
                                      </p:to>
                                    </p:set>
                                    <p:anim calcmode="lin" valueType="num">
                                      <p:cBhvr>
                                        <p:cTn id="121" dur="500" fill="hold"/>
                                        <p:tgtEl>
                                          <p:spTgt spid="73"/>
                                        </p:tgtEl>
                                        <p:attrNameLst>
                                          <p:attrName>ppt_x</p:attrName>
                                        </p:attrNameLst>
                                      </p:cBhvr>
                                      <p:tavLst>
                                        <p:tav tm="100000">
                                          <p:val>
                                            <p:strVal val="#ppt_x"/>
                                          </p:val>
                                        </p:tav>
                                        <p:tav tm="100000">
                                          <p:val>
                                            <p:strVal val="#ppt_x"/>
                                          </p:val>
                                        </p:tav>
                                      </p:tavLst>
                                    </p:anim>
                                    <p:anim calcmode="lin" valueType="num">
                                      <p:cBhvr>
                                        <p:cTn id="122" dur="500" fill="hold"/>
                                        <p:tgtEl>
                                          <p:spTgt spid="73"/>
                                        </p:tgtEl>
                                        <p:attrNameLst>
                                          <p:attrName>ppt_y</p:attrName>
                                        </p:attrNameLst>
                                      </p:cBhvr>
                                      <p:tavLst>
                                        <p:tav tm="10000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6" grpId="0" animBg="1"/>
      <p:bldP spid="67" grpId="0" animBg="1"/>
      <p:bldP spid="68" grpId="0" animBg="1"/>
      <p:bldP spid="69" grpId="0" animBg="1"/>
      <p:bldP spid="7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09"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30" tIns="41015" rIns="82030" bIns="41015" anchor="ctr"/>
          <a:lstStyle/>
          <a:p>
            <a:pPr defTabSz="407988" eaLnBrk="0" hangingPunct="0">
              <a:lnSpc>
                <a:spcPct val="93000"/>
              </a:lnSpc>
              <a:buClr>
                <a:srgbClr val="000000"/>
              </a:buClr>
              <a:buSzPct val="100000"/>
            </a:pPr>
            <a:endParaRPr lang="en-US" sz="2200">
              <a:solidFill>
                <a:srgbClr val="FFFFFF"/>
              </a:solidFill>
              <a:ea typeface="MS Gothic" charset="0"/>
              <a:cs typeface="MS Gothic" charset="0"/>
            </a:endParaRPr>
          </a:p>
        </p:txBody>
      </p:sp>
      <p:sp>
        <p:nvSpPr>
          <p:cNvPr id="503810" name="Text Box 2"/>
          <p:cNvSpPr txBox="1">
            <a:spLocks noChangeArrowheads="1"/>
          </p:cNvSpPr>
          <p:nvPr/>
        </p:nvSpPr>
        <p:spPr bwMode="auto">
          <a:xfrm>
            <a:off x="762000" y="6557963"/>
            <a:ext cx="876300"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36" tIns="41983" rIns="80736" bIns="41983" anchor="ctr">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lgn="ctr">
              <a:spcBef>
                <a:spcPts val="500"/>
              </a:spcBef>
              <a:buClr>
                <a:srgbClr val="FFFFFF"/>
              </a:buClr>
              <a:buSzPct val="100000"/>
            </a:pPr>
            <a:r>
              <a:rPr lang="en-GB" sz="800" b="1">
                <a:solidFill>
                  <a:srgbClr val="FFFFFF"/>
                </a:solidFill>
                <a:latin typeface="Arial" charset="0"/>
                <a:ea typeface="MS Gothic" charset="0"/>
                <a:cs typeface="MS Gothic" charset="0"/>
              </a:rPr>
              <a:t>© </a:t>
            </a:r>
            <a:r>
              <a:rPr lang="en-GB" sz="900" b="1">
                <a:solidFill>
                  <a:srgbClr val="FFFFFF"/>
                </a:solidFill>
                <a:latin typeface="Arial" charset="0"/>
                <a:ea typeface="MS Gothic" charset="0"/>
                <a:cs typeface="MS Gothic" charset="0"/>
              </a:rPr>
              <a:t>2006</a:t>
            </a:r>
            <a:r>
              <a:rPr lang="en-GB" sz="800" b="1">
                <a:solidFill>
                  <a:srgbClr val="FFFFFF"/>
                </a:solidFill>
                <a:latin typeface="Arial" charset="0"/>
                <a:ea typeface="MS Gothic" charset="0"/>
                <a:cs typeface="MS Gothic" charset="0"/>
              </a:rPr>
              <a:t> TBBMI</a:t>
            </a:r>
          </a:p>
        </p:txBody>
      </p:sp>
      <p:sp>
        <p:nvSpPr>
          <p:cNvPr id="503811" name="Rectangle 3"/>
          <p:cNvSpPr>
            <a:spLocks noChangeArrowheads="1"/>
          </p:cNvSpPr>
          <p:nvPr/>
        </p:nvSpPr>
        <p:spPr bwMode="auto">
          <a:xfrm>
            <a:off x="7940675" y="6535738"/>
            <a:ext cx="595313"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36" tIns="41983" rIns="80736" bIns="41983" anchor="ctr">
            <a:spAutoFit/>
          </a:bodyPr>
          <a:lstStyle/>
          <a:p>
            <a:pPr algn="ctr" defTabSz="407988" eaLnBrk="0" hangingPunct="0">
              <a:buClr>
                <a:srgbClr val="FFFFFF"/>
              </a:buClr>
              <a:buSzPct val="100000"/>
              <a:tabLst>
                <a:tab pos="0" algn="l"/>
                <a:tab pos="817563" algn="l"/>
                <a:tab pos="1638300" algn="l"/>
                <a:tab pos="2459038" algn="l"/>
                <a:tab pos="3279775" algn="l"/>
                <a:tab pos="4100513" algn="l"/>
                <a:tab pos="4921250" algn="l"/>
                <a:tab pos="5740400" algn="l"/>
                <a:tab pos="6559550" algn="l"/>
                <a:tab pos="7380288" algn="l"/>
                <a:tab pos="8201025" algn="l"/>
                <a:tab pos="9021763" algn="l"/>
              </a:tabLst>
            </a:pPr>
            <a:r>
              <a:rPr lang="en-GB" sz="900" b="1">
                <a:solidFill>
                  <a:srgbClr val="FFFFFF"/>
                </a:solidFill>
                <a:latin typeface="Comic Sans MS" charset="0"/>
                <a:ea typeface="MS Gothic" charset="0"/>
                <a:cs typeface="MS Gothic" charset="0"/>
              </a:rPr>
              <a:t>9.6.08.</a:t>
            </a:r>
          </a:p>
        </p:txBody>
      </p:sp>
      <p:pic>
        <p:nvPicPr>
          <p:cNvPr id="503812" name="Picture 4"/>
          <p:cNvPicPr>
            <a:picLocks noChangeAspect="1" noChangeArrowheads="1"/>
          </p:cNvPicPr>
          <p:nvPr/>
        </p:nvPicPr>
        <p:blipFill>
          <a:blip r:embed="rId3">
            <a:extLst>
              <a:ext uri="{28A0092B-C50C-407E-A947-70E740481C1C}">
                <a14:useLocalDpi xmlns:a14="http://schemas.microsoft.com/office/drawing/2010/main" val="0"/>
              </a:ext>
            </a:extLst>
          </a:blip>
          <a:srcRect l="5481" t="4640" r="4184" b="3424"/>
          <a:stretch>
            <a:fillRect/>
          </a:stretch>
        </p:blipFill>
        <p:spPr bwMode="auto">
          <a:xfrm>
            <a:off x="571500" y="506413"/>
            <a:ext cx="7950200" cy="578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03813" name="Freeform 5"/>
          <p:cNvSpPr>
            <a:spLocks noChangeArrowheads="1"/>
          </p:cNvSpPr>
          <p:nvPr/>
        </p:nvSpPr>
        <p:spPr bwMode="auto">
          <a:xfrm>
            <a:off x="6251575" y="5351463"/>
            <a:ext cx="914400" cy="998537"/>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600">
            <a:solidFill>
              <a:srgbClr val="000000"/>
            </a:solidFill>
            <a:round/>
            <a:headEnd/>
            <a:tailEnd/>
          </a:ln>
        </p:spPr>
        <p:txBody>
          <a:bodyPr wrap="none" lIns="82030" tIns="41015" rIns="82030" bIns="41015" anchor="ctr"/>
          <a:lstStyle/>
          <a:p>
            <a:endParaRPr lang="en-US"/>
          </a:p>
        </p:txBody>
      </p:sp>
      <p:sp>
        <p:nvSpPr>
          <p:cNvPr id="503814" name="Rectangle 8"/>
          <p:cNvSpPr>
            <a:spLocks noChangeArrowheads="1"/>
          </p:cNvSpPr>
          <p:nvPr/>
        </p:nvSpPr>
        <p:spPr bwMode="auto">
          <a:xfrm>
            <a:off x="571500" y="495300"/>
            <a:ext cx="7950200" cy="5829300"/>
          </a:xfrm>
          <a:prstGeom prst="rect">
            <a:avLst/>
          </a:prstGeom>
          <a:noFill/>
          <a:ln w="76320">
            <a:solidFill>
              <a:srgbClr val="A50021"/>
            </a:solidFill>
            <a:miter lim="800000"/>
            <a:headEnd/>
            <a:tailEnd/>
          </a:ln>
          <a:extLst>
            <a:ext uri="{909E8E84-426E-40dd-AFC4-6F175D3DCCD1}">
              <a14:hiddenFill xmlns:a14="http://schemas.microsoft.com/office/drawing/2010/main">
                <a:solidFill>
                  <a:srgbClr val="FFFFFF"/>
                </a:solidFill>
              </a14:hiddenFill>
            </a:ext>
          </a:extLst>
        </p:spPr>
        <p:txBody>
          <a:bodyPr wrap="none" lIns="82030" tIns="41015" rIns="82030" bIns="41015" anchor="ctr"/>
          <a:lstStyle/>
          <a:p>
            <a:pPr defTabSz="407988" eaLnBrk="0" hangingPunct="0">
              <a:lnSpc>
                <a:spcPct val="93000"/>
              </a:lnSpc>
              <a:buClr>
                <a:srgbClr val="000000"/>
              </a:buClr>
              <a:buSzPct val="100000"/>
            </a:pPr>
            <a:endParaRPr lang="en-US" sz="2200">
              <a:solidFill>
                <a:srgbClr val="FFFFFF"/>
              </a:solidFill>
              <a:ea typeface="MS Gothic" charset="0"/>
              <a:cs typeface="MS Gothic" charset="0"/>
            </a:endParaRPr>
          </a:p>
        </p:txBody>
      </p:sp>
      <p:sp>
        <p:nvSpPr>
          <p:cNvPr id="503815" name="Text Box 9"/>
          <p:cNvSpPr txBox="1">
            <a:spLocks noChangeArrowheads="1"/>
          </p:cNvSpPr>
          <p:nvPr/>
        </p:nvSpPr>
        <p:spPr bwMode="auto">
          <a:xfrm>
            <a:off x="8758238" y="88900"/>
            <a:ext cx="184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1396" tIns="45859" rIns="91396" bIns="45859" anchor="ctr">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lgn="ctr">
              <a:spcBef>
                <a:spcPts val="1238"/>
              </a:spcBef>
              <a:buClr>
                <a:srgbClr val="FFA27C"/>
              </a:buClr>
              <a:buSzPct val="100000"/>
            </a:pPr>
            <a:r>
              <a:rPr lang="en-GB" sz="2000">
                <a:solidFill>
                  <a:srgbClr val="FFA27C"/>
                </a:solidFill>
                <a:latin typeface="Comic Sans MS" charset="0"/>
                <a:ea typeface="MS Gothic" charset="0"/>
                <a:cs typeface="MS Gothic" charset="0"/>
              </a:rPr>
              <a:t> </a:t>
            </a:r>
          </a:p>
        </p:txBody>
      </p:sp>
      <p:sp>
        <p:nvSpPr>
          <p:cNvPr id="45066" name="Text Box 10"/>
          <p:cNvSpPr txBox="1">
            <a:spLocks noChangeArrowheads="1"/>
          </p:cNvSpPr>
          <p:nvPr/>
        </p:nvSpPr>
        <p:spPr bwMode="auto">
          <a:xfrm>
            <a:off x="2933700" y="3024188"/>
            <a:ext cx="140970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96" tIns="45859" rIns="91396" bIns="45859">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spcBef>
                <a:spcPts val="1350"/>
              </a:spcBef>
              <a:buClr>
                <a:srgbClr val="FC0128"/>
              </a:buClr>
              <a:buSzPct val="100000"/>
            </a:pPr>
            <a:r>
              <a:rPr lang="en-GB" sz="2500" b="1">
                <a:solidFill>
                  <a:srgbClr val="FFFFFF"/>
                </a:solidFill>
                <a:latin typeface="Comic Sans MS" charset="0"/>
                <a:ea typeface="MS Gothic" charset="0"/>
                <a:cs typeface="MS Gothic" charset="0"/>
              </a:rPr>
              <a:t>LA MÃ•</a:t>
            </a:r>
          </a:p>
        </p:txBody>
      </p:sp>
      <p:sp>
        <p:nvSpPr>
          <p:cNvPr id="45067" name="Text Box 11"/>
          <p:cNvSpPr txBox="1">
            <a:spLocks noChangeArrowheads="1"/>
          </p:cNvSpPr>
          <p:nvPr/>
        </p:nvSpPr>
        <p:spPr bwMode="auto">
          <a:xfrm>
            <a:off x="6373813" y="4054475"/>
            <a:ext cx="2341562"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96" tIns="45859" rIns="91396" bIns="45859">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spcBef>
                <a:spcPts val="1350"/>
              </a:spcBef>
              <a:buClr>
                <a:srgbClr val="FC0128"/>
              </a:buClr>
              <a:buSzPct val="100000"/>
            </a:pPr>
            <a:r>
              <a:rPr lang="en-GB" sz="2500" b="1">
                <a:solidFill>
                  <a:srgbClr val="000000"/>
                </a:solidFill>
                <a:latin typeface="Comic Sans MS" charset="0"/>
                <a:ea typeface="MS Gothic" charset="0"/>
                <a:cs typeface="MS Gothic" charset="0"/>
              </a:rPr>
              <a:t>•Si-ri An-ti-ốt</a:t>
            </a:r>
          </a:p>
        </p:txBody>
      </p:sp>
      <p:sp>
        <p:nvSpPr>
          <p:cNvPr id="45068" name="Text Box 12"/>
          <p:cNvSpPr txBox="1">
            <a:spLocks noChangeArrowheads="1"/>
          </p:cNvSpPr>
          <p:nvPr/>
        </p:nvSpPr>
        <p:spPr bwMode="auto">
          <a:xfrm>
            <a:off x="6650038" y="3429000"/>
            <a:ext cx="1870075"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96" tIns="45859" rIns="91396" bIns="45859">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spcBef>
                <a:spcPts val="1350"/>
              </a:spcBef>
              <a:buClr>
                <a:srgbClr val="FC0128"/>
              </a:buClr>
              <a:buSzPct val="100000"/>
            </a:pPr>
            <a:r>
              <a:rPr lang="en-GB" sz="2500" b="1">
                <a:solidFill>
                  <a:srgbClr val="000000"/>
                </a:solidFill>
                <a:latin typeface="Comic Sans MS" charset="0"/>
                <a:ea typeface="MS Gothic" charset="0"/>
                <a:cs typeface="MS Gothic" charset="0"/>
              </a:rPr>
              <a:t>•Pi-si-đi-an An-ti-ốt</a:t>
            </a:r>
          </a:p>
        </p:txBody>
      </p:sp>
      <p:sp>
        <p:nvSpPr>
          <p:cNvPr id="45069" name="Text Box 13"/>
          <p:cNvSpPr txBox="1">
            <a:spLocks noChangeArrowheads="1"/>
          </p:cNvSpPr>
          <p:nvPr/>
        </p:nvSpPr>
        <p:spPr bwMode="auto">
          <a:xfrm>
            <a:off x="5186363" y="3717925"/>
            <a:ext cx="181292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96" tIns="45859" rIns="91396" bIns="45859">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spcBef>
                <a:spcPts val="1350"/>
              </a:spcBef>
              <a:buClr>
                <a:srgbClr val="FC0128"/>
              </a:buClr>
              <a:buSzPct val="100000"/>
            </a:pPr>
            <a:r>
              <a:rPr lang="en-GB" sz="2500" b="1">
                <a:solidFill>
                  <a:srgbClr val="000000"/>
                </a:solidFill>
                <a:latin typeface="Comic Sans MS" charset="0"/>
                <a:ea typeface="MS Gothic" charset="0"/>
                <a:cs typeface="MS Gothic" charset="0"/>
              </a:rPr>
              <a:t>•Ê-phê-sô</a:t>
            </a:r>
          </a:p>
        </p:txBody>
      </p:sp>
      <p:sp>
        <p:nvSpPr>
          <p:cNvPr id="45070" name="Text Box 14"/>
          <p:cNvSpPr txBox="1">
            <a:spLocks noChangeArrowheads="1"/>
          </p:cNvSpPr>
          <p:nvPr/>
        </p:nvSpPr>
        <p:spPr bwMode="auto">
          <a:xfrm>
            <a:off x="3898900" y="3787775"/>
            <a:ext cx="133032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96" tIns="45859" rIns="91396" bIns="45859">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spcBef>
                <a:spcPts val="1350"/>
              </a:spcBef>
              <a:buClr>
                <a:srgbClr val="FC0128"/>
              </a:buClr>
              <a:buSzPct val="100000"/>
            </a:pPr>
            <a:r>
              <a:rPr lang="en-GB" sz="2500" b="1">
                <a:solidFill>
                  <a:srgbClr val="FFFFFF"/>
                </a:solidFill>
                <a:latin typeface="Comic Sans MS" charset="0"/>
                <a:ea typeface="MS Gothic" charset="0"/>
                <a:cs typeface="MS Gothic" charset="0"/>
              </a:rPr>
              <a:t>A-then</a:t>
            </a:r>
          </a:p>
        </p:txBody>
      </p:sp>
      <p:sp>
        <p:nvSpPr>
          <p:cNvPr id="503821" name="Text Box 15"/>
          <p:cNvSpPr txBox="1">
            <a:spLocks noChangeArrowheads="1"/>
          </p:cNvSpPr>
          <p:nvPr/>
        </p:nvSpPr>
        <p:spPr bwMode="auto">
          <a:xfrm>
            <a:off x="4675188" y="3649663"/>
            <a:ext cx="3079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96" tIns="45859" rIns="91396" bIns="45859">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spcBef>
                <a:spcPts val="2025"/>
              </a:spcBef>
              <a:buClr>
                <a:srgbClr val="919191"/>
              </a:buClr>
              <a:buSzPct val="100000"/>
            </a:pPr>
            <a:r>
              <a:rPr lang="en-GB" sz="3200" b="1">
                <a:solidFill>
                  <a:srgbClr val="919191"/>
                </a:solidFill>
                <a:latin typeface="Comic Sans MS" charset="0"/>
                <a:ea typeface="MS Gothic" charset="0"/>
                <a:cs typeface="MS Gothic" charset="0"/>
              </a:rPr>
              <a:t>•</a:t>
            </a:r>
          </a:p>
        </p:txBody>
      </p:sp>
      <p:sp>
        <p:nvSpPr>
          <p:cNvPr id="45073" name="Text Box 17"/>
          <p:cNvSpPr txBox="1">
            <a:spLocks noChangeArrowheads="1"/>
          </p:cNvSpPr>
          <p:nvPr/>
        </p:nvSpPr>
        <p:spPr bwMode="auto">
          <a:xfrm>
            <a:off x="4297363" y="3013075"/>
            <a:ext cx="2144712"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96" tIns="45859" rIns="91396" bIns="45859">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spcBef>
                <a:spcPts val="1350"/>
              </a:spcBef>
              <a:buClr>
                <a:srgbClr val="FC0128"/>
              </a:buClr>
              <a:buSzPct val="100000"/>
            </a:pPr>
            <a:r>
              <a:rPr lang="en-GB" sz="2500" b="1">
                <a:solidFill>
                  <a:srgbClr val="000000"/>
                </a:solidFill>
                <a:latin typeface="Comic Sans MS" charset="0"/>
                <a:ea typeface="MS Gothic" charset="0"/>
                <a:cs typeface="MS Gothic" charset="0"/>
              </a:rPr>
              <a:t>Ma-xê-đoan</a:t>
            </a:r>
          </a:p>
        </p:txBody>
      </p:sp>
      <p:sp>
        <p:nvSpPr>
          <p:cNvPr id="45079" name="Text Box 23"/>
          <p:cNvSpPr txBox="1">
            <a:spLocks noChangeArrowheads="1"/>
          </p:cNvSpPr>
          <p:nvPr/>
        </p:nvSpPr>
        <p:spPr bwMode="auto">
          <a:xfrm>
            <a:off x="6373813" y="4668838"/>
            <a:ext cx="2682875"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96" tIns="45859" rIns="91396" bIns="45859">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spcBef>
                <a:spcPts val="1350"/>
              </a:spcBef>
              <a:buClr>
                <a:srgbClr val="FC0128"/>
              </a:buClr>
              <a:buSzPct val="100000"/>
            </a:pPr>
            <a:r>
              <a:rPr lang="en-GB" sz="2500" b="1">
                <a:solidFill>
                  <a:srgbClr val="000000"/>
                </a:solidFill>
                <a:latin typeface="Comic Sans MS" charset="0"/>
                <a:ea typeface="MS Gothic" charset="0"/>
                <a:cs typeface="MS Gothic" charset="0"/>
              </a:rPr>
              <a:t>•Giê-ru-sa-lem</a:t>
            </a:r>
          </a:p>
        </p:txBody>
      </p:sp>
      <p:sp>
        <p:nvSpPr>
          <p:cNvPr id="503824" name="Text Box 24"/>
          <p:cNvSpPr txBox="1">
            <a:spLocks noChangeArrowheads="1"/>
          </p:cNvSpPr>
          <p:nvPr/>
        </p:nvSpPr>
        <p:spPr bwMode="auto">
          <a:xfrm>
            <a:off x="8020050" y="6538913"/>
            <a:ext cx="1666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30" tIns="41015" rIns="82030" bIns="41015" anchor="ctr"/>
          <a:lstStyle>
            <a:lvl1pPr defTabSz="407988" eaLnBrk="0" hangingPunct="0">
              <a:defRPr sz="2400">
                <a:solidFill>
                  <a:schemeClr val="tx1"/>
                </a:solidFill>
                <a:latin typeface="Times New Roman" charset="0"/>
                <a:ea typeface="MS PGothic" charset="0"/>
                <a:cs typeface="MS PGothic" charset="0"/>
              </a:defRPr>
            </a:lvl1pPr>
            <a:lvl2pPr marL="742950" indent="-285750" defTabSz="407988" eaLnBrk="0" hangingPunct="0">
              <a:defRPr sz="2400">
                <a:solidFill>
                  <a:schemeClr val="tx1"/>
                </a:solidFill>
                <a:latin typeface="Times New Roman" charset="0"/>
                <a:ea typeface="MS PGothic" charset="0"/>
                <a:cs typeface="MS PGothic" charset="0"/>
              </a:defRPr>
            </a:lvl2pPr>
            <a:lvl3pPr marL="1143000" indent="-228600" defTabSz="407988" eaLnBrk="0" hangingPunct="0">
              <a:defRPr sz="2400">
                <a:solidFill>
                  <a:schemeClr val="tx1"/>
                </a:solidFill>
                <a:latin typeface="Times New Roman" charset="0"/>
                <a:ea typeface="MS PGothic" charset="0"/>
                <a:cs typeface="MS PGothic" charset="0"/>
              </a:defRPr>
            </a:lvl3pPr>
            <a:lvl4pPr marL="1600200" indent="-228600" defTabSz="407988" eaLnBrk="0" hangingPunct="0">
              <a:defRPr sz="2400">
                <a:solidFill>
                  <a:schemeClr val="tx1"/>
                </a:solidFill>
                <a:latin typeface="Times New Roman" charset="0"/>
                <a:ea typeface="MS PGothic" charset="0"/>
                <a:cs typeface="MS PGothic" charset="0"/>
              </a:defRPr>
            </a:lvl4pPr>
            <a:lvl5pPr marL="2057400" indent="-228600" defTabSz="407988" eaLnBrk="0" hangingPunct="0">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nSpc>
                <a:spcPct val="93000"/>
              </a:lnSpc>
              <a:buClr>
                <a:srgbClr val="000000"/>
              </a:buClr>
              <a:buSzPct val="100000"/>
            </a:pPr>
            <a:endParaRPr lang="en-US" sz="2500">
              <a:solidFill>
                <a:srgbClr val="FFFFFF"/>
              </a:solidFill>
              <a:ea typeface="MS Gothic" charset="0"/>
              <a:cs typeface="MS Gothic" charset="0"/>
            </a:endParaRPr>
          </a:p>
        </p:txBody>
      </p:sp>
      <p:sp>
        <p:nvSpPr>
          <p:cNvPr id="503825" name="Text Box 25"/>
          <p:cNvSpPr txBox="1">
            <a:spLocks noChangeArrowheads="1"/>
          </p:cNvSpPr>
          <p:nvPr/>
        </p:nvSpPr>
        <p:spPr bwMode="auto">
          <a:xfrm>
            <a:off x="8591550" y="6221413"/>
            <a:ext cx="16668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30" tIns="41015" rIns="82030" bIns="41015" anchor="ctr"/>
          <a:lstStyle>
            <a:lvl1pPr defTabSz="407988" eaLnBrk="0" hangingPunct="0">
              <a:defRPr sz="2400">
                <a:solidFill>
                  <a:schemeClr val="tx1"/>
                </a:solidFill>
                <a:latin typeface="Times New Roman" charset="0"/>
                <a:ea typeface="MS PGothic" charset="0"/>
                <a:cs typeface="MS PGothic" charset="0"/>
              </a:defRPr>
            </a:lvl1pPr>
            <a:lvl2pPr marL="742950" indent="-285750" defTabSz="407988" eaLnBrk="0" hangingPunct="0">
              <a:defRPr sz="2400">
                <a:solidFill>
                  <a:schemeClr val="tx1"/>
                </a:solidFill>
                <a:latin typeface="Times New Roman" charset="0"/>
                <a:ea typeface="MS PGothic" charset="0"/>
                <a:cs typeface="MS PGothic" charset="0"/>
              </a:defRPr>
            </a:lvl2pPr>
            <a:lvl3pPr marL="1143000" indent="-228600" defTabSz="407988" eaLnBrk="0" hangingPunct="0">
              <a:defRPr sz="2400">
                <a:solidFill>
                  <a:schemeClr val="tx1"/>
                </a:solidFill>
                <a:latin typeface="Times New Roman" charset="0"/>
                <a:ea typeface="MS PGothic" charset="0"/>
                <a:cs typeface="MS PGothic" charset="0"/>
              </a:defRPr>
            </a:lvl3pPr>
            <a:lvl4pPr marL="1600200" indent="-228600" defTabSz="407988" eaLnBrk="0" hangingPunct="0">
              <a:defRPr sz="2400">
                <a:solidFill>
                  <a:schemeClr val="tx1"/>
                </a:solidFill>
                <a:latin typeface="Times New Roman" charset="0"/>
                <a:ea typeface="MS PGothic" charset="0"/>
                <a:cs typeface="MS PGothic" charset="0"/>
              </a:defRPr>
            </a:lvl4pPr>
            <a:lvl5pPr marL="2057400" indent="-228600" defTabSz="407988" eaLnBrk="0" hangingPunct="0">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nSpc>
                <a:spcPct val="93000"/>
              </a:lnSpc>
              <a:buClr>
                <a:srgbClr val="000000"/>
              </a:buClr>
              <a:buSzPct val="100000"/>
            </a:pPr>
            <a:endParaRPr lang="en-US" sz="2500">
              <a:solidFill>
                <a:srgbClr val="FFFFFF"/>
              </a:solidFill>
              <a:ea typeface="MS Gothic" charset="0"/>
              <a:cs typeface="MS Gothic" charset="0"/>
            </a:endParaRPr>
          </a:p>
        </p:txBody>
      </p:sp>
      <p:sp>
        <p:nvSpPr>
          <p:cNvPr id="503826" name="Text Box 26"/>
          <p:cNvSpPr txBox="1">
            <a:spLocks noChangeArrowheads="1"/>
          </p:cNvSpPr>
          <p:nvPr/>
        </p:nvSpPr>
        <p:spPr bwMode="auto">
          <a:xfrm>
            <a:off x="8359775" y="6537325"/>
            <a:ext cx="303213"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36" tIns="41983" rIns="80736" bIns="41983" anchor="ctr">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lgn="ctr">
              <a:spcBef>
                <a:spcPts val="563"/>
              </a:spcBef>
              <a:buClr>
                <a:srgbClr val="FFFFFF"/>
              </a:buClr>
              <a:buSzPct val="100000"/>
            </a:pPr>
            <a:r>
              <a:rPr lang="en-GB" sz="900" b="1">
                <a:solidFill>
                  <a:srgbClr val="FFFFFF"/>
                </a:solidFill>
                <a:latin typeface="Comic Sans MS" charset="0"/>
                <a:ea typeface="MS Gothic" charset="0"/>
                <a:cs typeface="MS Gothic" charset="0"/>
              </a:rPr>
              <a:t>45</a:t>
            </a:r>
          </a:p>
        </p:txBody>
      </p:sp>
      <p:sp>
        <p:nvSpPr>
          <p:cNvPr id="503827" name="Text Box 27"/>
          <p:cNvSpPr txBox="1">
            <a:spLocks noChangeArrowheads="1"/>
          </p:cNvSpPr>
          <p:nvPr/>
        </p:nvSpPr>
        <p:spPr bwMode="auto">
          <a:xfrm>
            <a:off x="8656638" y="6499225"/>
            <a:ext cx="263525"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36" tIns="41983" rIns="80736" bIns="41983" anchor="ctr">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lgn="ctr">
              <a:spcBef>
                <a:spcPts val="788"/>
              </a:spcBef>
              <a:buClr>
                <a:srgbClr val="FFFFFF"/>
              </a:buClr>
              <a:buSzPct val="100000"/>
            </a:pPr>
            <a:r>
              <a:rPr lang="en-GB" sz="1300" b="1">
                <a:solidFill>
                  <a:srgbClr val="FFFFFF"/>
                </a:solidFill>
                <a:latin typeface="Comic Sans MS" charset="0"/>
                <a:ea typeface="MS Gothic" charset="0"/>
                <a:cs typeface="MS Gothic" charset="0"/>
              </a:rPr>
              <a:t>4</a:t>
            </a:r>
          </a:p>
        </p:txBody>
      </p:sp>
      <p:sp>
        <p:nvSpPr>
          <p:cNvPr id="503828" name="Text Box 2"/>
          <p:cNvSpPr txBox="1">
            <a:spLocks noChangeArrowheads="1"/>
          </p:cNvSpPr>
          <p:nvPr/>
        </p:nvSpPr>
        <p:spPr bwMode="auto">
          <a:xfrm>
            <a:off x="914400" y="5245100"/>
            <a:ext cx="26162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96" tIns="45859" rIns="91396" bIns="45859">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spcBef>
                <a:spcPts val="2250"/>
              </a:spcBef>
              <a:buClr>
                <a:srgbClr val="0033CC"/>
              </a:buClr>
              <a:buSzPct val="100000"/>
            </a:pPr>
            <a:r>
              <a:rPr lang="en-GB" sz="3600" b="1">
                <a:solidFill>
                  <a:srgbClr val="0033CC"/>
                </a:solidFill>
                <a:latin typeface="Comic Sans MS" charset="0"/>
                <a:ea typeface="MS Gothic" charset="0"/>
                <a:cs typeface="MS Gothic" charset="0"/>
              </a:rPr>
              <a:t>CHÂU PHI</a:t>
            </a:r>
          </a:p>
        </p:txBody>
      </p:sp>
      <p:sp>
        <p:nvSpPr>
          <p:cNvPr id="503829" name="Text Box 3"/>
          <p:cNvSpPr txBox="1">
            <a:spLocks noChangeArrowheads="1"/>
          </p:cNvSpPr>
          <p:nvPr/>
        </p:nvSpPr>
        <p:spPr bwMode="auto">
          <a:xfrm>
            <a:off x="6324600" y="4914900"/>
            <a:ext cx="2146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96" tIns="45859" rIns="91396" bIns="45859">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spcBef>
                <a:spcPts val="2250"/>
              </a:spcBef>
              <a:buClr>
                <a:srgbClr val="0033CC"/>
              </a:buClr>
              <a:buSzPct val="100000"/>
            </a:pPr>
            <a:r>
              <a:rPr lang="en-GB" sz="2800" b="1">
                <a:solidFill>
                  <a:srgbClr val="0033CC"/>
                </a:solidFill>
                <a:latin typeface="Comic Sans MS" charset="0"/>
                <a:ea typeface="MS Gothic" charset="0"/>
                <a:cs typeface="MS Gothic" charset="0"/>
              </a:rPr>
              <a:t>Ả RẬP</a:t>
            </a:r>
          </a:p>
        </p:txBody>
      </p:sp>
      <p:sp>
        <p:nvSpPr>
          <p:cNvPr id="503830" name="Text Box 4"/>
          <p:cNvSpPr txBox="1">
            <a:spLocks noChangeArrowheads="1"/>
          </p:cNvSpPr>
          <p:nvPr/>
        </p:nvSpPr>
        <p:spPr bwMode="auto">
          <a:xfrm>
            <a:off x="6324600" y="2095500"/>
            <a:ext cx="1711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96" tIns="45859" rIns="91396" bIns="45859">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spcBef>
                <a:spcPts val="1738"/>
              </a:spcBef>
              <a:buClr>
                <a:srgbClr val="0033CC"/>
              </a:buClr>
              <a:buSzPct val="100000"/>
            </a:pPr>
            <a:r>
              <a:rPr lang="en-GB" sz="2800" b="1">
                <a:solidFill>
                  <a:srgbClr val="0033CC"/>
                </a:solidFill>
                <a:latin typeface="Comic Sans MS" charset="0"/>
                <a:ea typeface="MS Gothic" charset="0"/>
                <a:cs typeface="MS Gothic" charset="0"/>
              </a:rPr>
              <a:t>CHÂU Á</a:t>
            </a:r>
          </a:p>
        </p:txBody>
      </p:sp>
      <p:sp>
        <p:nvSpPr>
          <p:cNvPr id="503831" name="Text Box 5"/>
          <p:cNvSpPr txBox="1">
            <a:spLocks noChangeArrowheads="1"/>
          </p:cNvSpPr>
          <p:nvPr/>
        </p:nvSpPr>
        <p:spPr bwMode="auto">
          <a:xfrm rot="1320000">
            <a:off x="3187700" y="4298950"/>
            <a:ext cx="2108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96" tIns="45859" rIns="91396" bIns="45859">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lgn="ctr">
              <a:spcBef>
                <a:spcPts val="900"/>
              </a:spcBef>
              <a:buClr>
                <a:srgbClr val="FFFFFF"/>
              </a:buClr>
              <a:buSzPct val="100000"/>
            </a:pPr>
            <a:r>
              <a:rPr lang="en-GB" sz="1400" b="1">
                <a:solidFill>
                  <a:srgbClr val="FFFFFF"/>
                </a:solidFill>
                <a:latin typeface="Comic Sans MS" charset="0"/>
                <a:ea typeface="MS Gothic" charset="0"/>
                <a:cs typeface="MS Gothic" charset="0"/>
              </a:rPr>
              <a:t>ĐỊA TRUNG HẢI</a:t>
            </a:r>
          </a:p>
        </p:txBody>
      </p:sp>
      <p:sp>
        <p:nvSpPr>
          <p:cNvPr id="503832" name="Text Box 6"/>
          <p:cNvSpPr txBox="1">
            <a:spLocks noChangeArrowheads="1"/>
          </p:cNvSpPr>
          <p:nvPr/>
        </p:nvSpPr>
        <p:spPr bwMode="auto">
          <a:xfrm rot="1320000">
            <a:off x="584200" y="1270000"/>
            <a:ext cx="1363663"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96" tIns="45859" rIns="91396" bIns="45859">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lgn="ctr">
              <a:spcBef>
                <a:spcPts val="900"/>
              </a:spcBef>
              <a:buClr>
                <a:srgbClr val="FFFFFF"/>
              </a:buClr>
              <a:buSzPct val="100000"/>
            </a:pPr>
            <a:r>
              <a:rPr lang="en-GB" sz="1400" b="1">
                <a:solidFill>
                  <a:srgbClr val="FFFFFF"/>
                </a:solidFill>
                <a:latin typeface="Comic Sans MS" charset="0"/>
                <a:ea typeface="MS Gothic" charset="0"/>
                <a:cs typeface="MS Gothic" charset="0"/>
              </a:rPr>
              <a:t>ĐẠI TÂY DƯƠNG</a:t>
            </a:r>
          </a:p>
        </p:txBody>
      </p:sp>
      <p:sp>
        <p:nvSpPr>
          <p:cNvPr id="503833" name="Text Box 8"/>
          <p:cNvSpPr txBox="1">
            <a:spLocks noChangeArrowheads="1"/>
          </p:cNvSpPr>
          <p:nvPr/>
        </p:nvSpPr>
        <p:spPr bwMode="auto">
          <a:xfrm>
            <a:off x="2036763" y="2041525"/>
            <a:ext cx="28813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96" tIns="45859" rIns="91396" bIns="45859">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spcBef>
                <a:spcPts val="1738"/>
              </a:spcBef>
              <a:buClr>
                <a:srgbClr val="0033CC"/>
              </a:buClr>
              <a:buSzPct val="100000"/>
            </a:pPr>
            <a:r>
              <a:rPr lang="en-GB" sz="2800" b="1">
                <a:solidFill>
                  <a:srgbClr val="0033CC"/>
                </a:solidFill>
                <a:latin typeface="Comic Sans MS" charset="0"/>
                <a:ea typeface="MS Gothic" charset="0"/>
                <a:cs typeface="MS Gothic" charset="0"/>
              </a:rPr>
              <a:t>CHÂU ÂU</a:t>
            </a:r>
          </a:p>
        </p:txBody>
      </p:sp>
      <p:grpSp>
        <p:nvGrpSpPr>
          <p:cNvPr id="2" name="Group 20"/>
          <p:cNvGrpSpPr>
            <a:grpSpLocks/>
          </p:cNvGrpSpPr>
          <p:nvPr/>
        </p:nvGrpSpPr>
        <p:grpSpPr bwMode="auto">
          <a:xfrm>
            <a:off x="758825" y="5311775"/>
            <a:ext cx="7697788" cy="1352550"/>
            <a:chOff x="526" y="3847"/>
            <a:chExt cx="5334" cy="966"/>
          </a:xfrm>
        </p:grpSpPr>
        <p:sp>
          <p:nvSpPr>
            <p:cNvPr id="53" name="Rectangle 21"/>
            <p:cNvSpPr>
              <a:spLocks noChangeArrowheads="1"/>
            </p:cNvSpPr>
            <p:nvPr/>
          </p:nvSpPr>
          <p:spPr bwMode="auto">
            <a:xfrm>
              <a:off x="526" y="3847"/>
              <a:ext cx="5261" cy="854"/>
            </a:xfrm>
            <a:prstGeom prst="rect">
              <a:avLst/>
            </a:prstGeom>
            <a:blipFill dpi="0" rotWithShape="0">
              <a:blip r:embed="rId5"/>
              <a:srcRect/>
              <a:tile tx="0" ty="0" sx="100000" sy="100000" flip="none" algn="tl"/>
            </a:blipFill>
            <a:ln w="76320">
              <a:solidFill>
                <a:srgbClr val="618FFD"/>
              </a:solidFill>
              <a:miter lim="800000"/>
              <a:headEnd/>
              <a:tailEnd/>
            </a:ln>
            <a:effectLst>
              <a:outerShdw blurRad="63500" dist="99193" dir="2381944" algn="ctr" rotWithShape="0">
                <a:srgbClr val="000000">
                  <a:alpha val="74998"/>
                </a:srgbClr>
              </a:outerShdw>
            </a:effectLst>
          </p:spPr>
          <p:txBody>
            <a:bodyPr wrap="none" anchor="ctr"/>
            <a:lstStyle/>
            <a:p>
              <a:pPr defTabSz="410147" eaLnBrk="0" hangingPunct="0">
                <a:lnSpc>
                  <a:spcPct val="93000"/>
                </a:lnSpc>
                <a:buClr>
                  <a:srgbClr val="000000"/>
                </a:buClr>
                <a:buSzPct val="100000"/>
                <a:defRPr/>
              </a:pPr>
              <a:endParaRPr lang="en-US" sz="2200">
                <a:solidFill>
                  <a:srgbClr val="FFFFFF"/>
                </a:solidFill>
                <a:latin typeface="Times New Roman" pitchFamily="-128" charset="0"/>
                <a:ea typeface="MS Gothic" charset="-128"/>
                <a:cs typeface="MS Gothic" charset="0"/>
              </a:endParaRPr>
            </a:p>
          </p:txBody>
        </p:sp>
        <p:sp>
          <p:nvSpPr>
            <p:cNvPr id="503853" name="Rectangle 22"/>
            <p:cNvSpPr>
              <a:spLocks noChangeArrowheads="1"/>
            </p:cNvSpPr>
            <p:nvPr/>
          </p:nvSpPr>
          <p:spPr bwMode="auto">
            <a:xfrm>
              <a:off x="596" y="3918"/>
              <a:ext cx="5264" cy="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defTabSz="407988" eaLnBrk="0" hangingPunct="0">
                <a:lnSpc>
                  <a:spcPct val="85000"/>
                </a:lnSpc>
                <a:buClr>
                  <a:srgbClr val="000000"/>
                </a:buClr>
                <a:buSzPct val="100000"/>
                <a:tabLst>
                  <a:tab pos="0" algn="l"/>
                  <a:tab pos="817563" algn="l"/>
                  <a:tab pos="1638300" algn="l"/>
                  <a:tab pos="2459038" algn="l"/>
                  <a:tab pos="3279775" algn="l"/>
                  <a:tab pos="4100513" algn="l"/>
                  <a:tab pos="4921250" algn="l"/>
                  <a:tab pos="5740400" algn="l"/>
                  <a:tab pos="6559550" algn="l"/>
                  <a:tab pos="7380288" algn="l"/>
                  <a:tab pos="8201025" algn="l"/>
                  <a:tab pos="9021763" algn="l"/>
                </a:tabLst>
              </a:pPr>
              <a:r>
                <a:rPr lang="en-GB" sz="2200" b="1">
                  <a:solidFill>
                    <a:srgbClr val="000000"/>
                  </a:solidFill>
                  <a:latin typeface="Apple Chancery" charset="0"/>
                  <a:ea typeface="MS Gothic" charset="0"/>
                  <a:cs typeface="MS Gothic" charset="0"/>
                </a:rPr>
                <a:t>Đ</a:t>
              </a:r>
              <a:r>
                <a:rPr lang="en-GB" sz="2200" b="1">
                  <a:solidFill>
                    <a:srgbClr val="000000"/>
                  </a:solidFill>
                  <a:latin typeface="Comic Sans MS" charset="0"/>
                  <a:ea typeface="MS Gothic" charset="0"/>
                  <a:cs typeface="MS Gothic" charset="0"/>
                </a:rPr>
                <a:t>iểm quan trọng: kéo dài thời gian ở Hội Thánh tại </a:t>
              </a:r>
              <a:r>
                <a:rPr lang="en-GB" sz="2200" b="1" u="sng">
                  <a:solidFill>
                    <a:srgbClr val="FC0128"/>
                  </a:solidFill>
                  <a:latin typeface="Comic Sans MS" charset="0"/>
                  <a:ea typeface="MS Gothic" charset="0"/>
                  <a:cs typeface="MS Gothic" charset="0"/>
                </a:rPr>
                <a:t>Ê-phê-sô</a:t>
              </a:r>
              <a:r>
                <a:rPr lang="en-GB" sz="2200" b="1">
                  <a:solidFill>
                    <a:srgbClr val="000000"/>
                  </a:solidFill>
                  <a:latin typeface="Comic Sans MS" charset="0"/>
                  <a:ea typeface="MS Gothic" charset="0"/>
                  <a:cs typeface="MS Gothic" charset="0"/>
                </a:rPr>
                <a:t>; ng</a:t>
              </a:r>
              <a:r>
                <a:rPr lang="en-GB" sz="2200" b="1">
                  <a:solidFill>
                    <a:srgbClr val="000000"/>
                  </a:solidFill>
                  <a:latin typeface="Arial" charset="0"/>
                  <a:ea typeface="MS Gothic" charset="0"/>
                  <a:cs typeface="MS Gothic" charset="0"/>
                </a:rPr>
                <a:t>ư</a:t>
              </a:r>
              <a:r>
                <a:rPr lang="en-GB" sz="2200" b="1">
                  <a:solidFill>
                    <a:srgbClr val="000000"/>
                  </a:solidFill>
                  <a:latin typeface="Comic Sans MS" charset="0"/>
                  <a:ea typeface="MS Gothic" charset="0"/>
                  <a:cs typeface="MS Gothic" charset="0"/>
                </a:rPr>
                <a:t>ời trai trẻ </a:t>
              </a:r>
              <a:r>
                <a:rPr lang="en-GB" sz="2200" b="1">
                  <a:solidFill>
                    <a:srgbClr val="000000"/>
                  </a:solidFill>
                  <a:latin typeface="Apple Chancery" charset="0"/>
                  <a:ea typeface="MS Gothic" charset="0"/>
                  <a:cs typeface="MS Gothic" charset="0"/>
                </a:rPr>
                <a:t>đ</a:t>
              </a:r>
              <a:r>
                <a:rPr lang="en-GB" sz="2200" b="1">
                  <a:solidFill>
                    <a:srgbClr val="000000"/>
                  </a:solidFill>
                  <a:latin typeface="Arial" charset="0"/>
                  <a:ea typeface="MS Gothic" charset="0"/>
                  <a:cs typeface="MS Gothic" charset="0"/>
                </a:rPr>
                <a:t>ư</a:t>
              </a:r>
              <a:r>
                <a:rPr lang="en-GB" sz="2200" b="1">
                  <a:solidFill>
                    <a:srgbClr val="000000"/>
                  </a:solidFill>
                  <a:latin typeface="Comic Sans MS" charset="0"/>
                  <a:ea typeface="MS Gothic" charset="0"/>
                  <a:cs typeface="MS Gothic" charset="0"/>
                </a:rPr>
                <a:t>ợc sống lại; những lá th</a:t>
              </a:r>
              <a:r>
                <a:rPr lang="en-GB" sz="2200" b="1">
                  <a:solidFill>
                    <a:srgbClr val="000000"/>
                  </a:solidFill>
                  <a:latin typeface="Arial" charset="0"/>
                  <a:ea typeface="MS Gothic" charset="0"/>
                  <a:cs typeface="MS Gothic" charset="0"/>
                </a:rPr>
                <a:t>ư</a:t>
              </a:r>
              <a:r>
                <a:rPr lang="en-GB" sz="2200" b="1">
                  <a:solidFill>
                    <a:srgbClr val="000000"/>
                  </a:solidFill>
                  <a:latin typeface="Comic Sans MS" charset="0"/>
                  <a:ea typeface="MS Gothic" charset="0"/>
                  <a:cs typeface="MS Gothic" charset="0"/>
                </a:rPr>
                <a:t> quan trọng </a:t>
              </a:r>
              <a:r>
                <a:rPr lang="en-GB" sz="2200" b="1">
                  <a:solidFill>
                    <a:srgbClr val="000000"/>
                  </a:solidFill>
                  <a:latin typeface="Apple Chancery" charset="0"/>
                  <a:ea typeface="MS Gothic" charset="0"/>
                  <a:cs typeface="MS Gothic" charset="0"/>
                </a:rPr>
                <a:t>đ</a:t>
              </a:r>
              <a:r>
                <a:rPr lang="en-GB" sz="2200" b="1">
                  <a:solidFill>
                    <a:srgbClr val="000000"/>
                  </a:solidFill>
                  <a:latin typeface="Arial" charset="0"/>
                  <a:ea typeface="MS Gothic" charset="0"/>
                  <a:cs typeface="MS Gothic" charset="0"/>
                </a:rPr>
                <a:t>ư</a:t>
              </a:r>
              <a:r>
                <a:rPr lang="en-GB" sz="2200" b="1">
                  <a:solidFill>
                    <a:srgbClr val="000000"/>
                  </a:solidFill>
                  <a:latin typeface="Comic Sans MS" charset="0"/>
                  <a:ea typeface="MS Gothic" charset="0"/>
                  <a:cs typeface="MS Gothic" charset="0"/>
                </a:rPr>
                <a:t>ợc viết; sự nổi loạn của các thợ bạc </a:t>
              </a:r>
              <a:r>
                <a:rPr lang="en-GB" sz="2200" b="1" u="sng">
                  <a:solidFill>
                    <a:srgbClr val="FF0000"/>
                  </a:solidFill>
                  <a:latin typeface="Comic Sans MS" charset="0"/>
                  <a:ea typeface="MS Gothic" charset="0"/>
                  <a:cs typeface="MS Gothic" charset="0"/>
                </a:rPr>
                <a:t>Ê-phê-sô</a:t>
              </a:r>
              <a:r>
                <a:rPr lang="en-GB" sz="2200" b="1">
                  <a:solidFill>
                    <a:srgbClr val="FF0000"/>
                  </a:solidFill>
                  <a:latin typeface="Comic Sans MS" charset="0"/>
                  <a:ea typeface="MS Gothic" charset="0"/>
                  <a:cs typeface="MS Gothic" charset="0"/>
                </a:rPr>
                <a:t> </a:t>
              </a:r>
              <a:r>
                <a:rPr lang="en-GB" sz="2200" b="1">
                  <a:solidFill>
                    <a:srgbClr val="000000"/>
                  </a:solidFill>
                  <a:latin typeface="Comic Sans MS" charset="0"/>
                  <a:ea typeface="MS Gothic" charset="0"/>
                  <a:cs typeface="MS Gothic" charset="0"/>
                </a:rPr>
                <a:t>tại </a:t>
              </a:r>
              <a:r>
                <a:rPr lang="en-GB" sz="2200" b="1" u="sng">
                  <a:solidFill>
                    <a:srgbClr val="FC0128"/>
                  </a:solidFill>
                  <a:latin typeface="Comic Sans MS" charset="0"/>
                  <a:ea typeface="MS Gothic" charset="0"/>
                  <a:cs typeface="MS Gothic" charset="0"/>
                </a:rPr>
                <a:t>nhà hát</a:t>
              </a:r>
              <a:r>
                <a:rPr lang="en-GB" sz="2200" b="1">
                  <a:solidFill>
                    <a:srgbClr val="000000"/>
                  </a:solidFill>
                  <a:latin typeface="Comic Sans MS" charset="0"/>
                  <a:ea typeface="MS Gothic" charset="0"/>
                  <a:cs typeface="MS Gothic" charset="0"/>
                </a:rPr>
                <a:t>.</a:t>
              </a:r>
            </a:p>
          </p:txBody>
        </p:sp>
      </p:grpSp>
      <p:sp>
        <p:nvSpPr>
          <p:cNvPr id="60" name="Text Box 24"/>
          <p:cNvSpPr txBox="1">
            <a:spLocks noChangeArrowheads="1"/>
          </p:cNvSpPr>
          <p:nvPr/>
        </p:nvSpPr>
        <p:spPr bwMode="auto">
          <a:xfrm>
            <a:off x="730250" y="4054475"/>
            <a:ext cx="1719263" cy="338138"/>
          </a:xfrm>
          <a:prstGeom prst="rect">
            <a:avLst/>
          </a:prstGeom>
          <a:solidFill>
            <a:srgbClr val="A7FDFA"/>
          </a:solidFill>
          <a:ln w="9360">
            <a:solidFill>
              <a:srgbClr val="000000"/>
            </a:solidFill>
            <a:miter lim="800000"/>
            <a:headEnd/>
            <a:tailEnd/>
          </a:ln>
          <a:effectLst>
            <a:outerShdw dist="71785" dir="2700000" algn="ctr" rotWithShape="0">
              <a:srgbClr val="808080"/>
            </a:outerShdw>
          </a:effectLst>
        </p:spPr>
        <p:txBody>
          <a:bodyPr lIns="91396" tIns="45859" rIns="91396" bIns="45859">
            <a:spAutoFit/>
          </a:bodyPr>
          <a:lstStyle>
            <a:lvl1pPr defTabSz="409575" eaLnBrk="0" hangingPunct="0">
              <a:tabLst>
                <a:tab pos="0" algn="l"/>
                <a:tab pos="819150" algn="l"/>
                <a:tab pos="1639888" algn="l"/>
                <a:tab pos="2460625" algn="l"/>
                <a:tab pos="3279775" algn="l"/>
                <a:tab pos="4100513" algn="l"/>
                <a:tab pos="4921250" algn="l"/>
                <a:tab pos="5741988" algn="l"/>
                <a:tab pos="6561138" algn="l"/>
                <a:tab pos="7381875" algn="l"/>
                <a:tab pos="8202613" algn="l"/>
                <a:tab pos="9021763" algn="l"/>
              </a:tabLst>
              <a:defRPr sz="2400">
                <a:solidFill>
                  <a:schemeClr val="tx1"/>
                </a:solidFill>
                <a:latin typeface="Times New Roman" charset="0"/>
                <a:ea typeface="MS PGothic" charset="0"/>
                <a:cs typeface="MS PGothic" charset="0"/>
              </a:defRPr>
            </a:lvl1pPr>
            <a:lvl2pPr marL="742950" indent="-285750" defTabSz="409575" eaLnBrk="0" hangingPunct="0">
              <a:tabLst>
                <a:tab pos="0" algn="l"/>
                <a:tab pos="819150" algn="l"/>
                <a:tab pos="1639888" algn="l"/>
                <a:tab pos="2460625" algn="l"/>
                <a:tab pos="3279775" algn="l"/>
                <a:tab pos="4100513" algn="l"/>
                <a:tab pos="4921250" algn="l"/>
                <a:tab pos="5741988" algn="l"/>
                <a:tab pos="6561138" algn="l"/>
                <a:tab pos="7381875" algn="l"/>
                <a:tab pos="8202613" algn="l"/>
                <a:tab pos="9021763" algn="l"/>
              </a:tabLst>
              <a:defRPr sz="2400">
                <a:solidFill>
                  <a:schemeClr val="tx1"/>
                </a:solidFill>
                <a:latin typeface="Times New Roman" charset="0"/>
                <a:ea typeface="MS PGothic" charset="0"/>
                <a:cs typeface="MS PGothic" charset="0"/>
              </a:defRPr>
            </a:lvl2pPr>
            <a:lvl3pPr marL="1143000" indent="-228600" defTabSz="409575" eaLnBrk="0" hangingPunct="0">
              <a:tabLst>
                <a:tab pos="0" algn="l"/>
                <a:tab pos="819150" algn="l"/>
                <a:tab pos="1639888" algn="l"/>
                <a:tab pos="2460625" algn="l"/>
                <a:tab pos="3279775" algn="l"/>
                <a:tab pos="4100513" algn="l"/>
                <a:tab pos="4921250" algn="l"/>
                <a:tab pos="5741988" algn="l"/>
                <a:tab pos="6561138" algn="l"/>
                <a:tab pos="7381875" algn="l"/>
                <a:tab pos="8202613" algn="l"/>
                <a:tab pos="9021763" algn="l"/>
              </a:tabLst>
              <a:defRPr sz="2400">
                <a:solidFill>
                  <a:schemeClr val="tx1"/>
                </a:solidFill>
                <a:latin typeface="Times New Roman" charset="0"/>
                <a:ea typeface="MS PGothic" charset="0"/>
                <a:cs typeface="MS PGothic" charset="0"/>
              </a:defRPr>
            </a:lvl3pPr>
            <a:lvl4pPr marL="1600200" indent="-228600" defTabSz="409575" eaLnBrk="0" hangingPunct="0">
              <a:tabLst>
                <a:tab pos="0" algn="l"/>
                <a:tab pos="819150" algn="l"/>
                <a:tab pos="1639888" algn="l"/>
                <a:tab pos="2460625" algn="l"/>
                <a:tab pos="3279775" algn="l"/>
                <a:tab pos="4100513" algn="l"/>
                <a:tab pos="4921250" algn="l"/>
                <a:tab pos="5741988" algn="l"/>
                <a:tab pos="6561138" algn="l"/>
                <a:tab pos="7381875" algn="l"/>
                <a:tab pos="8202613" algn="l"/>
                <a:tab pos="9021763" algn="l"/>
              </a:tabLst>
              <a:defRPr sz="2400">
                <a:solidFill>
                  <a:schemeClr val="tx1"/>
                </a:solidFill>
                <a:latin typeface="Times New Roman" charset="0"/>
                <a:ea typeface="MS PGothic" charset="0"/>
                <a:cs typeface="MS PGothic" charset="0"/>
              </a:defRPr>
            </a:lvl4pPr>
            <a:lvl5pPr marL="2057400" indent="-228600" defTabSz="409575" eaLnBrk="0" hangingPunct="0">
              <a:tabLst>
                <a:tab pos="0" algn="l"/>
                <a:tab pos="819150" algn="l"/>
                <a:tab pos="1639888" algn="l"/>
                <a:tab pos="2460625" algn="l"/>
                <a:tab pos="3279775" algn="l"/>
                <a:tab pos="4100513" algn="l"/>
                <a:tab pos="4921250" algn="l"/>
                <a:tab pos="5741988" algn="l"/>
                <a:tab pos="6561138" algn="l"/>
                <a:tab pos="7381875" algn="l"/>
                <a:tab pos="8202613" algn="l"/>
                <a:tab pos="9021763" algn="l"/>
              </a:tabLst>
              <a:defRPr sz="2400">
                <a:solidFill>
                  <a:schemeClr val="tx1"/>
                </a:solidFill>
                <a:latin typeface="Times New Roman" charset="0"/>
                <a:ea typeface="MS PGothic" charset="0"/>
                <a:cs typeface="MS PGothic" charset="0"/>
              </a:defRPr>
            </a:lvl5pPr>
            <a:lvl6pPr marL="2514600" indent="-228600" defTabSz="409575" eaLnBrk="0" fontAlgn="base" hangingPunct="0">
              <a:spcBef>
                <a:spcPct val="0"/>
              </a:spcBef>
              <a:spcAft>
                <a:spcPct val="0"/>
              </a:spcAft>
              <a:tabLst>
                <a:tab pos="0" algn="l"/>
                <a:tab pos="819150" algn="l"/>
                <a:tab pos="1639888" algn="l"/>
                <a:tab pos="2460625" algn="l"/>
                <a:tab pos="3279775" algn="l"/>
                <a:tab pos="4100513" algn="l"/>
                <a:tab pos="4921250" algn="l"/>
                <a:tab pos="5741988" algn="l"/>
                <a:tab pos="6561138" algn="l"/>
                <a:tab pos="7381875" algn="l"/>
                <a:tab pos="8202613" algn="l"/>
                <a:tab pos="9021763" algn="l"/>
              </a:tabLst>
              <a:defRPr sz="2400">
                <a:solidFill>
                  <a:schemeClr val="tx1"/>
                </a:solidFill>
                <a:latin typeface="Times New Roman" charset="0"/>
                <a:ea typeface="MS PGothic" charset="0"/>
                <a:cs typeface="MS PGothic" charset="0"/>
              </a:defRPr>
            </a:lvl6pPr>
            <a:lvl7pPr marL="2971800" indent="-228600" defTabSz="409575" eaLnBrk="0" fontAlgn="base" hangingPunct="0">
              <a:spcBef>
                <a:spcPct val="0"/>
              </a:spcBef>
              <a:spcAft>
                <a:spcPct val="0"/>
              </a:spcAft>
              <a:tabLst>
                <a:tab pos="0" algn="l"/>
                <a:tab pos="819150" algn="l"/>
                <a:tab pos="1639888" algn="l"/>
                <a:tab pos="2460625" algn="l"/>
                <a:tab pos="3279775" algn="l"/>
                <a:tab pos="4100513" algn="l"/>
                <a:tab pos="4921250" algn="l"/>
                <a:tab pos="5741988" algn="l"/>
                <a:tab pos="6561138" algn="l"/>
                <a:tab pos="7381875" algn="l"/>
                <a:tab pos="8202613" algn="l"/>
                <a:tab pos="9021763" algn="l"/>
              </a:tabLst>
              <a:defRPr sz="2400">
                <a:solidFill>
                  <a:schemeClr val="tx1"/>
                </a:solidFill>
                <a:latin typeface="Times New Roman" charset="0"/>
                <a:ea typeface="MS PGothic" charset="0"/>
                <a:cs typeface="MS PGothic" charset="0"/>
              </a:defRPr>
            </a:lvl7pPr>
            <a:lvl8pPr marL="3429000" indent="-228600" defTabSz="409575" eaLnBrk="0" fontAlgn="base" hangingPunct="0">
              <a:spcBef>
                <a:spcPct val="0"/>
              </a:spcBef>
              <a:spcAft>
                <a:spcPct val="0"/>
              </a:spcAft>
              <a:tabLst>
                <a:tab pos="0" algn="l"/>
                <a:tab pos="819150" algn="l"/>
                <a:tab pos="1639888" algn="l"/>
                <a:tab pos="2460625" algn="l"/>
                <a:tab pos="3279775" algn="l"/>
                <a:tab pos="4100513" algn="l"/>
                <a:tab pos="4921250" algn="l"/>
                <a:tab pos="5741988" algn="l"/>
                <a:tab pos="6561138" algn="l"/>
                <a:tab pos="7381875" algn="l"/>
                <a:tab pos="8202613" algn="l"/>
                <a:tab pos="9021763" algn="l"/>
              </a:tabLst>
              <a:defRPr sz="2400">
                <a:solidFill>
                  <a:schemeClr val="tx1"/>
                </a:solidFill>
                <a:latin typeface="Times New Roman" charset="0"/>
                <a:ea typeface="MS PGothic" charset="0"/>
                <a:cs typeface="MS PGothic" charset="0"/>
              </a:defRPr>
            </a:lvl8pPr>
            <a:lvl9pPr marL="3886200" indent="-228600" defTabSz="409575" eaLnBrk="0" fontAlgn="base" hangingPunct="0">
              <a:spcBef>
                <a:spcPct val="0"/>
              </a:spcBef>
              <a:spcAft>
                <a:spcPct val="0"/>
              </a:spcAft>
              <a:tabLst>
                <a:tab pos="0" algn="l"/>
                <a:tab pos="819150" algn="l"/>
                <a:tab pos="1639888" algn="l"/>
                <a:tab pos="2460625" algn="l"/>
                <a:tab pos="3279775" algn="l"/>
                <a:tab pos="4100513" algn="l"/>
                <a:tab pos="4921250" algn="l"/>
                <a:tab pos="5741988" algn="l"/>
                <a:tab pos="6561138" algn="l"/>
                <a:tab pos="7381875" algn="l"/>
                <a:tab pos="8202613" algn="l"/>
                <a:tab pos="9021763" algn="l"/>
              </a:tabLst>
              <a:defRPr sz="2400">
                <a:solidFill>
                  <a:schemeClr val="tx1"/>
                </a:solidFill>
                <a:latin typeface="Times New Roman" charset="0"/>
                <a:ea typeface="MS PGothic" charset="0"/>
                <a:cs typeface="MS PGothic" charset="0"/>
              </a:defRPr>
            </a:lvl9pPr>
          </a:lstStyle>
          <a:p>
            <a:pPr algn="ctr">
              <a:spcBef>
                <a:spcPts val="1013"/>
              </a:spcBef>
              <a:buClr>
                <a:srgbClr val="000000"/>
              </a:buClr>
              <a:buSzPct val="100000"/>
            </a:pPr>
            <a:r>
              <a:rPr lang="en-GB" sz="1600" b="1">
                <a:solidFill>
                  <a:srgbClr val="000000"/>
                </a:solidFill>
                <a:latin typeface="Comic Sans MS" charset="0"/>
                <a:ea typeface="MS Gothic" charset="0"/>
                <a:cs typeface="MS Gothic" charset="0"/>
              </a:rPr>
              <a:t>Công Vụ 18-21</a:t>
            </a:r>
          </a:p>
        </p:txBody>
      </p:sp>
      <p:grpSp>
        <p:nvGrpSpPr>
          <p:cNvPr id="3" name="Group 25"/>
          <p:cNvGrpSpPr>
            <a:grpSpLocks/>
          </p:cNvGrpSpPr>
          <p:nvPr/>
        </p:nvGrpSpPr>
        <p:grpSpPr bwMode="auto">
          <a:xfrm>
            <a:off x="517525" y="4564063"/>
            <a:ext cx="4657725" cy="612775"/>
            <a:chOff x="359" y="3258"/>
            <a:chExt cx="3227" cy="438"/>
          </a:xfrm>
        </p:grpSpPr>
        <p:sp>
          <p:nvSpPr>
            <p:cNvPr id="64" name="Rectangle 26"/>
            <p:cNvSpPr>
              <a:spLocks noChangeArrowheads="1"/>
            </p:cNvSpPr>
            <p:nvPr/>
          </p:nvSpPr>
          <p:spPr bwMode="auto">
            <a:xfrm>
              <a:off x="521" y="3258"/>
              <a:ext cx="2950" cy="438"/>
            </a:xfrm>
            <a:prstGeom prst="rect">
              <a:avLst/>
            </a:prstGeom>
            <a:blipFill dpi="0" rotWithShape="0">
              <a:blip r:embed="rId5"/>
              <a:srcRect/>
              <a:tile tx="0" ty="0" sx="100000" sy="100000" flip="none" algn="tl"/>
            </a:blipFill>
            <a:ln w="76320">
              <a:solidFill>
                <a:srgbClr val="0067C9"/>
              </a:solidFill>
              <a:miter lim="800000"/>
              <a:headEnd/>
              <a:tailEnd/>
            </a:ln>
            <a:effectLst>
              <a:outerShdw blurRad="63500" dist="89605" dir="2700000" algn="ctr" rotWithShape="0">
                <a:srgbClr val="000000">
                  <a:alpha val="74998"/>
                </a:srgbClr>
              </a:outerShdw>
            </a:effectLst>
          </p:spPr>
          <p:txBody>
            <a:bodyPr wrap="none" anchor="ctr"/>
            <a:lstStyle/>
            <a:p>
              <a:pPr defTabSz="410147" eaLnBrk="0" hangingPunct="0">
                <a:lnSpc>
                  <a:spcPct val="93000"/>
                </a:lnSpc>
                <a:buClr>
                  <a:srgbClr val="000000"/>
                </a:buClr>
                <a:buSzPct val="100000"/>
                <a:defRPr/>
              </a:pPr>
              <a:endParaRPr lang="en-US" sz="2200">
                <a:solidFill>
                  <a:srgbClr val="FFFFFF"/>
                </a:solidFill>
                <a:latin typeface="Times New Roman" pitchFamily="-128" charset="0"/>
                <a:ea typeface="MS Gothic" charset="-128"/>
                <a:cs typeface="MS Gothic" charset="0"/>
              </a:endParaRPr>
            </a:p>
          </p:txBody>
        </p:sp>
        <p:sp>
          <p:nvSpPr>
            <p:cNvPr id="503851" name="Text Box 27"/>
            <p:cNvSpPr txBox="1">
              <a:spLocks noChangeArrowheads="1"/>
            </p:cNvSpPr>
            <p:nvPr/>
          </p:nvSpPr>
          <p:spPr bwMode="auto">
            <a:xfrm>
              <a:off x="359" y="3298"/>
              <a:ext cx="3227"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lgn="ctr">
                <a:spcBef>
                  <a:spcPts val="1800"/>
                </a:spcBef>
                <a:buClr>
                  <a:srgbClr val="000000"/>
                </a:buClr>
                <a:buSzPct val="100000"/>
              </a:pPr>
              <a:r>
                <a:rPr lang="en-GB" sz="2500" b="1">
                  <a:solidFill>
                    <a:srgbClr val="000000"/>
                  </a:solidFill>
                  <a:latin typeface="Comic Sans MS" charset="0"/>
                  <a:ea typeface="MS Gothic" charset="0"/>
                  <a:cs typeface="MS Gothic" charset="0"/>
                </a:rPr>
                <a:t>3.</a:t>
              </a:r>
              <a:r>
                <a:rPr lang="ja-JP" altLang="en-GB" sz="2500" b="1">
                  <a:solidFill>
                    <a:srgbClr val="000000"/>
                  </a:solidFill>
                  <a:latin typeface="Comic Sans MS" charset="0"/>
                  <a:ea typeface="MS Gothic" charset="0"/>
                  <a:cs typeface="MS Gothic" charset="0"/>
                </a:rPr>
                <a:t>“</a:t>
              </a:r>
              <a:r>
                <a:rPr lang="en-GB" altLang="ja-JP" sz="2500" b="1">
                  <a:solidFill>
                    <a:srgbClr val="000000"/>
                  </a:solidFill>
                  <a:latin typeface="Comic Sans MS" charset="0"/>
                  <a:ea typeface="MS Gothic" charset="0"/>
                  <a:cs typeface="MS Gothic" charset="0"/>
                </a:rPr>
                <a:t>Tiến mạnh </a:t>
              </a:r>
              <a:r>
                <a:rPr lang="en-GB" altLang="ja-JP" sz="2500" b="1">
                  <a:solidFill>
                    <a:srgbClr val="000000"/>
                  </a:solidFill>
                  <a:latin typeface="Apple Chancery" charset="0"/>
                  <a:ea typeface="MS Gothic" charset="0"/>
                  <a:cs typeface="MS Gothic" charset="0"/>
                </a:rPr>
                <a:t>đ</a:t>
              </a:r>
              <a:r>
                <a:rPr lang="en-GB" altLang="ja-JP" sz="2500" b="1">
                  <a:solidFill>
                    <a:srgbClr val="000000"/>
                  </a:solidFill>
                  <a:latin typeface="Comic Sans MS" charset="0"/>
                  <a:ea typeface="MS Gothic" charset="0"/>
                  <a:cs typeface="MS Gothic" charset="0"/>
                </a:rPr>
                <a:t>ến </a:t>
              </a:r>
              <a:r>
                <a:rPr lang="en-GB" altLang="ja-JP" sz="2500" b="1" i="1" u="sng">
                  <a:solidFill>
                    <a:srgbClr val="FF0000"/>
                  </a:solidFill>
                  <a:latin typeface="Comic Sans MS" charset="0"/>
                  <a:ea typeface="MS Gothic" charset="0"/>
                  <a:cs typeface="MS Gothic" charset="0"/>
                </a:rPr>
                <a:t>Châu Á</a:t>
              </a:r>
              <a:r>
                <a:rPr lang="ja-JP" altLang="en-GB" sz="2500" b="1">
                  <a:solidFill>
                    <a:srgbClr val="000000"/>
                  </a:solidFill>
                  <a:latin typeface="Comic Sans MS" charset="0"/>
                  <a:ea typeface="MS Gothic" charset="0"/>
                  <a:cs typeface="MS Gothic" charset="0"/>
                </a:rPr>
                <a:t>”</a:t>
              </a:r>
              <a:endParaRPr lang="en-GB" sz="2500" b="1">
                <a:solidFill>
                  <a:srgbClr val="000000"/>
                </a:solidFill>
                <a:latin typeface="Comic Sans MS" charset="0"/>
                <a:ea typeface="MS Gothic" charset="0"/>
                <a:cs typeface="MS Gothic" charset="0"/>
              </a:endParaRPr>
            </a:p>
          </p:txBody>
        </p:sp>
      </p:grpSp>
      <p:sp>
        <p:nvSpPr>
          <p:cNvPr id="75" name="AutoShape 28"/>
          <p:cNvSpPr>
            <a:spLocks noChangeArrowheads="1"/>
          </p:cNvSpPr>
          <p:nvPr/>
        </p:nvSpPr>
        <p:spPr bwMode="auto">
          <a:xfrm rot="5940000">
            <a:off x="4800600" y="3727450"/>
            <a:ext cx="609600" cy="412750"/>
          </a:xfrm>
          <a:prstGeom prst="leftArrow">
            <a:avLst>
              <a:gd name="adj1" fmla="val 50000"/>
              <a:gd name="adj2" fmla="val 38044"/>
            </a:avLst>
          </a:prstGeom>
          <a:solidFill>
            <a:srgbClr val="FFEA18"/>
          </a:solidFill>
          <a:ln w="38160">
            <a:solidFill>
              <a:srgbClr val="FC0128"/>
            </a:solidFill>
            <a:miter lim="800000"/>
            <a:headEnd/>
            <a:tailEnd/>
          </a:ln>
          <a:effectLst>
            <a:outerShdw dist="71785" dir="2700000" algn="ctr" rotWithShape="0">
              <a:srgbClr val="808080"/>
            </a:outerShdw>
          </a:effectLst>
        </p:spPr>
        <p:txBody>
          <a:bodyPr wrap="none" lIns="82030" tIns="41015" rIns="82030" bIns="41015" anchor="ctr"/>
          <a:lstStyle/>
          <a:p>
            <a:pPr defTabSz="409575" eaLnBrk="0" hangingPunct="0">
              <a:lnSpc>
                <a:spcPct val="93000"/>
              </a:lnSpc>
              <a:buClr>
                <a:srgbClr val="000000"/>
              </a:buClr>
              <a:buSzPct val="100000"/>
            </a:pPr>
            <a:endParaRPr lang="en-US" sz="2200">
              <a:solidFill>
                <a:srgbClr val="FFFFFF"/>
              </a:solidFill>
              <a:ea typeface="MS Gothic" charset="0"/>
              <a:cs typeface="MS Gothic" charset="0"/>
            </a:endParaRPr>
          </a:p>
        </p:txBody>
      </p:sp>
      <p:grpSp>
        <p:nvGrpSpPr>
          <p:cNvPr id="4" name="Group 30"/>
          <p:cNvGrpSpPr>
            <a:grpSpLocks/>
          </p:cNvGrpSpPr>
          <p:nvPr/>
        </p:nvGrpSpPr>
        <p:grpSpPr bwMode="auto">
          <a:xfrm>
            <a:off x="3932238" y="192088"/>
            <a:ext cx="4968875" cy="2795587"/>
            <a:chOff x="2725" y="137"/>
            <a:chExt cx="3443" cy="1996"/>
          </a:xfrm>
        </p:grpSpPr>
        <p:pic>
          <p:nvPicPr>
            <p:cNvPr id="503848" name="Picture 31"/>
            <p:cNvPicPr>
              <a:picLocks noChangeAspect="1" noChangeArrowheads="1"/>
            </p:cNvPicPr>
            <p:nvPr/>
          </p:nvPicPr>
          <p:blipFill>
            <a:blip r:embed="rId6">
              <a:extLst>
                <a:ext uri="{28A0092B-C50C-407E-A947-70E740481C1C}">
                  <a14:useLocalDpi xmlns:a14="http://schemas.microsoft.com/office/drawing/2010/main" val="0"/>
                </a:ext>
              </a:extLst>
            </a:blip>
            <a:srcRect t="12869"/>
            <a:stretch>
              <a:fillRect/>
            </a:stretch>
          </p:blipFill>
          <p:spPr bwMode="auto">
            <a:xfrm>
              <a:off x="2725" y="137"/>
              <a:ext cx="3443" cy="1996"/>
            </a:xfrm>
            <a:prstGeom prst="rect">
              <a:avLst/>
            </a:prstGeom>
            <a:noFill/>
            <a:ln w="76320">
              <a:solidFill>
                <a:srgbClr val="2F8B20"/>
              </a:solidFill>
              <a:miter lim="800000"/>
              <a:headEnd/>
              <a:tailEnd/>
            </a:ln>
            <a:effectLst>
              <a:outerShdw dist="71785" dir="2700000"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503849" name="Text Box 32"/>
            <p:cNvSpPr txBox="1">
              <a:spLocks noChangeArrowheads="1"/>
            </p:cNvSpPr>
            <p:nvPr/>
          </p:nvSpPr>
          <p:spPr bwMode="auto">
            <a:xfrm>
              <a:off x="2768" y="1807"/>
              <a:ext cx="2661"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spcBef>
                  <a:spcPts val="1125"/>
                </a:spcBef>
                <a:buClr>
                  <a:srgbClr val="FFEA18"/>
                </a:buClr>
                <a:buSzPct val="100000"/>
              </a:pPr>
              <a:r>
                <a:rPr lang="en-GB" sz="1800" b="1">
                  <a:solidFill>
                    <a:srgbClr val="FFEA18"/>
                  </a:solidFill>
                  <a:latin typeface="Comic Sans MS" charset="0"/>
                  <a:ea typeface="MS Gothic" charset="0"/>
                  <a:cs typeface="MS Gothic" charset="0"/>
                </a:rPr>
                <a:t>     Ê-PHÊ-SÔ CỔ XƯA</a:t>
              </a:r>
            </a:p>
          </p:txBody>
        </p:sp>
      </p:grpSp>
      <p:sp>
        <p:nvSpPr>
          <p:cNvPr id="79" name="AutoShape 37"/>
          <p:cNvSpPr>
            <a:spLocks noChangeArrowheads="1"/>
          </p:cNvSpPr>
          <p:nvPr/>
        </p:nvSpPr>
        <p:spPr bwMode="auto">
          <a:xfrm>
            <a:off x="4171950" y="588963"/>
            <a:ext cx="3325813" cy="1306512"/>
          </a:xfrm>
          <a:prstGeom prst="roundRect">
            <a:avLst>
              <a:gd name="adj" fmla="val 16667"/>
            </a:avLst>
          </a:prstGeom>
          <a:noFill/>
          <a:ln w="57240">
            <a:solidFill>
              <a:srgbClr val="FFEA18"/>
            </a:solidFill>
            <a:miter lim="800000"/>
            <a:headEnd/>
            <a:tailEnd/>
          </a:ln>
          <a:effectLst>
            <a:outerShdw dist="53966" dir="2700000" algn="ctr" rotWithShape="0">
              <a:srgbClr val="808080"/>
            </a:outerShdw>
          </a:effectLst>
          <a:extLst>
            <a:ext uri="{909E8E84-426E-40dd-AFC4-6F175D3DCCD1}">
              <a14:hiddenFill xmlns:a14="http://schemas.microsoft.com/office/drawing/2010/main">
                <a:solidFill>
                  <a:srgbClr val="FFFFFF"/>
                </a:solidFill>
              </a14:hiddenFill>
            </a:ext>
          </a:extLst>
        </p:spPr>
        <p:txBody>
          <a:bodyPr wrap="none" lIns="82030" tIns="41015" rIns="82030" bIns="41015" anchor="ctr"/>
          <a:lstStyle/>
          <a:p>
            <a:pPr defTabSz="409575" eaLnBrk="0" hangingPunct="0">
              <a:lnSpc>
                <a:spcPct val="93000"/>
              </a:lnSpc>
              <a:buClr>
                <a:srgbClr val="000000"/>
              </a:buClr>
              <a:buSzPct val="100000"/>
            </a:pPr>
            <a:endParaRPr lang="en-US" sz="2200">
              <a:solidFill>
                <a:srgbClr val="FFFFFF"/>
              </a:solidFill>
              <a:ea typeface="MS Gothic" charset="0"/>
              <a:cs typeface="MS Gothic" charset="0"/>
            </a:endParaRPr>
          </a:p>
        </p:txBody>
      </p:sp>
      <p:grpSp>
        <p:nvGrpSpPr>
          <p:cNvPr id="5" name="Group 38"/>
          <p:cNvGrpSpPr>
            <a:grpSpLocks/>
          </p:cNvGrpSpPr>
          <p:nvPr/>
        </p:nvGrpSpPr>
        <p:grpSpPr bwMode="auto">
          <a:xfrm>
            <a:off x="831850" y="1398588"/>
            <a:ext cx="3602038" cy="2727325"/>
            <a:chOff x="576" y="999"/>
            <a:chExt cx="2573" cy="1946"/>
          </a:xfrm>
        </p:grpSpPr>
        <p:sp>
          <p:nvSpPr>
            <p:cNvPr id="503846" name="AutoShape 39"/>
            <p:cNvSpPr>
              <a:spLocks noChangeArrowheads="1"/>
            </p:cNvSpPr>
            <p:nvPr/>
          </p:nvSpPr>
          <p:spPr bwMode="auto">
            <a:xfrm flipH="1">
              <a:off x="622" y="999"/>
              <a:ext cx="2459" cy="1703"/>
            </a:xfrm>
            <a:prstGeom prst="roundRect">
              <a:avLst>
                <a:gd name="adj" fmla="val 16667"/>
              </a:avLst>
            </a:prstGeom>
            <a:gradFill rotWithShape="0">
              <a:gsLst>
                <a:gs pos="0">
                  <a:srgbClr val="000000"/>
                </a:gs>
                <a:gs pos="50000">
                  <a:srgbClr val="2828FF"/>
                </a:gs>
                <a:gs pos="100000">
                  <a:srgbClr val="000000"/>
                </a:gs>
              </a:gsLst>
              <a:lin ang="5400000" scaled="1"/>
            </a:gradFill>
            <a:ln w="76320">
              <a:solidFill>
                <a:srgbClr val="FC0128"/>
              </a:solidFill>
              <a:miter lim="800000"/>
              <a:headEnd/>
              <a:tailEnd/>
            </a:ln>
          </p:spPr>
          <p:txBody>
            <a:bodyPr wrap="none" anchor="ctr"/>
            <a:lstStyle/>
            <a:p>
              <a:pPr defTabSz="407988" eaLnBrk="0" hangingPunct="0">
                <a:lnSpc>
                  <a:spcPct val="93000"/>
                </a:lnSpc>
                <a:buClr>
                  <a:srgbClr val="000000"/>
                </a:buClr>
                <a:buSzPct val="100000"/>
              </a:pPr>
              <a:endParaRPr lang="en-US" sz="2200">
                <a:solidFill>
                  <a:srgbClr val="FFFFFF"/>
                </a:solidFill>
                <a:ea typeface="MS Gothic" charset="0"/>
                <a:cs typeface="MS Gothic" charset="0"/>
              </a:endParaRPr>
            </a:p>
          </p:txBody>
        </p:sp>
        <p:sp>
          <p:nvSpPr>
            <p:cNvPr id="503847" name="Text Box 40"/>
            <p:cNvSpPr txBox="1">
              <a:spLocks noChangeArrowheads="1"/>
            </p:cNvSpPr>
            <p:nvPr/>
          </p:nvSpPr>
          <p:spPr bwMode="auto">
            <a:xfrm>
              <a:off x="576" y="1296"/>
              <a:ext cx="2573" cy="1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lgn="ctr">
                <a:spcBef>
                  <a:spcPts val="3700"/>
                </a:spcBef>
                <a:buClr>
                  <a:srgbClr val="FFEA18"/>
                </a:buClr>
                <a:buSzPct val="100000"/>
              </a:pPr>
              <a:r>
                <a:rPr lang="en-GB" sz="4800" b="1">
                  <a:solidFill>
                    <a:srgbClr val="FFEA18"/>
                  </a:solidFill>
                  <a:latin typeface="Comic Sans MS" charset="0"/>
                  <a:ea typeface="MS Gothic" charset="0"/>
                  <a:cs typeface="MS Gothic" charset="0"/>
                </a:rPr>
                <a:t>Năm 53-57 S.C.</a:t>
              </a:r>
            </a:p>
          </p:txBody>
        </p:sp>
      </p:grpSp>
      <p:sp>
        <p:nvSpPr>
          <p:cNvPr id="83" name="AutoShape 41"/>
          <p:cNvSpPr>
            <a:spLocks noChangeArrowheads="1"/>
          </p:cNvSpPr>
          <p:nvPr/>
        </p:nvSpPr>
        <p:spPr bwMode="auto">
          <a:xfrm rot="5400000">
            <a:off x="6610350" y="3962400"/>
            <a:ext cx="609600" cy="412750"/>
          </a:xfrm>
          <a:prstGeom prst="leftArrow">
            <a:avLst>
              <a:gd name="adj1" fmla="val 50000"/>
              <a:gd name="adj2" fmla="val 38044"/>
            </a:avLst>
          </a:prstGeom>
          <a:solidFill>
            <a:srgbClr val="FFEA18"/>
          </a:solidFill>
          <a:ln w="38160">
            <a:solidFill>
              <a:srgbClr val="FC0128"/>
            </a:solidFill>
            <a:miter lim="800000"/>
            <a:headEnd/>
            <a:tailEnd/>
          </a:ln>
          <a:effectLst>
            <a:outerShdw dist="71785" dir="2700000" algn="ctr" rotWithShape="0">
              <a:srgbClr val="808080"/>
            </a:outerShdw>
          </a:effectLst>
        </p:spPr>
        <p:txBody>
          <a:bodyPr wrap="none" lIns="82030" tIns="41015" rIns="82030" bIns="41015" anchor="ctr"/>
          <a:lstStyle/>
          <a:p>
            <a:pPr defTabSz="409575" eaLnBrk="0" hangingPunct="0">
              <a:lnSpc>
                <a:spcPct val="93000"/>
              </a:lnSpc>
              <a:buClr>
                <a:srgbClr val="000000"/>
              </a:buClr>
              <a:buSzPct val="100000"/>
            </a:pPr>
            <a:endParaRPr lang="en-US" sz="2200">
              <a:solidFill>
                <a:srgbClr val="FFFFFF"/>
              </a:solidFill>
              <a:ea typeface="MS Gothic" charset="0"/>
              <a:cs typeface="MS Gothic" charset="0"/>
            </a:endParaRPr>
          </a:p>
        </p:txBody>
      </p:sp>
      <p:sp>
        <p:nvSpPr>
          <p:cNvPr id="84" name="AutoShape 42"/>
          <p:cNvSpPr>
            <a:spLocks noChangeArrowheads="1"/>
          </p:cNvSpPr>
          <p:nvPr/>
        </p:nvSpPr>
        <p:spPr bwMode="auto">
          <a:xfrm rot="1200000">
            <a:off x="5468938" y="3316288"/>
            <a:ext cx="628650" cy="400050"/>
          </a:xfrm>
          <a:prstGeom prst="leftArrow">
            <a:avLst>
              <a:gd name="adj1" fmla="val 50000"/>
              <a:gd name="adj2" fmla="val 38129"/>
            </a:avLst>
          </a:prstGeom>
          <a:solidFill>
            <a:srgbClr val="FFEA18"/>
          </a:solidFill>
          <a:ln w="38160">
            <a:solidFill>
              <a:srgbClr val="FC0128"/>
            </a:solidFill>
            <a:miter lim="800000"/>
            <a:headEnd/>
            <a:tailEnd/>
          </a:ln>
          <a:effectLst>
            <a:outerShdw dist="71785" dir="2700000" algn="ctr" rotWithShape="0">
              <a:srgbClr val="808080"/>
            </a:outerShdw>
          </a:effectLst>
        </p:spPr>
        <p:txBody>
          <a:bodyPr wrap="none" lIns="82030" tIns="41015" rIns="82030" bIns="41015" anchor="ctr"/>
          <a:lstStyle/>
          <a:p>
            <a:pPr defTabSz="409575" eaLnBrk="0" hangingPunct="0">
              <a:lnSpc>
                <a:spcPct val="93000"/>
              </a:lnSpc>
              <a:buClr>
                <a:srgbClr val="000000"/>
              </a:buClr>
              <a:buSzPct val="100000"/>
            </a:pPr>
            <a:endParaRPr lang="en-US" sz="2200">
              <a:solidFill>
                <a:srgbClr val="FFFFFF"/>
              </a:solidFill>
              <a:ea typeface="MS Gothic" charset="0"/>
              <a:cs typeface="MS Gothic" charset="0"/>
            </a:endParaRPr>
          </a:p>
        </p:txBody>
      </p:sp>
      <p:sp>
        <p:nvSpPr>
          <p:cNvPr id="85" name="AutoShape 43"/>
          <p:cNvSpPr>
            <a:spLocks noChangeArrowheads="1"/>
          </p:cNvSpPr>
          <p:nvPr/>
        </p:nvSpPr>
        <p:spPr bwMode="auto">
          <a:xfrm rot="-6420000">
            <a:off x="4306888" y="3448050"/>
            <a:ext cx="609600" cy="412750"/>
          </a:xfrm>
          <a:prstGeom prst="leftArrow">
            <a:avLst>
              <a:gd name="adj1" fmla="val 50000"/>
              <a:gd name="adj2" fmla="val 38044"/>
            </a:avLst>
          </a:prstGeom>
          <a:solidFill>
            <a:srgbClr val="FFEA18"/>
          </a:solidFill>
          <a:ln w="38160">
            <a:solidFill>
              <a:srgbClr val="FC0128"/>
            </a:solidFill>
            <a:miter lim="800000"/>
            <a:headEnd/>
            <a:tailEnd/>
          </a:ln>
          <a:effectLst>
            <a:outerShdw dist="71785" dir="2700000" algn="ctr" rotWithShape="0">
              <a:srgbClr val="808080"/>
            </a:outerShdw>
          </a:effectLst>
        </p:spPr>
        <p:txBody>
          <a:bodyPr wrap="none" lIns="82030" tIns="41015" rIns="82030" bIns="41015" anchor="ctr"/>
          <a:lstStyle/>
          <a:p>
            <a:pPr defTabSz="409575" eaLnBrk="0" hangingPunct="0">
              <a:lnSpc>
                <a:spcPct val="93000"/>
              </a:lnSpc>
              <a:buClr>
                <a:srgbClr val="000000"/>
              </a:buClr>
              <a:buSzPct val="100000"/>
            </a:pPr>
            <a:endParaRPr lang="en-US" sz="2200">
              <a:solidFill>
                <a:srgbClr val="FFFFFF"/>
              </a:solidFill>
              <a:ea typeface="MS Gothic" charset="0"/>
              <a:cs typeface="MS Gothic" charset="0"/>
            </a:endParaRPr>
          </a:p>
        </p:txBody>
      </p:sp>
      <p:sp>
        <p:nvSpPr>
          <p:cNvPr id="86" name="AutoShape 44"/>
          <p:cNvSpPr>
            <a:spLocks noChangeArrowheads="1"/>
          </p:cNvSpPr>
          <p:nvPr/>
        </p:nvSpPr>
        <p:spPr bwMode="auto">
          <a:xfrm rot="-10020000">
            <a:off x="5524500" y="4364038"/>
            <a:ext cx="627063" cy="400050"/>
          </a:xfrm>
          <a:prstGeom prst="leftArrow">
            <a:avLst>
              <a:gd name="adj1" fmla="val 50000"/>
              <a:gd name="adj2" fmla="val 38033"/>
            </a:avLst>
          </a:prstGeom>
          <a:solidFill>
            <a:srgbClr val="FFEA18"/>
          </a:solidFill>
          <a:ln w="38160">
            <a:solidFill>
              <a:srgbClr val="FC0128"/>
            </a:solidFill>
            <a:miter lim="800000"/>
            <a:headEnd/>
            <a:tailEnd/>
          </a:ln>
          <a:effectLst>
            <a:outerShdw dist="71785" dir="2700000" algn="ctr" rotWithShape="0">
              <a:srgbClr val="808080"/>
            </a:outerShdw>
          </a:effectLst>
        </p:spPr>
        <p:txBody>
          <a:bodyPr wrap="none" lIns="82030" tIns="41015" rIns="82030" bIns="41015" anchor="ctr"/>
          <a:lstStyle/>
          <a:p>
            <a:pPr defTabSz="409575" eaLnBrk="0" hangingPunct="0">
              <a:lnSpc>
                <a:spcPct val="93000"/>
              </a:lnSpc>
              <a:buClr>
                <a:srgbClr val="000000"/>
              </a:buClr>
              <a:buSzPct val="100000"/>
            </a:pPr>
            <a:endParaRPr lang="en-US" sz="2200">
              <a:solidFill>
                <a:srgbClr val="FFFFFF"/>
              </a:solidFill>
              <a:ea typeface="MS Gothic" charset="0"/>
              <a:cs typeface="MS Gothic" charset="0"/>
            </a:endParaRPr>
          </a:p>
        </p:txBody>
      </p:sp>
      <p:sp>
        <p:nvSpPr>
          <p:cNvPr id="87" name="Freeform 45"/>
          <p:cNvSpPr>
            <a:spLocks noChangeArrowheads="1"/>
          </p:cNvSpPr>
          <p:nvPr/>
        </p:nvSpPr>
        <p:spPr bwMode="auto">
          <a:xfrm>
            <a:off x="4735513" y="3168650"/>
            <a:ext cx="1955800" cy="1338263"/>
          </a:xfrm>
          <a:custGeom>
            <a:avLst/>
            <a:gdLst>
              <a:gd name="T0" fmla="*/ 1338 w 1356"/>
              <a:gd name="T1" fmla="*/ 820 h 955"/>
              <a:gd name="T2" fmla="*/ 1356 w 1356"/>
              <a:gd name="T3" fmla="*/ 713 h 955"/>
              <a:gd name="T4" fmla="*/ 1212 w 1356"/>
              <a:gd name="T5" fmla="*/ 497 h 955"/>
              <a:gd name="T6" fmla="*/ 691 w 1356"/>
              <a:gd name="T7" fmla="*/ 488 h 955"/>
              <a:gd name="T8" fmla="*/ 448 w 1356"/>
              <a:gd name="T9" fmla="*/ 488 h 955"/>
              <a:gd name="T10" fmla="*/ 430 w 1356"/>
              <a:gd name="T11" fmla="*/ 434 h 955"/>
              <a:gd name="T12" fmla="*/ 412 w 1356"/>
              <a:gd name="T13" fmla="*/ 398 h 955"/>
              <a:gd name="T14" fmla="*/ 457 w 1356"/>
              <a:gd name="T15" fmla="*/ 245 h 955"/>
              <a:gd name="T16" fmla="*/ 367 w 1356"/>
              <a:gd name="T17" fmla="*/ 137 h 955"/>
              <a:gd name="T18" fmla="*/ 340 w 1356"/>
              <a:gd name="T19" fmla="*/ 101 h 955"/>
              <a:gd name="T20" fmla="*/ 305 w 1356"/>
              <a:gd name="T21" fmla="*/ 47 h 955"/>
              <a:gd name="T22" fmla="*/ 152 w 1356"/>
              <a:gd name="T23" fmla="*/ 92 h 955"/>
              <a:gd name="T24" fmla="*/ 134 w 1356"/>
              <a:gd name="T25" fmla="*/ 119 h 955"/>
              <a:gd name="T26" fmla="*/ 143 w 1356"/>
              <a:gd name="T27" fmla="*/ 146 h 955"/>
              <a:gd name="T28" fmla="*/ 125 w 1356"/>
              <a:gd name="T29" fmla="*/ 218 h 955"/>
              <a:gd name="T30" fmla="*/ 89 w 1356"/>
              <a:gd name="T31" fmla="*/ 227 h 955"/>
              <a:gd name="T32" fmla="*/ 125 w 1356"/>
              <a:gd name="T33" fmla="*/ 362 h 955"/>
              <a:gd name="T34" fmla="*/ 80 w 1356"/>
              <a:gd name="T35" fmla="*/ 569 h 955"/>
              <a:gd name="T36" fmla="*/ 8 w 1356"/>
              <a:gd name="T37" fmla="*/ 587 h 955"/>
              <a:gd name="T38" fmla="*/ 17 w 1356"/>
              <a:gd name="T39" fmla="*/ 560 h 955"/>
              <a:gd name="T40" fmla="*/ 62 w 1356"/>
              <a:gd name="T41" fmla="*/ 524 h 955"/>
              <a:gd name="T42" fmla="*/ 71 w 1356"/>
              <a:gd name="T43" fmla="*/ 497 h 955"/>
              <a:gd name="T44" fmla="*/ 89 w 1356"/>
              <a:gd name="T45" fmla="*/ 470 h 955"/>
              <a:gd name="T46" fmla="*/ 53 w 1356"/>
              <a:gd name="T47" fmla="*/ 389 h 955"/>
              <a:gd name="T48" fmla="*/ 62 w 1356"/>
              <a:gd name="T49" fmla="*/ 218 h 955"/>
              <a:gd name="T50" fmla="*/ 107 w 1356"/>
              <a:gd name="T51" fmla="*/ 65 h 955"/>
              <a:gd name="T52" fmla="*/ 161 w 1356"/>
              <a:gd name="T53" fmla="*/ 29 h 955"/>
              <a:gd name="T54" fmla="*/ 385 w 1356"/>
              <a:gd name="T55" fmla="*/ 47 h 955"/>
              <a:gd name="T56" fmla="*/ 430 w 1356"/>
              <a:gd name="T57" fmla="*/ 83 h 955"/>
              <a:gd name="T58" fmla="*/ 448 w 1356"/>
              <a:gd name="T59" fmla="*/ 137 h 955"/>
              <a:gd name="T60" fmla="*/ 493 w 1356"/>
              <a:gd name="T61" fmla="*/ 218 h 955"/>
              <a:gd name="T62" fmla="*/ 457 w 1356"/>
              <a:gd name="T63" fmla="*/ 542 h 955"/>
              <a:gd name="T64" fmla="*/ 493 w 1356"/>
              <a:gd name="T65" fmla="*/ 757 h 955"/>
              <a:gd name="T66" fmla="*/ 574 w 1356"/>
              <a:gd name="T67" fmla="*/ 775 h 955"/>
              <a:gd name="T68" fmla="*/ 700 w 1356"/>
              <a:gd name="T69" fmla="*/ 730 h 955"/>
              <a:gd name="T70" fmla="*/ 772 w 1356"/>
              <a:gd name="T71" fmla="*/ 757 h 955"/>
              <a:gd name="T72" fmla="*/ 817 w 1356"/>
              <a:gd name="T73" fmla="*/ 838 h 955"/>
              <a:gd name="T74" fmla="*/ 1123 w 1356"/>
              <a:gd name="T75" fmla="*/ 928 h 955"/>
              <a:gd name="T76" fmla="*/ 1248 w 1356"/>
              <a:gd name="T77" fmla="*/ 955 h 95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356"/>
              <a:gd name="T118" fmla="*/ 0 h 955"/>
              <a:gd name="T119" fmla="*/ 1356 w 1356"/>
              <a:gd name="T120" fmla="*/ 955 h 95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356" h="955">
                <a:moveTo>
                  <a:pt x="1338" y="820"/>
                </a:moveTo>
                <a:cubicBezTo>
                  <a:pt x="1342" y="784"/>
                  <a:pt x="1356" y="749"/>
                  <a:pt x="1356" y="713"/>
                </a:cubicBezTo>
                <a:cubicBezTo>
                  <a:pt x="1356" y="616"/>
                  <a:pt x="1325" y="500"/>
                  <a:pt x="1212" y="497"/>
                </a:cubicBezTo>
                <a:cubicBezTo>
                  <a:pt x="1038" y="491"/>
                  <a:pt x="864" y="491"/>
                  <a:pt x="691" y="488"/>
                </a:cubicBezTo>
                <a:cubicBezTo>
                  <a:pt x="672" y="489"/>
                  <a:pt x="485" y="508"/>
                  <a:pt x="448" y="488"/>
                </a:cubicBezTo>
                <a:cubicBezTo>
                  <a:pt x="431" y="479"/>
                  <a:pt x="436" y="452"/>
                  <a:pt x="430" y="434"/>
                </a:cubicBezTo>
                <a:cubicBezTo>
                  <a:pt x="425" y="421"/>
                  <a:pt x="418" y="410"/>
                  <a:pt x="412" y="398"/>
                </a:cubicBezTo>
                <a:cubicBezTo>
                  <a:pt x="429" y="346"/>
                  <a:pt x="446" y="298"/>
                  <a:pt x="457" y="245"/>
                </a:cubicBezTo>
                <a:cubicBezTo>
                  <a:pt x="441" y="181"/>
                  <a:pt x="410" y="195"/>
                  <a:pt x="367" y="137"/>
                </a:cubicBezTo>
                <a:cubicBezTo>
                  <a:pt x="358" y="125"/>
                  <a:pt x="348" y="113"/>
                  <a:pt x="340" y="101"/>
                </a:cubicBezTo>
                <a:cubicBezTo>
                  <a:pt x="327" y="83"/>
                  <a:pt x="305" y="47"/>
                  <a:pt x="305" y="47"/>
                </a:cubicBezTo>
                <a:cubicBezTo>
                  <a:pt x="229" y="54"/>
                  <a:pt x="208" y="54"/>
                  <a:pt x="152" y="92"/>
                </a:cubicBezTo>
                <a:cubicBezTo>
                  <a:pt x="146" y="101"/>
                  <a:pt x="135" y="108"/>
                  <a:pt x="134" y="119"/>
                </a:cubicBezTo>
                <a:cubicBezTo>
                  <a:pt x="132" y="128"/>
                  <a:pt x="143" y="136"/>
                  <a:pt x="143" y="146"/>
                </a:cubicBezTo>
                <a:cubicBezTo>
                  <a:pt x="143" y="150"/>
                  <a:pt x="130" y="213"/>
                  <a:pt x="125" y="218"/>
                </a:cubicBezTo>
                <a:cubicBezTo>
                  <a:pt x="115" y="225"/>
                  <a:pt x="101" y="224"/>
                  <a:pt x="89" y="227"/>
                </a:cubicBezTo>
                <a:cubicBezTo>
                  <a:pt x="71" y="279"/>
                  <a:pt x="79" y="331"/>
                  <a:pt x="125" y="362"/>
                </a:cubicBezTo>
                <a:cubicBezTo>
                  <a:pt x="171" y="431"/>
                  <a:pt x="148" y="523"/>
                  <a:pt x="80" y="569"/>
                </a:cubicBezTo>
                <a:cubicBezTo>
                  <a:pt x="62" y="595"/>
                  <a:pt x="54" y="624"/>
                  <a:pt x="8" y="587"/>
                </a:cubicBezTo>
                <a:cubicBezTo>
                  <a:pt x="0" y="581"/>
                  <a:pt x="12" y="568"/>
                  <a:pt x="17" y="560"/>
                </a:cubicBezTo>
                <a:cubicBezTo>
                  <a:pt x="33" y="527"/>
                  <a:pt x="30" y="534"/>
                  <a:pt x="62" y="524"/>
                </a:cubicBezTo>
                <a:cubicBezTo>
                  <a:pt x="65" y="515"/>
                  <a:pt x="66" y="505"/>
                  <a:pt x="71" y="497"/>
                </a:cubicBezTo>
                <a:cubicBezTo>
                  <a:pt x="75" y="487"/>
                  <a:pt x="89" y="480"/>
                  <a:pt x="89" y="470"/>
                </a:cubicBezTo>
                <a:cubicBezTo>
                  <a:pt x="89" y="437"/>
                  <a:pt x="69" y="413"/>
                  <a:pt x="53" y="389"/>
                </a:cubicBezTo>
                <a:cubicBezTo>
                  <a:pt x="38" y="331"/>
                  <a:pt x="43" y="274"/>
                  <a:pt x="62" y="218"/>
                </a:cubicBezTo>
                <a:cubicBezTo>
                  <a:pt x="66" y="171"/>
                  <a:pt x="57" y="98"/>
                  <a:pt x="107" y="65"/>
                </a:cubicBezTo>
                <a:cubicBezTo>
                  <a:pt x="125" y="53"/>
                  <a:pt x="161" y="29"/>
                  <a:pt x="161" y="29"/>
                </a:cubicBezTo>
                <a:cubicBezTo>
                  <a:pt x="235" y="32"/>
                  <a:pt x="326" y="0"/>
                  <a:pt x="385" y="47"/>
                </a:cubicBezTo>
                <a:cubicBezTo>
                  <a:pt x="443" y="93"/>
                  <a:pt x="362" y="60"/>
                  <a:pt x="430" y="83"/>
                </a:cubicBezTo>
                <a:cubicBezTo>
                  <a:pt x="436" y="101"/>
                  <a:pt x="437" y="121"/>
                  <a:pt x="448" y="137"/>
                </a:cubicBezTo>
                <a:cubicBezTo>
                  <a:pt x="489" y="198"/>
                  <a:pt x="477" y="170"/>
                  <a:pt x="493" y="218"/>
                </a:cubicBezTo>
                <a:cubicBezTo>
                  <a:pt x="472" y="320"/>
                  <a:pt x="557" y="475"/>
                  <a:pt x="457" y="542"/>
                </a:cubicBezTo>
                <a:cubicBezTo>
                  <a:pt x="447" y="589"/>
                  <a:pt x="442" y="723"/>
                  <a:pt x="493" y="757"/>
                </a:cubicBezTo>
                <a:cubicBezTo>
                  <a:pt x="498" y="760"/>
                  <a:pt x="573" y="774"/>
                  <a:pt x="574" y="775"/>
                </a:cubicBezTo>
                <a:cubicBezTo>
                  <a:pt x="626" y="764"/>
                  <a:pt x="652" y="745"/>
                  <a:pt x="700" y="730"/>
                </a:cubicBezTo>
                <a:cubicBezTo>
                  <a:pt x="724" y="734"/>
                  <a:pt x="754" y="734"/>
                  <a:pt x="772" y="757"/>
                </a:cubicBezTo>
                <a:cubicBezTo>
                  <a:pt x="795" y="785"/>
                  <a:pt x="759" y="818"/>
                  <a:pt x="817" y="838"/>
                </a:cubicBezTo>
                <a:cubicBezTo>
                  <a:pt x="919" y="872"/>
                  <a:pt x="1018" y="901"/>
                  <a:pt x="1123" y="928"/>
                </a:cubicBezTo>
                <a:cubicBezTo>
                  <a:pt x="1163" y="938"/>
                  <a:pt x="1205" y="955"/>
                  <a:pt x="1248" y="955"/>
                </a:cubicBezTo>
              </a:path>
            </a:pathLst>
          </a:custGeom>
          <a:noFill/>
          <a:ln w="76320">
            <a:solidFill>
              <a:srgbClr val="FFFF00"/>
            </a:solidFill>
            <a:round/>
            <a:headEnd/>
            <a:tailEnd/>
          </a:ln>
          <a:effectLst>
            <a:outerShdw blurRad="63500" dist="53966"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txBody>
          <a:bodyPr wrap="none" lIns="82030" tIns="41015" rIns="82030" bIns="41015" anchor="ctr"/>
          <a:lstStyle/>
          <a:p>
            <a:pPr defTabSz="410147" eaLnBrk="0" hangingPunct="0">
              <a:lnSpc>
                <a:spcPct val="93000"/>
              </a:lnSpc>
              <a:buClr>
                <a:srgbClr val="000000"/>
              </a:buClr>
              <a:buSzPct val="100000"/>
              <a:defRPr/>
            </a:pPr>
            <a:endParaRPr lang="en-US" sz="2200">
              <a:solidFill>
                <a:srgbClr val="FFFFFF"/>
              </a:solidFill>
              <a:latin typeface="Times New Roman" pitchFamily="-128" charset="0"/>
              <a:ea typeface="MS Gothic" charset="-128"/>
              <a:cs typeface="MS Gothic"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nodeType="clickEffect">
                                  <p:stCondLst>
                                    <p:cond delay="0"/>
                                  </p:stCondLst>
                                  <p:childTnLst>
                                    <p:set>
                                      <p:cBhvr>
                                        <p:cTn id="6" dur="1" fill="hold">
                                          <p:stCondLst>
                                            <p:cond delay="0"/>
                                          </p:stCondLst>
                                        </p:cTn>
                                        <p:tgtEl>
                                          <p:spTgt spid="45079"/>
                                        </p:tgtEl>
                                        <p:attrNameLst>
                                          <p:attrName>style.visibility</p:attrName>
                                        </p:attrNameLst>
                                      </p:cBhvr>
                                      <p:to>
                                        <p:strVal val="visible"/>
                                      </p:to>
                                    </p:set>
                                    <p:anim calcmode="lin" valueType="num">
                                      <p:cBhvr>
                                        <p:cTn id="7" dur="500" fill="hold"/>
                                        <p:tgtEl>
                                          <p:spTgt spid="45079"/>
                                        </p:tgtEl>
                                        <p:attrNameLst>
                                          <p:attrName>ppt_w</p:attrName>
                                        </p:attrNameLst>
                                      </p:cBhvr>
                                      <p:tavLst>
                                        <p:tav tm="100000">
                                          <p:val>
                                            <p:strVal val="(6*min(ma#ppt_x(#ppt_w*#ppt_h,.3),1)-7.4)/-.7*#ppt_w"/>
                                          </p:val>
                                        </p:tav>
                                        <p:tav tm="100000">
                                          <p:val>
                                            <p:strVal val="#ppt_w"/>
                                          </p:val>
                                        </p:tav>
                                      </p:tavLst>
                                    </p:anim>
                                    <p:anim calcmode="lin" valueType="num">
                                      <p:cBhvr>
                                        <p:cTn id="8" dur="500" fill="hold"/>
                                        <p:tgtEl>
                                          <p:spTgt spid="45079"/>
                                        </p:tgtEl>
                                        <p:attrNameLst>
                                          <p:attrName>ppt_h</p:attrName>
                                        </p:attrNameLst>
                                      </p:cBhvr>
                                      <p:tavLst>
                                        <p:tav tm="100000">
                                          <p:val>
                                            <p:strVal val="(6*min(ma#ppt_x(#ppt_w*#ppt_h,.3),1)-7.4)/-.7*#ppt_h"/>
                                          </p:val>
                                        </p:tav>
                                        <p:tav tm="100000">
                                          <p:val>
                                            <p:strVal val="#ppt_h"/>
                                          </p:val>
                                        </p:tav>
                                      </p:tavLst>
                                    </p:anim>
                                    <p:anim calcmode="lin" valueType="num">
                                      <p:cBhvr>
                                        <p:cTn id="9" dur="500" fill="hold"/>
                                        <p:tgtEl>
                                          <p:spTgt spid="45079"/>
                                        </p:tgtEl>
                                        <p:attrNameLst>
                                          <p:attrName>ppt_x</p:attrName>
                                        </p:attrNameLst>
                                      </p:cBhvr>
                                      <p:tavLst>
                                        <p:tav tm="100000">
                                          <p:val>
                                            <p:fltVal val="0.5"/>
                                          </p:val>
                                        </p:tav>
                                        <p:tav tm="100000">
                                          <p:val>
                                            <p:strVal val="#ppt_x"/>
                                          </p:val>
                                        </p:tav>
                                      </p:tavLst>
                                    </p:anim>
                                    <p:anim calcmode="lin" valueType="num">
                                      <p:cBhvr>
                                        <p:cTn id="10" dur="500" fill="hold"/>
                                        <p:tgtEl>
                                          <p:spTgt spid="45079"/>
                                        </p:tgtEl>
                                        <p:attrNameLst>
                                          <p:attrName>ppt_y</p:attrName>
                                        </p:attrNameLst>
                                      </p:cBhvr>
                                      <p:tavLst>
                                        <p:tav tm="100000">
                                          <p:val>
                                            <p:strVal val="1+(6*min(ma#ppt_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36" fill="hold" nodeType="clickEffect">
                                  <p:stCondLst>
                                    <p:cond delay="0"/>
                                  </p:stCondLst>
                                  <p:childTnLst>
                                    <p:set>
                                      <p:cBhvr>
                                        <p:cTn id="14" dur="1" fill="hold">
                                          <p:stCondLst>
                                            <p:cond delay="0"/>
                                          </p:stCondLst>
                                        </p:cTn>
                                        <p:tgtEl>
                                          <p:spTgt spid="45067"/>
                                        </p:tgtEl>
                                        <p:attrNameLst>
                                          <p:attrName>style.visibility</p:attrName>
                                        </p:attrNameLst>
                                      </p:cBhvr>
                                      <p:to>
                                        <p:strVal val="visible"/>
                                      </p:to>
                                    </p:set>
                                    <p:anim calcmode="lin" valueType="num">
                                      <p:cBhvr>
                                        <p:cTn id="15" dur="500" fill="hold"/>
                                        <p:tgtEl>
                                          <p:spTgt spid="45067"/>
                                        </p:tgtEl>
                                        <p:attrNameLst>
                                          <p:attrName>ppt_w</p:attrName>
                                        </p:attrNameLst>
                                      </p:cBhvr>
                                      <p:tavLst>
                                        <p:tav tm="100000">
                                          <p:val>
                                            <p:strVal val="(6*min(ma#ppt_x(#ppt_w*#ppt_h,.3),1)-7.4)/-.7*#ppt_w"/>
                                          </p:val>
                                        </p:tav>
                                        <p:tav tm="100000">
                                          <p:val>
                                            <p:strVal val="#ppt_w"/>
                                          </p:val>
                                        </p:tav>
                                      </p:tavLst>
                                    </p:anim>
                                    <p:anim calcmode="lin" valueType="num">
                                      <p:cBhvr>
                                        <p:cTn id="16" dur="500" fill="hold"/>
                                        <p:tgtEl>
                                          <p:spTgt spid="45067"/>
                                        </p:tgtEl>
                                        <p:attrNameLst>
                                          <p:attrName>ppt_h</p:attrName>
                                        </p:attrNameLst>
                                      </p:cBhvr>
                                      <p:tavLst>
                                        <p:tav tm="100000">
                                          <p:val>
                                            <p:strVal val="(6*min(ma#ppt_x(#ppt_w*#ppt_h,.3),1)-7.4)/-.7*#ppt_h"/>
                                          </p:val>
                                        </p:tav>
                                        <p:tav tm="100000">
                                          <p:val>
                                            <p:strVal val="#ppt_h"/>
                                          </p:val>
                                        </p:tav>
                                      </p:tavLst>
                                    </p:anim>
                                    <p:anim calcmode="lin" valueType="num">
                                      <p:cBhvr>
                                        <p:cTn id="17" dur="500" fill="hold"/>
                                        <p:tgtEl>
                                          <p:spTgt spid="45067"/>
                                        </p:tgtEl>
                                        <p:attrNameLst>
                                          <p:attrName>ppt_x</p:attrName>
                                        </p:attrNameLst>
                                      </p:cBhvr>
                                      <p:tavLst>
                                        <p:tav tm="100000">
                                          <p:val>
                                            <p:fltVal val="0.5"/>
                                          </p:val>
                                        </p:tav>
                                        <p:tav tm="100000">
                                          <p:val>
                                            <p:strVal val="#ppt_x"/>
                                          </p:val>
                                        </p:tav>
                                      </p:tavLst>
                                    </p:anim>
                                    <p:anim calcmode="lin" valueType="num">
                                      <p:cBhvr>
                                        <p:cTn id="18" dur="500" fill="hold"/>
                                        <p:tgtEl>
                                          <p:spTgt spid="45067"/>
                                        </p:tgtEl>
                                        <p:attrNameLst>
                                          <p:attrName>ppt_y</p:attrName>
                                        </p:attrNameLst>
                                      </p:cBhvr>
                                      <p:tavLst>
                                        <p:tav tm="100000">
                                          <p:val>
                                            <p:strVal val="1+(6*min(ma#ppt_x(#ppt_w*#ppt_h,.3),1)-7.4)/-.7*#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36" fill="hold" nodeType="clickEffect">
                                  <p:stCondLst>
                                    <p:cond delay="0"/>
                                  </p:stCondLst>
                                  <p:childTnLst>
                                    <p:set>
                                      <p:cBhvr>
                                        <p:cTn id="22" dur="1" fill="hold">
                                          <p:stCondLst>
                                            <p:cond delay="0"/>
                                          </p:stCondLst>
                                        </p:cTn>
                                        <p:tgtEl>
                                          <p:spTgt spid="45068"/>
                                        </p:tgtEl>
                                        <p:attrNameLst>
                                          <p:attrName>style.visibility</p:attrName>
                                        </p:attrNameLst>
                                      </p:cBhvr>
                                      <p:to>
                                        <p:strVal val="visible"/>
                                      </p:to>
                                    </p:set>
                                    <p:anim calcmode="lin" valueType="num">
                                      <p:cBhvr>
                                        <p:cTn id="23" dur="500" fill="hold"/>
                                        <p:tgtEl>
                                          <p:spTgt spid="45068"/>
                                        </p:tgtEl>
                                        <p:attrNameLst>
                                          <p:attrName>ppt_w</p:attrName>
                                        </p:attrNameLst>
                                      </p:cBhvr>
                                      <p:tavLst>
                                        <p:tav tm="100000">
                                          <p:val>
                                            <p:strVal val="(6*min(ma#ppt_x(#ppt_w*#ppt_h,.3),1)-7.4)/-.7*#ppt_w"/>
                                          </p:val>
                                        </p:tav>
                                        <p:tav tm="100000">
                                          <p:val>
                                            <p:strVal val="#ppt_w"/>
                                          </p:val>
                                        </p:tav>
                                      </p:tavLst>
                                    </p:anim>
                                    <p:anim calcmode="lin" valueType="num">
                                      <p:cBhvr>
                                        <p:cTn id="24" dur="500" fill="hold"/>
                                        <p:tgtEl>
                                          <p:spTgt spid="45068"/>
                                        </p:tgtEl>
                                        <p:attrNameLst>
                                          <p:attrName>ppt_h</p:attrName>
                                        </p:attrNameLst>
                                      </p:cBhvr>
                                      <p:tavLst>
                                        <p:tav tm="100000">
                                          <p:val>
                                            <p:strVal val="(6*min(ma#ppt_x(#ppt_w*#ppt_h,.3),1)-7.4)/-.7*#ppt_h"/>
                                          </p:val>
                                        </p:tav>
                                        <p:tav tm="100000">
                                          <p:val>
                                            <p:strVal val="#ppt_h"/>
                                          </p:val>
                                        </p:tav>
                                      </p:tavLst>
                                    </p:anim>
                                    <p:anim calcmode="lin" valueType="num">
                                      <p:cBhvr>
                                        <p:cTn id="25" dur="500" fill="hold"/>
                                        <p:tgtEl>
                                          <p:spTgt spid="45068"/>
                                        </p:tgtEl>
                                        <p:attrNameLst>
                                          <p:attrName>ppt_x</p:attrName>
                                        </p:attrNameLst>
                                      </p:cBhvr>
                                      <p:tavLst>
                                        <p:tav tm="100000">
                                          <p:val>
                                            <p:fltVal val="0.5"/>
                                          </p:val>
                                        </p:tav>
                                        <p:tav tm="100000">
                                          <p:val>
                                            <p:strVal val="#ppt_x"/>
                                          </p:val>
                                        </p:tav>
                                      </p:tavLst>
                                    </p:anim>
                                    <p:anim calcmode="lin" valueType="num">
                                      <p:cBhvr>
                                        <p:cTn id="26" dur="500" fill="hold"/>
                                        <p:tgtEl>
                                          <p:spTgt spid="45068"/>
                                        </p:tgtEl>
                                        <p:attrNameLst>
                                          <p:attrName>ppt_y</p:attrName>
                                        </p:attrNameLst>
                                      </p:cBhvr>
                                      <p:tavLst>
                                        <p:tav tm="100000">
                                          <p:val>
                                            <p:strVal val="1+(6*min(ma#ppt_x(#ppt_w*#ppt_h,.3),1)-7.4)/-.7*#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36" fill="hold" nodeType="clickEffect">
                                  <p:stCondLst>
                                    <p:cond delay="0"/>
                                  </p:stCondLst>
                                  <p:childTnLst>
                                    <p:set>
                                      <p:cBhvr>
                                        <p:cTn id="30" dur="1" fill="hold">
                                          <p:stCondLst>
                                            <p:cond delay="0"/>
                                          </p:stCondLst>
                                        </p:cTn>
                                        <p:tgtEl>
                                          <p:spTgt spid="45069"/>
                                        </p:tgtEl>
                                        <p:attrNameLst>
                                          <p:attrName>style.visibility</p:attrName>
                                        </p:attrNameLst>
                                      </p:cBhvr>
                                      <p:to>
                                        <p:strVal val="visible"/>
                                      </p:to>
                                    </p:set>
                                    <p:anim calcmode="lin" valueType="num">
                                      <p:cBhvr>
                                        <p:cTn id="31" dur="500" fill="hold"/>
                                        <p:tgtEl>
                                          <p:spTgt spid="45069"/>
                                        </p:tgtEl>
                                        <p:attrNameLst>
                                          <p:attrName>ppt_w</p:attrName>
                                        </p:attrNameLst>
                                      </p:cBhvr>
                                      <p:tavLst>
                                        <p:tav tm="100000">
                                          <p:val>
                                            <p:strVal val="(6*min(ma#ppt_x(#ppt_w*#ppt_h,.3),1)-7.4)/-.7*#ppt_w"/>
                                          </p:val>
                                        </p:tav>
                                        <p:tav tm="100000">
                                          <p:val>
                                            <p:strVal val="#ppt_w"/>
                                          </p:val>
                                        </p:tav>
                                      </p:tavLst>
                                    </p:anim>
                                    <p:anim calcmode="lin" valueType="num">
                                      <p:cBhvr>
                                        <p:cTn id="32" dur="500" fill="hold"/>
                                        <p:tgtEl>
                                          <p:spTgt spid="45069"/>
                                        </p:tgtEl>
                                        <p:attrNameLst>
                                          <p:attrName>ppt_h</p:attrName>
                                        </p:attrNameLst>
                                      </p:cBhvr>
                                      <p:tavLst>
                                        <p:tav tm="100000">
                                          <p:val>
                                            <p:strVal val="(6*min(ma#ppt_x(#ppt_w*#ppt_h,.3),1)-7.4)/-.7*#ppt_h"/>
                                          </p:val>
                                        </p:tav>
                                        <p:tav tm="100000">
                                          <p:val>
                                            <p:strVal val="#ppt_h"/>
                                          </p:val>
                                        </p:tav>
                                      </p:tavLst>
                                    </p:anim>
                                    <p:anim calcmode="lin" valueType="num">
                                      <p:cBhvr>
                                        <p:cTn id="33" dur="500" fill="hold"/>
                                        <p:tgtEl>
                                          <p:spTgt spid="45069"/>
                                        </p:tgtEl>
                                        <p:attrNameLst>
                                          <p:attrName>ppt_x</p:attrName>
                                        </p:attrNameLst>
                                      </p:cBhvr>
                                      <p:tavLst>
                                        <p:tav tm="100000">
                                          <p:val>
                                            <p:fltVal val="0.5"/>
                                          </p:val>
                                        </p:tav>
                                        <p:tav tm="100000">
                                          <p:val>
                                            <p:strVal val="#ppt_x"/>
                                          </p:val>
                                        </p:tav>
                                      </p:tavLst>
                                    </p:anim>
                                    <p:anim calcmode="lin" valueType="num">
                                      <p:cBhvr>
                                        <p:cTn id="34" dur="500" fill="hold"/>
                                        <p:tgtEl>
                                          <p:spTgt spid="45069"/>
                                        </p:tgtEl>
                                        <p:attrNameLst>
                                          <p:attrName>ppt_y</p:attrName>
                                        </p:attrNameLst>
                                      </p:cBhvr>
                                      <p:tavLst>
                                        <p:tav tm="100000">
                                          <p:val>
                                            <p:strVal val="1+(6*min(ma#ppt_x(#ppt_w*#ppt_h,.3),1)-7.4)/-.7*#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36" fill="hold" nodeType="clickEffect">
                                  <p:stCondLst>
                                    <p:cond delay="0"/>
                                  </p:stCondLst>
                                  <p:childTnLst>
                                    <p:set>
                                      <p:cBhvr>
                                        <p:cTn id="38" dur="1" fill="hold">
                                          <p:stCondLst>
                                            <p:cond delay="0"/>
                                          </p:stCondLst>
                                        </p:cTn>
                                        <p:tgtEl>
                                          <p:spTgt spid="45073"/>
                                        </p:tgtEl>
                                        <p:attrNameLst>
                                          <p:attrName>style.visibility</p:attrName>
                                        </p:attrNameLst>
                                      </p:cBhvr>
                                      <p:to>
                                        <p:strVal val="visible"/>
                                      </p:to>
                                    </p:set>
                                    <p:anim calcmode="lin" valueType="num">
                                      <p:cBhvr>
                                        <p:cTn id="39" dur="500" fill="hold"/>
                                        <p:tgtEl>
                                          <p:spTgt spid="45073"/>
                                        </p:tgtEl>
                                        <p:attrNameLst>
                                          <p:attrName>ppt_w</p:attrName>
                                        </p:attrNameLst>
                                      </p:cBhvr>
                                      <p:tavLst>
                                        <p:tav tm="100000">
                                          <p:val>
                                            <p:strVal val="(6*min(ma#ppt_x(#ppt_w*#ppt_h,.3),1)-7.4)/-.7*#ppt_w"/>
                                          </p:val>
                                        </p:tav>
                                        <p:tav tm="100000">
                                          <p:val>
                                            <p:strVal val="#ppt_w"/>
                                          </p:val>
                                        </p:tav>
                                      </p:tavLst>
                                    </p:anim>
                                    <p:anim calcmode="lin" valueType="num">
                                      <p:cBhvr>
                                        <p:cTn id="40" dur="500" fill="hold"/>
                                        <p:tgtEl>
                                          <p:spTgt spid="45073"/>
                                        </p:tgtEl>
                                        <p:attrNameLst>
                                          <p:attrName>ppt_h</p:attrName>
                                        </p:attrNameLst>
                                      </p:cBhvr>
                                      <p:tavLst>
                                        <p:tav tm="100000">
                                          <p:val>
                                            <p:strVal val="(6*min(ma#ppt_x(#ppt_w*#ppt_h,.3),1)-7.4)/-.7*#ppt_h"/>
                                          </p:val>
                                        </p:tav>
                                        <p:tav tm="100000">
                                          <p:val>
                                            <p:strVal val="#ppt_h"/>
                                          </p:val>
                                        </p:tav>
                                      </p:tavLst>
                                    </p:anim>
                                    <p:anim calcmode="lin" valueType="num">
                                      <p:cBhvr>
                                        <p:cTn id="41" dur="500" fill="hold"/>
                                        <p:tgtEl>
                                          <p:spTgt spid="45073"/>
                                        </p:tgtEl>
                                        <p:attrNameLst>
                                          <p:attrName>ppt_x</p:attrName>
                                        </p:attrNameLst>
                                      </p:cBhvr>
                                      <p:tavLst>
                                        <p:tav tm="100000">
                                          <p:val>
                                            <p:fltVal val="0.5"/>
                                          </p:val>
                                        </p:tav>
                                        <p:tav tm="100000">
                                          <p:val>
                                            <p:strVal val="#ppt_x"/>
                                          </p:val>
                                        </p:tav>
                                      </p:tavLst>
                                    </p:anim>
                                    <p:anim calcmode="lin" valueType="num">
                                      <p:cBhvr>
                                        <p:cTn id="42" dur="500" fill="hold"/>
                                        <p:tgtEl>
                                          <p:spTgt spid="45073"/>
                                        </p:tgtEl>
                                        <p:attrNameLst>
                                          <p:attrName>ppt_y</p:attrName>
                                        </p:attrNameLst>
                                      </p:cBhvr>
                                      <p:tavLst>
                                        <p:tav tm="100000">
                                          <p:val>
                                            <p:strVal val="1+(6*min(ma#ppt_x(#ppt_w*#ppt_h,.3),1)-7.4)/-.7*#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3" presetClass="entr" presetSubtype="36" fill="hold" nodeType="clickEffect">
                                  <p:stCondLst>
                                    <p:cond delay="0"/>
                                  </p:stCondLst>
                                  <p:childTnLst>
                                    <p:set>
                                      <p:cBhvr>
                                        <p:cTn id="46" dur="1" fill="hold">
                                          <p:stCondLst>
                                            <p:cond delay="0"/>
                                          </p:stCondLst>
                                        </p:cTn>
                                        <p:tgtEl>
                                          <p:spTgt spid="45070"/>
                                        </p:tgtEl>
                                        <p:attrNameLst>
                                          <p:attrName>style.visibility</p:attrName>
                                        </p:attrNameLst>
                                      </p:cBhvr>
                                      <p:to>
                                        <p:strVal val="visible"/>
                                      </p:to>
                                    </p:set>
                                    <p:anim calcmode="lin" valueType="num">
                                      <p:cBhvr>
                                        <p:cTn id="47" dur="500" fill="hold"/>
                                        <p:tgtEl>
                                          <p:spTgt spid="45070"/>
                                        </p:tgtEl>
                                        <p:attrNameLst>
                                          <p:attrName>ppt_w</p:attrName>
                                        </p:attrNameLst>
                                      </p:cBhvr>
                                      <p:tavLst>
                                        <p:tav tm="100000">
                                          <p:val>
                                            <p:strVal val="(6*min(ma#ppt_x(#ppt_w*#ppt_h,.3),1)-7.4)/-.7*#ppt_w"/>
                                          </p:val>
                                        </p:tav>
                                        <p:tav tm="100000">
                                          <p:val>
                                            <p:strVal val="#ppt_w"/>
                                          </p:val>
                                        </p:tav>
                                      </p:tavLst>
                                    </p:anim>
                                    <p:anim calcmode="lin" valueType="num">
                                      <p:cBhvr>
                                        <p:cTn id="48" dur="500" fill="hold"/>
                                        <p:tgtEl>
                                          <p:spTgt spid="45070"/>
                                        </p:tgtEl>
                                        <p:attrNameLst>
                                          <p:attrName>ppt_h</p:attrName>
                                        </p:attrNameLst>
                                      </p:cBhvr>
                                      <p:tavLst>
                                        <p:tav tm="100000">
                                          <p:val>
                                            <p:strVal val="(6*min(ma#ppt_x(#ppt_w*#ppt_h,.3),1)-7.4)/-.7*#ppt_h"/>
                                          </p:val>
                                        </p:tav>
                                        <p:tav tm="100000">
                                          <p:val>
                                            <p:strVal val="#ppt_h"/>
                                          </p:val>
                                        </p:tav>
                                      </p:tavLst>
                                    </p:anim>
                                    <p:anim calcmode="lin" valueType="num">
                                      <p:cBhvr>
                                        <p:cTn id="49" dur="500" fill="hold"/>
                                        <p:tgtEl>
                                          <p:spTgt spid="45070"/>
                                        </p:tgtEl>
                                        <p:attrNameLst>
                                          <p:attrName>ppt_x</p:attrName>
                                        </p:attrNameLst>
                                      </p:cBhvr>
                                      <p:tavLst>
                                        <p:tav tm="100000">
                                          <p:val>
                                            <p:fltVal val="0.5"/>
                                          </p:val>
                                        </p:tav>
                                        <p:tav tm="100000">
                                          <p:val>
                                            <p:strVal val="#ppt_x"/>
                                          </p:val>
                                        </p:tav>
                                      </p:tavLst>
                                    </p:anim>
                                    <p:anim calcmode="lin" valueType="num">
                                      <p:cBhvr>
                                        <p:cTn id="50" dur="500" fill="hold"/>
                                        <p:tgtEl>
                                          <p:spTgt spid="45070"/>
                                        </p:tgtEl>
                                        <p:attrNameLst>
                                          <p:attrName>ppt_y</p:attrName>
                                        </p:attrNameLst>
                                      </p:cBhvr>
                                      <p:tavLst>
                                        <p:tav tm="100000">
                                          <p:val>
                                            <p:strVal val="1+(6*min(ma#ppt_x(#ppt_w*#ppt_h,.3),1)-7.4)/-.7*#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3" presetClass="entr" presetSubtype="36" fill="hold" nodeType="clickEffect">
                                  <p:stCondLst>
                                    <p:cond delay="0"/>
                                  </p:stCondLst>
                                  <p:childTnLst>
                                    <p:set>
                                      <p:cBhvr>
                                        <p:cTn id="54" dur="1" fill="hold">
                                          <p:stCondLst>
                                            <p:cond delay="0"/>
                                          </p:stCondLst>
                                        </p:cTn>
                                        <p:tgtEl>
                                          <p:spTgt spid="45066"/>
                                        </p:tgtEl>
                                        <p:attrNameLst>
                                          <p:attrName>style.visibility</p:attrName>
                                        </p:attrNameLst>
                                      </p:cBhvr>
                                      <p:to>
                                        <p:strVal val="visible"/>
                                      </p:to>
                                    </p:set>
                                    <p:anim calcmode="lin" valueType="num">
                                      <p:cBhvr>
                                        <p:cTn id="55" dur="500" fill="hold"/>
                                        <p:tgtEl>
                                          <p:spTgt spid="45066"/>
                                        </p:tgtEl>
                                        <p:attrNameLst>
                                          <p:attrName>ppt_w</p:attrName>
                                        </p:attrNameLst>
                                      </p:cBhvr>
                                      <p:tavLst>
                                        <p:tav tm="100000">
                                          <p:val>
                                            <p:strVal val="(6*min(ma#ppt_x(#ppt_w*#ppt_h,.3),1)-7.4)/-.7*#ppt_w"/>
                                          </p:val>
                                        </p:tav>
                                        <p:tav tm="100000">
                                          <p:val>
                                            <p:strVal val="#ppt_w"/>
                                          </p:val>
                                        </p:tav>
                                      </p:tavLst>
                                    </p:anim>
                                    <p:anim calcmode="lin" valueType="num">
                                      <p:cBhvr>
                                        <p:cTn id="56" dur="500" fill="hold"/>
                                        <p:tgtEl>
                                          <p:spTgt spid="45066"/>
                                        </p:tgtEl>
                                        <p:attrNameLst>
                                          <p:attrName>ppt_h</p:attrName>
                                        </p:attrNameLst>
                                      </p:cBhvr>
                                      <p:tavLst>
                                        <p:tav tm="100000">
                                          <p:val>
                                            <p:strVal val="(6*min(ma#ppt_x(#ppt_w*#ppt_h,.3),1)-7.4)/-.7*#ppt_h"/>
                                          </p:val>
                                        </p:tav>
                                        <p:tav tm="100000">
                                          <p:val>
                                            <p:strVal val="#ppt_h"/>
                                          </p:val>
                                        </p:tav>
                                      </p:tavLst>
                                    </p:anim>
                                    <p:anim calcmode="lin" valueType="num">
                                      <p:cBhvr>
                                        <p:cTn id="57" dur="500" fill="hold"/>
                                        <p:tgtEl>
                                          <p:spTgt spid="45066"/>
                                        </p:tgtEl>
                                        <p:attrNameLst>
                                          <p:attrName>ppt_x</p:attrName>
                                        </p:attrNameLst>
                                      </p:cBhvr>
                                      <p:tavLst>
                                        <p:tav tm="100000">
                                          <p:val>
                                            <p:fltVal val="0.5"/>
                                          </p:val>
                                        </p:tav>
                                        <p:tav tm="100000">
                                          <p:val>
                                            <p:strVal val="#ppt_x"/>
                                          </p:val>
                                        </p:tav>
                                      </p:tavLst>
                                    </p:anim>
                                    <p:anim calcmode="lin" valueType="num">
                                      <p:cBhvr>
                                        <p:cTn id="58" dur="500" fill="hold"/>
                                        <p:tgtEl>
                                          <p:spTgt spid="45066"/>
                                        </p:tgtEl>
                                        <p:attrNameLst>
                                          <p:attrName>ppt_y</p:attrName>
                                        </p:attrNameLst>
                                      </p:cBhvr>
                                      <p:tavLst>
                                        <p:tav tm="100000">
                                          <p:val>
                                            <p:strVal val="1+(6*min(ma#ppt_x(#ppt_w*#ppt_h,.3),1)-7.4)/-.7*#ppt_h/2"/>
                                          </p:val>
                                        </p:tav>
                                        <p:tav tm="100000">
                                          <p:val>
                                            <p:strVal val="#ppt_y"/>
                                          </p:val>
                                        </p:tav>
                                      </p:tavLst>
                                    </p:anim>
                                  </p:childTnLst>
                                </p:cTn>
                              </p:par>
                            </p:childTnLst>
                          </p:cTn>
                        </p:par>
                        <p:par>
                          <p:cTn id="59" fill="hold" nodeType="afterGroup">
                            <p:stCondLst>
                              <p:cond delay="500"/>
                            </p:stCondLst>
                            <p:childTnLst>
                              <p:par>
                                <p:cTn id="60" presetID="10" presetClass="entr" fill="hold" nodeType="afterEffect">
                                  <p:stCondLst>
                                    <p:cond delay="0"/>
                                  </p:stCondLst>
                                  <p:childTnLst>
                                    <p:set>
                                      <p:cBhvr>
                                        <p:cTn id="61" dur="1" fill="hold">
                                          <p:stCondLst>
                                            <p:cond delay="0"/>
                                          </p:stCondLst>
                                        </p:cTn>
                                        <p:tgtEl>
                                          <p:spTgt spid="60"/>
                                        </p:tgtEl>
                                        <p:attrNameLst>
                                          <p:attrName>style.visibility</p:attrName>
                                        </p:attrNameLst>
                                      </p:cBhvr>
                                      <p:to>
                                        <p:strVal val="visible"/>
                                      </p:to>
                                    </p:set>
                                    <p:animEffect transition="in" filter="fade">
                                      <p:cBhvr>
                                        <p:cTn id="62" dur="1000"/>
                                        <p:tgtEl>
                                          <p:spTgt spid="60"/>
                                        </p:tgtEl>
                                      </p:cBhvr>
                                    </p:animEffect>
                                  </p:childTnLst>
                                </p:cTn>
                              </p:par>
                            </p:childTnLst>
                          </p:cTn>
                        </p:par>
                        <p:par>
                          <p:cTn id="63" fill="hold" nodeType="afterGroup">
                            <p:stCondLst>
                              <p:cond delay="1500"/>
                            </p:stCondLst>
                            <p:childTnLst>
                              <p:par>
                                <p:cTn id="64" presetID="10" presetClass="entr" fill="hold" nodeType="afterEffect">
                                  <p:stCondLst>
                                    <p:cond delay="0"/>
                                  </p:stCondLst>
                                  <p:childTnLst>
                                    <p:set>
                                      <p:cBhvr>
                                        <p:cTn id="65" dur="1" fill="hold">
                                          <p:stCondLst>
                                            <p:cond delay="0"/>
                                          </p:stCondLst>
                                        </p:cTn>
                                        <p:tgtEl>
                                          <p:spTgt spid="3"/>
                                        </p:tgtEl>
                                        <p:attrNameLst>
                                          <p:attrName>style.visibility</p:attrName>
                                        </p:attrNameLst>
                                      </p:cBhvr>
                                      <p:to>
                                        <p:strVal val="visible"/>
                                      </p:to>
                                    </p:set>
                                    <p:animEffect transition="in" filter="fade">
                                      <p:cBhvr>
                                        <p:cTn id="66" dur="1000"/>
                                        <p:tgtEl>
                                          <p:spTgt spid="3"/>
                                        </p:tgtEl>
                                      </p:cBhvr>
                                    </p:animEffect>
                                  </p:childTnLst>
                                </p:cTn>
                              </p:par>
                            </p:childTnLst>
                          </p:cTn>
                        </p:par>
                        <p:par>
                          <p:cTn id="67" fill="hold" nodeType="afterGroup">
                            <p:stCondLst>
                              <p:cond delay="2500"/>
                            </p:stCondLst>
                            <p:childTnLst>
                              <p:par>
                                <p:cTn id="68" presetID="10" presetClass="entr" fill="hold" nodeType="afterEffect">
                                  <p:stCondLst>
                                    <p:cond delay="0"/>
                                  </p:stCondLst>
                                  <p:childTnLst>
                                    <p:set>
                                      <p:cBhvr>
                                        <p:cTn id="69" dur="1" fill="hold">
                                          <p:stCondLst>
                                            <p:cond delay="0"/>
                                          </p:stCondLst>
                                        </p:cTn>
                                        <p:tgtEl>
                                          <p:spTgt spid="4"/>
                                        </p:tgtEl>
                                        <p:attrNameLst>
                                          <p:attrName>style.visibility</p:attrName>
                                        </p:attrNameLst>
                                      </p:cBhvr>
                                      <p:to>
                                        <p:strVal val="visible"/>
                                      </p:to>
                                    </p:set>
                                    <p:animEffect transition="in" filter="fade">
                                      <p:cBhvr>
                                        <p:cTn id="70" dur="1000"/>
                                        <p:tgtEl>
                                          <p:spTgt spid="4"/>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23" presetClass="entr" presetSubtype="36" fill="hold" nodeType="clickEffect">
                                  <p:stCondLst>
                                    <p:cond delay="0"/>
                                  </p:stCondLst>
                                  <p:childTnLst>
                                    <p:set>
                                      <p:cBhvr>
                                        <p:cTn id="74" dur="1" fill="hold">
                                          <p:stCondLst>
                                            <p:cond delay="0"/>
                                          </p:stCondLst>
                                        </p:cTn>
                                        <p:tgtEl>
                                          <p:spTgt spid="87"/>
                                        </p:tgtEl>
                                        <p:attrNameLst>
                                          <p:attrName>style.visibility</p:attrName>
                                        </p:attrNameLst>
                                      </p:cBhvr>
                                      <p:to>
                                        <p:strVal val="visible"/>
                                      </p:to>
                                    </p:set>
                                    <p:anim calcmode="lin" valueType="num">
                                      <p:cBhvr>
                                        <p:cTn id="75" dur="2000" fill="hold"/>
                                        <p:tgtEl>
                                          <p:spTgt spid="87"/>
                                        </p:tgtEl>
                                        <p:attrNameLst>
                                          <p:attrName>ppt_w</p:attrName>
                                        </p:attrNameLst>
                                      </p:cBhvr>
                                      <p:tavLst>
                                        <p:tav tm="100000">
                                          <p:val>
                                            <p:strVal val="(6*min(ma#ppt_x(#ppt_w*#ppt_h,.3),1)-7.4)/-.7*#ppt_w"/>
                                          </p:val>
                                        </p:tav>
                                        <p:tav tm="100000">
                                          <p:val>
                                            <p:strVal val="#ppt_w"/>
                                          </p:val>
                                        </p:tav>
                                      </p:tavLst>
                                    </p:anim>
                                    <p:anim calcmode="lin" valueType="num">
                                      <p:cBhvr>
                                        <p:cTn id="76" dur="2000" fill="hold"/>
                                        <p:tgtEl>
                                          <p:spTgt spid="87"/>
                                        </p:tgtEl>
                                        <p:attrNameLst>
                                          <p:attrName>ppt_h</p:attrName>
                                        </p:attrNameLst>
                                      </p:cBhvr>
                                      <p:tavLst>
                                        <p:tav tm="100000">
                                          <p:val>
                                            <p:strVal val="(6*min(ma#ppt_x(#ppt_w*#ppt_h,.3),1)-7.4)/-.7*#ppt_h"/>
                                          </p:val>
                                        </p:tav>
                                        <p:tav tm="100000">
                                          <p:val>
                                            <p:strVal val="#ppt_h"/>
                                          </p:val>
                                        </p:tav>
                                      </p:tavLst>
                                    </p:anim>
                                    <p:anim calcmode="lin" valueType="num">
                                      <p:cBhvr>
                                        <p:cTn id="77" dur="2000" fill="hold"/>
                                        <p:tgtEl>
                                          <p:spTgt spid="87"/>
                                        </p:tgtEl>
                                        <p:attrNameLst>
                                          <p:attrName>ppt_x</p:attrName>
                                        </p:attrNameLst>
                                      </p:cBhvr>
                                      <p:tavLst>
                                        <p:tav tm="100000">
                                          <p:val>
                                            <p:fltVal val="0.5"/>
                                          </p:val>
                                        </p:tav>
                                        <p:tav tm="100000">
                                          <p:val>
                                            <p:strVal val="#ppt_x"/>
                                          </p:val>
                                        </p:tav>
                                      </p:tavLst>
                                    </p:anim>
                                    <p:anim calcmode="lin" valueType="num">
                                      <p:cBhvr>
                                        <p:cTn id="78" dur="2000" fill="hold"/>
                                        <p:tgtEl>
                                          <p:spTgt spid="87"/>
                                        </p:tgtEl>
                                        <p:attrNameLst>
                                          <p:attrName>ppt_y</p:attrName>
                                        </p:attrNameLst>
                                      </p:cBhvr>
                                      <p:tavLst>
                                        <p:tav tm="100000">
                                          <p:val>
                                            <p:strVal val="1+(6*min(ma#ppt_x(#ppt_w*#ppt_h,.3),1)-7.4)/-.7*#ppt_h/2"/>
                                          </p:val>
                                        </p:tav>
                                        <p:tav tm="100000">
                                          <p:val>
                                            <p:strVal val="#ppt_y"/>
                                          </p:val>
                                        </p:tav>
                                      </p:tavLst>
                                    </p:anim>
                                  </p:childTnLst>
                                </p:cTn>
                              </p:par>
                            </p:childTnLst>
                          </p:cTn>
                        </p:par>
                        <p:par>
                          <p:cTn id="79" fill="hold" nodeType="afterGroup">
                            <p:stCondLst>
                              <p:cond delay="2000"/>
                            </p:stCondLst>
                            <p:childTnLst>
                              <p:par>
                                <p:cTn id="80" presetID="10" presetClass="entr" fill="hold" grpId="0" nodeType="afterEffect">
                                  <p:stCondLst>
                                    <p:cond delay="0"/>
                                  </p:stCondLst>
                                  <p:childTnLst>
                                    <p:set>
                                      <p:cBhvr>
                                        <p:cTn id="81" dur="1" fill="hold">
                                          <p:stCondLst>
                                            <p:cond delay="0"/>
                                          </p:stCondLst>
                                        </p:cTn>
                                        <p:tgtEl>
                                          <p:spTgt spid="83"/>
                                        </p:tgtEl>
                                        <p:attrNameLst>
                                          <p:attrName>style.visibility</p:attrName>
                                        </p:attrNameLst>
                                      </p:cBhvr>
                                      <p:to>
                                        <p:strVal val="visible"/>
                                      </p:to>
                                    </p:set>
                                    <p:animEffect transition="in" filter="fade">
                                      <p:cBhvr>
                                        <p:cTn id="82" dur="1000"/>
                                        <p:tgtEl>
                                          <p:spTgt spid="83"/>
                                        </p:tgtEl>
                                      </p:cBhvr>
                                    </p:animEffect>
                                  </p:childTnLst>
                                </p:cTn>
                              </p:par>
                            </p:childTnLst>
                          </p:cTn>
                        </p:par>
                        <p:par>
                          <p:cTn id="83" fill="hold" nodeType="afterGroup">
                            <p:stCondLst>
                              <p:cond delay="3000"/>
                            </p:stCondLst>
                            <p:childTnLst>
                              <p:par>
                                <p:cTn id="84" presetID="10" presetClass="entr" fill="hold" grpId="0" nodeType="afterEffect">
                                  <p:stCondLst>
                                    <p:cond delay="0"/>
                                  </p:stCondLst>
                                  <p:childTnLst>
                                    <p:set>
                                      <p:cBhvr>
                                        <p:cTn id="85" dur="1" fill="hold">
                                          <p:stCondLst>
                                            <p:cond delay="0"/>
                                          </p:stCondLst>
                                        </p:cTn>
                                        <p:tgtEl>
                                          <p:spTgt spid="84"/>
                                        </p:tgtEl>
                                        <p:attrNameLst>
                                          <p:attrName>style.visibility</p:attrName>
                                        </p:attrNameLst>
                                      </p:cBhvr>
                                      <p:to>
                                        <p:strVal val="visible"/>
                                      </p:to>
                                    </p:set>
                                    <p:animEffect transition="in" filter="fade">
                                      <p:cBhvr>
                                        <p:cTn id="86" dur="1000"/>
                                        <p:tgtEl>
                                          <p:spTgt spid="84"/>
                                        </p:tgtEl>
                                      </p:cBhvr>
                                    </p:animEffect>
                                  </p:childTnLst>
                                </p:cTn>
                              </p:par>
                            </p:childTnLst>
                          </p:cTn>
                        </p:par>
                        <p:par>
                          <p:cTn id="87" fill="hold" nodeType="afterGroup">
                            <p:stCondLst>
                              <p:cond delay="4000"/>
                            </p:stCondLst>
                            <p:childTnLst>
                              <p:par>
                                <p:cTn id="88" presetID="10" presetClass="entr" fill="hold" grpId="0" nodeType="afterEffect">
                                  <p:stCondLst>
                                    <p:cond delay="0"/>
                                  </p:stCondLst>
                                  <p:childTnLst>
                                    <p:set>
                                      <p:cBhvr>
                                        <p:cTn id="89" dur="1" fill="hold">
                                          <p:stCondLst>
                                            <p:cond delay="0"/>
                                          </p:stCondLst>
                                        </p:cTn>
                                        <p:tgtEl>
                                          <p:spTgt spid="85"/>
                                        </p:tgtEl>
                                        <p:attrNameLst>
                                          <p:attrName>style.visibility</p:attrName>
                                        </p:attrNameLst>
                                      </p:cBhvr>
                                      <p:to>
                                        <p:strVal val="visible"/>
                                      </p:to>
                                    </p:set>
                                    <p:animEffect transition="in" filter="fade">
                                      <p:cBhvr>
                                        <p:cTn id="90" dur="1000"/>
                                        <p:tgtEl>
                                          <p:spTgt spid="85"/>
                                        </p:tgtEl>
                                      </p:cBhvr>
                                    </p:animEffect>
                                  </p:childTnLst>
                                </p:cTn>
                              </p:par>
                            </p:childTnLst>
                          </p:cTn>
                        </p:par>
                        <p:par>
                          <p:cTn id="91" fill="hold" nodeType="afterGroup">
                            <p:stCondLst>
                              <p:cond delay="5000"/>
                            </p:stCondLst>
                            <p:childTnLst>
                              <p:par>
                                <p:cTn id="92" presetID="10" presetClass="entr" fill="hold" grpId="0" nodeType="afterEffect">
                                  <p:stCondLst>
                                    <p:cond delay="0"/>
                                  </p:stCondLst>
                                  <p:childTnLst>
                                    <p:set>
                                      <p:cBhvr>
                                        <p:cTn id="93" dur="1" fill="hold">
                                          <p:stCondLst>
                                            <p:cond delay="0"/>
                                          </p:stCondLst>
                                        </p:cTn>
                                        <p:tgtEl>
                                          <p:spTgt spid="75"/>
                                        </p:tgtEl>
                                        <p:attrNameLst>
                                          <p:attrName>style.visibility</p:attrName>
                                        </p:attrNameLst>
                                      </p:cBhvr>
                                      <p:to>
                                        <p:strVal val="visible"/>
                                      </p:to>
                                    </p:set>
                                    <p:animEffect transition="in" filter="fade">
                                      <p:cBhvr>
                                        <p:cTn id="94" dur="1000"/>
                                        <p:tgtEl>
                                          <p:spTgt spid="75"/>
                                        </p:tgtEl>
                                      </p:cBhvr>
                                    </p:animEffect>
                                  </p:childTnLst>
                                </p:cTn>
                              </p:par>
                            </p:childTnLst>
                          </p:cTn>
                        </p:par>
                        <p:par>
                          <p:cTn id="95" fill="hold" nodeType="afterGroup">
                            <p:stCondLst>
                              <p:cond delay="6000"/>
                            </p:stCondLst>
                            <p:childTnLst>
                              <p:par>
                                <p:cTn id="96" presetID="10" presetClass="entr" fill="hold" grpId="0" nodeType="afterEffect">
                                  <p:stCondLst>
                                    <p:cond delay="0"/>
                                  </p:stCondLst>
                                  <p:childTnLst>
                                    <p:set>
                                      <p:cBhvr>
                                        <p:cTn id="97" dur="1" fill="hold">
                                          <p:stCondLst>
                                            <p:cond delay="0"/>
                                          </p:stCondLst>
                                        </p:cTn>
                                        <p:tgtEl>
                                          <p:spTgt spid="86"/>
                                        </p:tgtEl>
                                        <p:attrNameLst>
                                          <p:attrName>style.visibility</p:attrName>
                                        </p:attrNameLst>
                                      </p:cBhvr>
                                      <p:to>
                                        <p:strVal val="visible"/>
                                      </p:to>
                                    </p:set>
                                    <p:animEffect transition="in" filter="fade">
                                      <p:cBhvr>
                                        <p:cTn id="98" dur="1000"/>
                                        <p:tgtEl>
                                          <p:spTgt spid="86"/>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0" presetClass="entr" fill="hold" nodeType="clickEffect">
                                  <p:stCondLst>
                                    <p:cond delay="0"/>
                                  </p:stCondLst>
                                  <p:childTnLst>
                                    <p:set>
                                      <p:cBhvr>
                                        <p:cTn id="102" dur="1" fill="hold">
                                          <p:stCondLst>
                                            <p:cond delay="0"/>
                                          </p:stCondLst>
                                        </p:cTn>
                                        <p:tgtEl>
                                          <p:spTgt spid="2"/>
                                        </p:tgtEl>
                                        <p:attrNameLst>
                                          <p:attrName>style.visibility</p:attrName>
                                        </p:attrNameLst>
                                      </p:cBhvr>
                                      <p:to>
                                        <p:strVal val="visible"/>
                                      </p:to>
                                    </p:set>
                                    <p:animEffect transition="in" filter="fade">
                                      <p:cBhvr>
                                        <p:cTn id="103" dur="1000"/>
                                        <p:tgtEl>
                                          <p:spTgt spid="2"/>
                                        </p:tgtEl>
                                      </p:cBhvr>
                                    </p:animEffec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10" presetClass="entr" fill="hold" grpId="0" nodeType="clickEffect">
                                  <p:stCondLst>
                                    <p:cond delay="0"/>
                                  </p:stCondLst>
                                  <p:childTnLst>
                                    <p:set>
                                      <p:cBhvr>
                                        <p:cTn id="107" dur="1" fill="hold">
                                          <p:stCondLst>
                                            <p:cond delay="0"/>
                                          </p:stCondLst>
                                        </p:cTn>
                                        <p:tgtEl>
                                          <p:spTgt spid="79"/>
                                        </p:tgtEl>
                                        <p:attrNameLst>
                                          <p:attrName>style.visibility</p:attrName>
                                        </p:attrNameLst>
                                      </p:cBhvr>
                                      <p:to>
                                        <p:strVal val="visible"/>
                                      </p:to>
                                    </p:set>
                                    <p:animEffect transition="in" filter="fade">
                                      <p:cBhvr>
                                        <p:cTn id="108" dur="1000"/>
                                        <p:tgtEl>
                                          <p:spTgt spid="79"/>
                                        </p:tgtEl>
                                      </p:cBhvr>
                                    </p:animEffec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2" presetClass="entr" presetSubtype="4" fill="hold" nodeType="clickEffect">
                                  <p:stCondLst>
                                    <p:cond delay="0"/>
                                  </p:stCondLst>
                                  <p:childTnLst>
                                    <p:set>
                                      <p:cBhvr>
                                        <p:cTn id="112" dur="1" fill="hold">
                                          <p:stCondLst>
                                            <p:cond delay="0"/>
                                          </p:stCondLst>
                                        </p:cTn>
                                        <p:tgtEl>
                                          <p:spTgt spid="5"/>
                                        </p:tgtEl>
                                        <p:attrNameLst>
                                          <p:attrName>style.visibility</p:attrName>
                                        </p:attrNameLst>
                                      </p:cBhvr>
                                      <p:to>
                                        <p:strVal val="visible"/>
                                      </p:to>
                                    </p:set>
                                    <p:anim calcmode="lin" valueType="num">
                                      <p:cBhvr>
                                        <p:cTn id="113" dur="1000" fill="hold"/>
                                        <p:tgtEl>
                                          <p:spTgt spid="5"/>
                                        </p:tgtEl>
                                        <p:attrNameLst>
                                          <p:attrName>ppt_x</p:attrName>
                                        </p:attrNameLst>
                                      </p:cBhvr>
                                      <p:tavLst>
                                        <p:tav tm="100000">
                                          <p:val>
                                            <p:strVal val="#ppt_x"/>
                                          </p:val>
                                        </p:tav>
                                        <p:tav tm="100000">
                                          <p:val>
                                            <p:strVal val="#ppt_x"/>
                                          </p:val>
                                        </p:tav>
                                      </p:tavLst>
                                    </p:anim>
                                    <p:anim calcmode="lin" valueType="num">
                                      <p:cBhvr>
                                        <p:cTn id="114" dur="1000" fill="hold"/>
                                        <p:tgtEl>
                                          <p:spTgt spid="5"/>
                                        </p:tgtEl>
                                        <p:attrNameLst>
                                          <p:attrName>ppt_y</p:attrName>
                                        </p:attrNameLst>
                                      </p:cBhvr>
                                      <p:tavLst>
                                        <p:tav tm="10000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9" grpId="0" animBg="1"/>
      <p:bldP spid="83" grpId="0" animBg="1"/>
      <p:bldP spid="84" grpId="0" animBg="1"/>
      <p:bldP spid="85" grpId="0" animBg="1"/>
      <p:bldP spid="8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7"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30" tIns="41015" rIns="82030" bIns="41015" anchor="ctr"/>
          <a:lstStyle/>
          <a:p>
            <a:pPr defTabSz="407988" eaLnBrk="0" hangingPunct="0">
              <a:lnSpc>
                <a:spcPct val="93000"/>
              </a:lnSpc>
              <a:buClr>
                <a:srgbClr val="000000"/>
              </a:buClr>
              <a:buSzPct val="100000"/>
            </a:pPr>
            <a:endParaRPr lang="en-US" sz="2200">
              <a:solidFill>
                <a:srgbClr val="FFFFFF"/>
              </a:solidFill>
              <a:ea typeface="MS Gothic" charset="0"/>
              <a:cs typeface="MS Gothic" charset="0"/>
            </a:endParaRPr>
          </a:p>
        </p:txBody>
      </p:sp>
      <p:sp>
        <p:nvSpPr>
          <p:cNvPr id="505858" name="Text Box 2"/>
          <p:cNvSpPr txBox="1">
            <a:spLocks noChangeArrowheads="1"/>
          </p:cNvSpPr>
          <p:nvPr/>
        </p:nvSpPr>
        <p:spPr bwMode="auto">
          <a:xfrm>
            <a:off x="762000" y="6557963"/>
            <a:ext cx="876300"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36" tIns="41983" rIns="80736" bIns="41983" anchor="ctr">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lgn="ctr">
              <a:spcBef>
                <a:spcPts val="500"/>
              </a:spcBef>
              <a:buClr>
                <a:srgbClr val="FFFFFF"/>
              </a:buClr>
              <a:buSzPct val="100000"/>
            </a:pPr>
            <a:r>
              <a:rPr lang="en-GB" sz="800" b="1">
                <a:solidFill>
                  <a:srgbClr val="FFFFFF"/>
                </a:solidFill>
                <a:latin typeface="Arial" charset="0"/>
                <a:ea typeface="MS Gothic" charset="0"/>
                <a:cs typeface="MS Gothic" charset="0"/>
              </a:rPr>
              <a:t>© </a:t>
            </a:r>
            <a:r>
              <a:rPr lang="en-GB" sz="900" b="1">
                <a:solidFill>
                  <a:srgbClr val="FFFFFF"/>
                </a:solidFill>
                <a:latin typeface="Arial" charset="0"/>
                <a:ea typeface="MS Gothic" charset="0"/>
                <a:cs typeface="MS Gothic" charset="0"/>
              </a:rPr>
              <a:t>2006</a:t>
            </a:r>
            <a:r>
              <a:rPr lang="en-GB" sz="800" b="1">
                <a:solidFill>
                  <a:srgbClr val="FFFFFF"/>
                </a:solidFill>
                <a:latin typeface="Arial" charset="0"/>
                <a:ea typeface="MS Gothic" charset="0"/>
                <a:cs typeface="MS Gothic" charset="0"/>
              </a:rPr>
              <a:t> TBBMI</a:t>
            </a:r>
          </a:p>
        </p:txBody>
      </p:sp>
      <p:sp>
        <p:nvSpPr>
          <p:cNvPr id="505859" name="Rectangle 3"/>
          <p:cNvSpPr>
            <a:spLocks noChangeArrowheads="1"/>
          </p:cNvSpPr>
          <p:nvPr/>
        </p:nvSpPr>
        <p:spPr bwMode="auto">
          <a:xfrm>
            <a:off x="7940675" y="6535738"/>
            <a:ext cx="595313"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36" tIns="41983" rIns="80736" bIns="41983" anchor="ctr">
            <a:spAutoFit/>
          </a:bodyPr>
          <a:lstStyle/>
          <a:p>
            <a:pPr algn="ctr" defTabSz="407988" eaLnBrk="0" hangingPunct="0">
              <a:buClr>
                <a:srgbClr val="FFFFFF"/>
              </a:buClr>
              <a:buSzPct val="100000"/>
              <a:tabLst>
                <a:tab pos="0" algn="l"/>
                <a:tab pos="817563" algn="l"/>
                <a:tab pos="1638300" algn="l"/>
                <a:tab pos="2459038" algn="l"/>
                <a:tab pos="3279775" algn="l"/>
                <a:tab pos="4100513" algn="l"/>
                <a:tab pos="4921250" algn="l"/>
                <a:tab pos="5740400" algn="l"/>
                <a:tab pos="6559550" algn="l"/>
                <a:tab pos="7380288" algn="l"/>
                <a:tab pos="8201025" algn="l"/>
                <a:tab pos="9021763" algn="l"/>
              </a:tabLst>
            </a:pPr>
            <a:r>
              <a:rPr lang="en-GB" sz="900" b="1">
                <a:solidFill>
                  <a:srgbClr val="FFFFFF"/>
                </a:solidFill>
                <a:latin typeface="Comic Sans MS" charset="0"/>
                <a:ea typeface="MS Gothic" charset="0"/>
                <a:cs typeface="MS Gothic" charset="0"/>
              </a:rPr>
              <a:t>9.6.08.</a:t>
            </a:r>
          </a:p>
        </p:txBody>
      </p:sp>
      <p:pic>
        <p:nvPicPr>
          <p:cNvPr id="505860" name="Picture 4"/>
          <p:cNvPicPr>
            <a:picLocks noChangeAspect="1" noChangeArrowheads="1"/>
          </p:cNvPicPr>
          <p:nvPr/>
        </p:nvPicPr>
        <p:blipFill>
          <a:blip r:embed="rId3">
            <a:extLst>
              <a:ext uri="{28A0092B-C50C-407E-A947-70E740481C1C}">
                <a14:useLocalDpi xmlns:a14="http://schemas.microsoft.com/office/drawing/2010/main" val="0"/>
              </a:ext>
            </a:extLst>
          </a:blip>
          <a:srcRect l="5481" t="4640" r="4184" b="3424"/>
          <a:stretch>
            <a:fillRect/>
          </a:stretch>
        </p:blipFill>
        <p:spPr bwMode="auto">
          <a:xfrm>
            <a:off x="571500" y="506413"/>
            <a:ext cx="7950200" cy="578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05861" name="Freeform 5"/>
          <p:cNvSpPr>
            <a:spLocks noChangeArrowheads="1"/>
          </p:cNvSpPr>
          <p:nvPr/>
        </p:nvSpPr>
        <p:spPr bwMode="auto">
          <a:xfrm>
            <a:off x="6251575" y="5351463"/>
            <a:ext cx="914400" cy="998537"/>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600">
            <a:solidFill>
              <a:srgbClr val="000000"/>
            </a:solidFill>
            <a:round/>
            <a:headEnd/>
            <a:tailEnd/>
          </a:ln>
        </p:spPr>
        <p:txBody>
          <a:bodyPr wrap="none" lIns="82030" tIns="41015" rIns="82030" bIns="41015" anchor="ctr"/>
          <a:lstStyle/>
          <a:p>
            <a:endParaRPr lang="en-US"/>
          </a:p>
        </p:txBody>
      </p:sp>
      <p:sp>
        <p:nvSpPr>
          <p:cNvPr id="505862" name="Rectangle 8"/>
          <p:cNvSpPr>
            <a:spLocks noChangeArrowheads="1"/>
          </p:cNvSpPr>
          <p:nvPr/>
        </p:nvSpPr>
        <p:spPr bwMode="auto">
          <a:xfrm>
            <a:off x="571500" y="495300"/>
            <a:ext cx="7950200" cy="5829300"/>
          </a:xfrm>
          <a:prstGeom prst="rect">
            <a:avLst/>
          </a:prstGeom>
          <a:noFill/>
          <a:ln w="76320">
            <a:solidFill>
              <a:srgbClr val="A50021"/>
            </a:solidFill>
            <a:miter lim="800000"/>
            <a:headEnd/>
            <a:tailEnd/>
          </a:ln>
          <a:extLst>
            <a:ext uri="{909E8E84-426E-40dd-AFC4-6F175D3DCCD1}">
              <a14:hiddenFill xmlns:a14="http://schemas.microsoft.com/office/drawing/2010/main">
                <a:solidFill>
                  <a:srgbClr val="FFFFFF"/>
                </a:solidFill>
              </a14:hiddenFill>
            </a:ext>
          </a:extLst>
        </p:spPr>
        <p:txBody>
          <a:bodyPr wrap="none" lIns="82030" tIns="41015" rIns="82030" bIns="41015" anchor="ctr"/>
          <a:lstStyle/>
          <a:p>
            <a:pPr defTabSz="407988" eaLnBrk="0" hangingPunct="0">
              <a:lnSpc>
                <a:spcPct val="93000"/>
              </a:lnSpc>
              <a:buClr>
                <a:srgbClr val="000000"/>
              </a:buClr>
              <a:buSzPct val="100000"/>
            </a:pPr>
            <a:endParaRPr lang="en-US" sz="2200">
              <a:solidFill>
                <a:srgbClr val="FFFFFF"/>
              </a:solidFill>
              <a:ea typeface="MS Gothic" charset="0"/>
              <a:cs typeface="MS Gothic" charset="0"/>
            </a:endParaRPr>
          </a:p>
        </p:txBody>
      </p:sp>
      <p:sp>
        <p:nvSpPr>
          <p:cNvPr id="505863" name="Text Box 9"/>
          <p:cNvSpPr txBox="1">
            <a:spLocks noChangeArrowheads="1"/>
          </p:cNvSpPr>
          <p:nvPr/>
        </p:nvSpPr>
        <p:spPr bwMode="auto">
          <a:xfrm>
            <a:off x="8758238" y="88900"/>
            <a:ext cx="184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1396" tIns="45859" rIns="91396" bIns="45859" anchor="ctr">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lgn="ctr">
              <a:spcBef>
                <a:spcPts val="1238"/>
              </a:spcBef>
              <a:buClr>
                <a:srgbClr val="FFA27C"/>
              </a:buClr>
              <a:buSzPct val="100000"/>
            </a:pPr>
            <a:r>
              <a:rPr lang="en-GB" sz="2000">
                <a:solidFill>
                  <a:srgbClr val="FFA27C"/>
                </a:solidFill>
                <a:latin typeface="Comic Sans MS" charset="0"/>
                <a:ea typeface="MS Gothic" charset="0"/>
                <a:cs typeface="MS Gothic" charset="0"/>
              </a:rPr>
              <a:t> </a:t>
            </a:r>
          </a:p>
        </p:txBody>
      </p:sp>
      <p:sp>
        <p:nvSpPr>
          <p:cNvPr id="45066" name="Text Box 10"/>
          <p:cNvSpPr txBox="1">
            <a:spLocks noChangeArrowheads="1"/>
          </p:cNvSpPr>
          <p:nvPr/>
        </p:nvSpPr>
        <p:spPr bwMode="auto">
          <a:xfrm>
            <a:off x="2840038" y="3024188"/>
            <a:ext cx="140970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96" tIns="45859" rIns="91396" bIns="45859">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spcBef>
                <a:spcPts val="1350"/>
              </a:spcBef>
              <a:buClr>
                <a:srgbClr val="FC0128"/>
              </a:buClr>
              <a:buSzPct val="100000"/>
            </a:pPr>
            <a:r>
              <a:rPr lang="en-GB" sz="2500" b="1">
                <a:solidFill>
                  <a:srgbClr val="FFFFFF"/>
                </a:solidFill>
                <a:latin typeface="Comic Sans MS" charset="0"/>
                <a:ea typeface="MS Gothic" charset="0"/>
                <a:cs typeface="MS Gothic" charset="0"/>
              </a:rPr>
              <a:t>LA MÃ•</a:t>
            </a:r>
          </a:p>
        </p:txBody>
      </p:sp>
      <p:sp>
        <p:nvSpPr>
          <p:cNvPr id="45067" name="Text Box 11"/>
          <p:cNvSpPr txBox="1">
            <a:spLocks noChangeArrowheads="1"/>
          </p:cNvSpPr>
          <p:nvPr/>
        </p:nvSpPr>
        <p:spPr bwMode="auto">
          <a:xfrm>
            <a:off x="6373813" y="4054475"/>
            <a:ext cx="2341562"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96" tIns="45859" rIns="91396" bIns="45859">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spcBef>
                <a:spcPts val="1350"/>
              </a:spcBef>
              <a:buClr>
                <a:srgbClr val="FC0128"/>
              </a:buClr>
              <a:buSzPct val="100000"/>
            </a:pPr>
            <a:r>
              <a:rPr lang="en-GB" sz="2500" b="1">
                <a:solidFill>
                  <a:srgbClr val="000000"/>
                </a:solidFill>
                <a:latin typeface="Comic Sans MS" charset="0"/>
                <a:ea typeface="MS Gothic" charset="0"/>
                <a:cs typeface="MS Gothic" charset="0"/>
              </a:rPr>
              <a:t>•Si-ri An-ti-ốt</a:t>
            </a:r>
          </a:p>
        </p:txBody>
      </p:sp>
      <p:sp>
        <p:nvSpPr>
          <p:cNvPr id="45068" name="Text Box 12"/>
          <p:cNvSpPr txBox="1">
            <a:spLocks noChangeArrowheads="1"/>
          </p:cNvSpPr>
          <p:nvPr/>
        </p:nvSpPr>
        <p:spPr bwMode="auto">
          <a:xfrm>
            <a:off x="6650038" y="3429000"/>
            <a:ext cx="1870075"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96" tIns="45859" rIns="91396" bIns="45859">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spcBef>
                <a:spcPts val="1350"/>
              </a:spcBef>
              <a:buClr>
                <a:srgbClr val="FC0128"/>
              </a:buClr>
              <a:buSzPct val="100000"/>
            </a:pPr>
            <a:r>
              <a:rPr lang="en-GB" sz="2500" b="1">
                <a:solidFill>
                  <a:srgbClr val="000000"/>
                </a:solidFill>
                <a:latin typeface="Comic Sans MS" charset="0"/>
                <a:ea typeface="MS Gothic" charset="0"/>
                <a:cs typeface="MS Gothic" charset="0"/>
              </a:rPr>
              <a:t>•Pi-si-đi-an An-ti-ốt</a:t>
            </a:r>
          </a:p>
        </p:txBody>
      </p:sp>
      <p:sp>
        <p:nvSpPr>
          <p:cNvPr id="45069" name="Text Box 13"/>
          <p:cNvSpPr txBox="1">
            <a:spLocks noChangeArrowheads="1"/>
          </p:cNvSpPr>
          <p:nvPr/>
        </p:nvSpPr>
        <p:spPr bwMode="auto">
          <a:xfrm>
            <a:off x="5186363" y="3717925"/>
            <a:ext cx="181292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96" tIns="45859" rIns="91396" bIns="45859">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spcBef>
                <a:spcPts val="1350"/>
              </a:spcBef>
              <a:buClr>
                <a:srgbClr val="FC0128"/>
              </a:buClr>
              <a:buSzPct val="100000"/>
            </a:pPr>
            <a:r>
              <a:rPr lang="en-GB" sz="2500" b="1">
                <a:solidFill>
                  <a:srgbClr val="000000"/>
                </a:solidFill>
                <a:latin typeface="Comic Sans MS" charset="0"/>
                <a:ea typeface="MS Gothic" charset="0"/>
                <a:cs typeface="MS Gothic" charset="0"/>
              </a:rPr>
              <a:t>•Ê-phê-sô</a:t>
            </a:r>
          </a:p>
        </p:txBody>
      </p:sp>
      <p:sp>
        <p:nvSpPr>
          <p:cNvPr id="45070" name="Text Box 14"/>
          <p:cNvSpPr txBox="1">
            <a:spLocks noChangeArrowheads="1"/>
          </p:cNvSpPr>
          <p:nvPr/>
        </p:nvSpPr>
        <p:spPr bwMode="auto">
          <a:xfrm>
            <a:off x="3898900" y="3787775"/>
            <a:ext cx="133032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96" tIns="45859" rIns="91396" bIns="45859">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spcBef>
                <a:spcPts val="1350"/>
              </a:spcBef>
              <a:buClr>
                <a:srgbClr val="FC0128"/>
              </a:buClr>
              <a:buSzPct val="100000"/>
            </a:pPr>
            <a:r>
              <a:rPr lang="en-GB" sz="2500" b="1">
                <a:solidFill>
                  <a:srgbClr val="FFFFFF"/>
                </a:solidFill>
                <a:latin typeface="Comic Sans MS" charset="0"/>
                <a:ea typeface="MS Gothic" charset="0"/>
                <a:cs typeface="MS Gothic" charset="0"/>
              </a:rPr>
              <a:t>A-thên</a:t>
            </a:r>
          </a:p>
        </p:txBody>
      </p:sp>
      <p:sp>
        <p:nvSpPr>
          <p:cNvPr id="505869" name="Text Box 15"/>
          <p:cNvSpPr txBox="1">
            <a:spLocks noChangeArrowheads="1"/>
          </p:cNvSpPr>
          <p:nvPr/>
        </p:nvSpPr>
        <p:spPr bwMode="auto">
          <a:xfrm>
            <a:off x="4675188" y="3649663"/>
            <a:ext cx="3079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96" tIns="45859" rIns="91396" bIns="45859">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spcBef>
                <a:spcPts val="2025"/>
              </a:spcBef>
              <a:buClr>
                <a:srgbClr val="919191"/>
              </a:buClr>
              <a:buSzPct val="100000"/>
            </a:pPr>
            <a:r>
              <a:rPr lang="en-GB" sz="3200" b="1">
                <a:solidFill>
                  <a:srgbClr val="919191"/>
                </a:solidFill>
                <a:latin typeface="Comic Sans MS" charset="0"/>
                <a:ea typeface="MS Gothic" charset="0"/>
                <a:cs typeface="MS Gothic" charset="0"/>
              </a:rPr>
              <a:t>•</a:t>
            </a:r>
          </a:p>
        </p:txBody>
      </p:sp>
      <p:sp>
        <p:nvSpPr>
          <p:cNvPr id="45073" name="Text Box 17"/>
          <p:cNvSpPr txBox="1">
            <a:spLocks noChangeArrowheads="1"/>
          </p:cNvSpPr>
          <p:nvPr/>
        </p:nvSpPr>
        <p:spPr bwMode="auto">
          <a:xfrm>
            <a:off x="4297363" y="3013075"/>
            <a:ext cx="2144712"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96" tIns="45859" rIns="91396" bIns="45859">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spcBef>
                <a:spcPts val="1350"/>
              </a:spcBef>
              <a:buClr>
                <a:srgbClr val="FC0128"/>
              </a:buClr>
              <a:buSzPct val="100000"/>
            </a:pPr>
            <a:r>
              <a:rPr lang="en-GB" sz="2500" b="1">
                <a:solidFill>
                  <a:srgbClr val="000000"/>
                </a:solidFill>
                <a:latin typeface="Comic Sans MS" charset="0"/>
                <a:ea typeface="MS Gothic" charset="0"/>
                <a:cs typeface="MS Gothic" charset="0"/>
              </a:rPr>
              <a:t>Ma-xê-đoan</a:t>
            </a:r>
          </a:p>
        </p:txBody>
      </p:sp>
      <p:sp>
        <p:nvSpPr>
          <p:cNvPr id="45079" name="Text Box 23"/>
          <p:cNvSpPr txBox="1">
            <a:spLocks noChangeArrowheads="1"/>
          </p:cNvSpPr>
          <p:nvPr/>
        </p:nvSpPr>
        <p:spPr bwMode="auto">
          <a:xfrm>
            <a:off x="6373813" y="4668838"/>
            <a:ext cx="2682875"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96" tIns="45859" rIns="91396" bIns="45859">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spcBef>
                <a:spcPts val="1350"/>
              </a:spcBef>
              <a:buClr>
                <a:srgbClr val="FC0128"/>
              </a:buClr>
              <a:buSzPct val="100000"/>
            </a:pPr>
            <a:r>
              <a:rPr lang="en-GB" sz="2500" b="1">
                <a:solidFill>
                  <a:srgbClr val="000000"/>
                </a:solidFill>
                <a:latin typeface="Comic Sans MS" charset="0"/>
                <a:ea typeface="MS Gothic" charset="0"/>
                <a:cs typeface="MS Gothic" charset="0"/>
              </a:rPr>
              <a:t>•Giê-ru-sa-lem</a:t>
            </a:r>
          </a:p>
        </p:txBody>
      </p:sp>
      <p:sp>
        <p:nvSpPr>
          <p:cNvPr id="505872" name="Text Box 24"/>
          <p:cNvSpPr txBox="1">
            <a:spLocks noChangeArrowheads="1"/>
          </p:cNvSpPr>
          <p:nvPr/>
        </p:nvSpPr>
        <p:spPr bwMode="auto">
          <a:xfrm>
            <a:off x="8020050" y="6538913"/>
            <a:ext cx="1666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30" tIns="41015" rIns="82030" bIns="41015" anchor="ctr"/>
          <a:lstStyle>
            <a:lvl1pPr defTabSz="407988" eaLnBrk="0" hangingPunct="0">
              <a:defRPr sz="2400">
                <a:solidFill>
                  <a:schemeClr val="tx1"/>
                </a:solidFill>
                <a:latin typeface="Times New Roman" charset="0"/>
                <a:ea typeface="MS PGothic" charset="0"/>
                <a:cs typeface="MS PGothic" charset="0"/>
              </a:defRPr>
            </a:lvl1pPr>
            <a:lvl2pPr marL="742950" indent="-285750" defTabSz="407988" eaLnBrk="0" hangingPunct="0">
              <a:defRPr sz="2400">
                <a:solidFill>
                  <a:schemeClr val="tx1"/>
                </a:solidFill>
                <a:latin typeface="Times New Roman" charset="0"/>
                <a:ea typeface="MS PGothic" charset="0"/>
                <a:cs typeface="MS PGothic" charset="0"/>
              </a:defRPr>
            </a:lvl2pPr>
            <a:lvl3pPr marL="1143000" indent="-228600" defTabSz="407988" eaLnBrk="0" hangingPunct="0">
              <a:defRPr sz="2400">
                <a:solidFill>
                  <a:schemeClr val="tx1"/>
                </a:solidFill>
                <a:latin typeface="Times New Roman" charset="0"/>
                <a:ea typeface="MS PGothic" charset="0"/>
                <a:cs typeface="MS PGothic" charset="0"/>
              </a:defRPr>
            </a:lvl3pPr>
            <a:lvl4pPr marL="1600200" indent="-228600" defTabSz="407988" eaLnBrk="0" hangingPunct="0">
              <a:defRPr sz="2400">
                <a:solidFill>
                  <a:schemeClr val="tx1"/>
                </a:solidFill>
                <a:latin typeface="Times New Roman" charset="0"/>
                <a:ea typeface="MS PGothic" charset="0"/>
                <a:cs typeface="MS PGothic" charset="0"/>
              </a:defRPr>
            </a:lvl4pPr>
            <a:lvl5pPr marL="2057400" indent="-228600" defTabSz="407988" eaLnBrk="0" hangingPunct="0">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nSpc>
                <a:spcPct val="93000"/>
              </a:lnSpc>
              <a:buClr>
                <a:srgbClr val="000000"/>
              </a:buClr>
              <a:buSzPct val="100000"/>
            </a:pPr>
            <a:endParaRPr lang="en-US" sz="2500">
              <a:solidFill>
                <a:srgbClr val="FFFFFF"/>
              </a:solidFill>
              <a:ea typeface="MS Gothic" charset="0"/>
              <a:cs typeface="MS Gothic" charset="0"/>
            </a:endParaRPr>
          </a:p>
        </p:txBody>
      </p:sp>
      <p:sp>
        <p:nvSpPr>
          <p:cNvPr id="505873" name="Text Box 25"/>
          <p:cNvSpPr txBox="1">
            <a:spLocks noChangeArrowheads="1"/>
          </p:cNvSpPr>
          <p:nvPr/>
        </p:nvSpPr>
        <p:spPr bwMode="auto">
          <a:xfrm>
            <a:off x="8591550" y="6221413"/>
            <a:ext cx="16668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30" tIns="41015" rIns="82030" bIns="41015" anchor="ctr"/>
          <a:lstStyle>
            <a:lvl1pPr defTabSz="407988" eaLnBrk="0" hangingPunct="0">
              <a:defRPr sz="2400">
                <a:solidFill>
                  <a:schemeClr val="tx1"/>
                </a:solidFill>
                <a:latin typeface="Times New Roman" charset="0"/>
                <a:ea typeface="MS PGothic" charset="0"/>
                <a:cs typeface="MS PGothic" charset="0"/>
              </a:defRPr>
            </a:lvl1pPr>
            <a:lvl2pPr marL="742950" indent="-285750" defTabSz="407988" eaLnBrk="0" hangingPunct="0">
              <a:defRPr sz="2400">
                <a:solidFill>
                  <a:schemeClr val="tx1"/>
                </a:solidFill>
                <a:latin typeface="Times New Roman" charset="0"/>
                <a:ea typeface="MS PGothic" charset="0"/>
                <a:cs typeface="MS PGothic" charset="0"/>
              </a:defRPr>
            </a:lvl2pPr>
            <a:lvl3pPr marL="1143000" indent="-228600" defTabSz="407988" eaLnBrk="0" hangingPunct="0">
              <a:defRPr sz="2400">
                <a:solidFill>
                  <a:schemeClr val="tx1"/>
                </a:solidFill>
                <a:latin typeface="Times New Roman" charset="0"/>
                <a:ea typeface="MS PGothic" charset="0"/>
                <a:cs typeface="MS PGothic" charset="0"/>
              </a:defRPr>
            </a:lvl3pPr>
            <a:lvl4pPr marL="1600200" indent="-228600" defTabSz="407988" eaLnBrk="0" hangingPunct="0">
              <a:defRPr sz="2400">
                <a:solidFill>
                  <a:schemeClr val="tx1"/>
                </a:solidFill>
                <a:latin typeface="Times New Roman" charset="0"/>
                <a:ea typeface="MS PGothic" charset="0"/>
                <a:cs typeface="MS PGothic" charset="0"/>
              </a:defRPr>
            </a:lvl4pPr>
            <a:lvl5pPr marL="2057400" indent="-228600" defTabSz="407988" eaLnBrk="0" hangingPunct="0">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nSpc>
                <a:spcPct val="93000"/>
              </a:lnSpc>
              <a:buClr>
                <a:srgbClr val="000000"/>
              </a:buClr>
              <a:buSzPct val="100000"/>
            </a:pPr>
            <a:endParaRPr lang="en-US" sz="2500">
              <a:solidFill>
                <a:srgbClr val="FFFFFF"/>
              </a:solidFill>
              <a:ea typeface="MS Gothic" charset="0"/>
              <a:cs typeface="MS Gothic" charset="0"/>
            </a:endParaRPr>
          </a:p>
        </p:txBody>
      </p:sp>
      <p:sp>
        <p:nvSpPr>
          <p:cNvPr id="505874" name="Text Box 26"/>
          <p:cNvSpPr txBox="1">
            <a:spLocks noChangeArrowheads="1"/>
          </p:cNvSpPr>
          <p:nvPr/>
        </p:nvSpPr>
        <p:spPr bwMode="auto">
          <a:xfrm>
            <a:off x="8359775" y="6537325"/>
            <a:ext cx="303213"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36" tIns="41983" rIns="80736" bIns="41983" anchor="ctr">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lgn="ctr">
              <a:spcBef>
                <a:spcPts val="563"/>
              </a:spcBef>
              <a:buClr>
                <a:srgbClr val="FFFFFF"/>
              </a:buClr>
              <a:buSzPct val="100000"/>
            </a:pPr>
            <a:r>
              <a:rPr lang="en-GB" sz="900" b="1">
                <a:solidFill>
                  <a:srgbClr val="FFFFFF"/>
                </a:solidFill>
                <a:latin typeface="Comic Sans MS" charset="0"/>
                <a:ea typeface="MS Gothic" charset="0"/>
                <a:cs typeface="MS Gothic" charset="0"/>
              </a:rPr>
              <a:t>46</a:t>
            </a:r>
          </a:p>
        </p:txBody>
      </p:sp>
      <p:sp>
        <p:nvSpPr>
          <p:cNvPr id="505875" name="Text Box 27"/>
          <p:cNvSpPr txBox="1">
            <a:spLocks noChangeArrowheads="1"/>
          </p:cNvSpPr>
          <p:nvPr/>
        </p:nvSpPr>
        <p:spPr bwMode="auto">
          <a:xfrm>
            <a:off x="8656638" y="6499225"/>
            <a:ext cx="263525"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36" tIns="41983" rIns="80736" bIns="41983" anchor="ctr">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lgn="ctr">
              <a:spcBef>
                <a:spcPts val="788"/>
              </a:spcBef>
              <a:buClr>
                <a:srgbClr val="FFFFFF"/>
              </a:buClr>
              <a:buSzPct val="100000"/>
            </a:pPr>
            <a:r>
              <a:rPr lang="en-GB" sz="1300" b="1">
                <a:solidFill>
                  <a:srgbClr val="FFFFFF"/>
                </a:solidFill>
                <a:latin typeface="Comic Sans MS" charset="0"/>
                <a:ea typeface="MS Gothic" charset="0"/>
                <a:cs typeface="MS Gothic" charset="0"/>
              </a:rPr>
              <a:t>3</a:t>
            </a:r>
          </a:p>
        </p:txBody>
      </p:sp>
      <p:sp>
        <p:nvSpPr>
          <p:cNvPr id="505876" name="Text Box 2"/>
          <p:cNvSpPr txBox="1">
            <a:spLocks noChangeArrowheads="1"/>
          </p:cNvSpPr>
          <p:nvPr/>
        </p:nvSpPr>
        <p:spPr bwMode="auto">
          <a:xfrm>
            <a:off x="914400" y="5245100"/>
            <a:ext cx="26162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96" tIns="45859" rIns="91396" bIns="45859">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spcBef>
                <a:spcPts val="2250"/>
              </a:spcBef>
              <a:buClr>
                <a:srgbClr val="0033CC"/>
              </a:buClr>
              <a:buSzPct val="100000"/>
            </a:pPr>
            <a:r>
              <a:rPr lang="en-GB" sz="3600" b="1">
                <a:solidFill>
                  <a:srgbClr val="0033CC"/>
                </a:solidFill>
                <a:latin typeface="Comic Sans MS" charset="0"/>
                <a:ea typeface="MS Gothic" charset="0"/>
                <a:cs typeface="MS Gothic" charset="0"/>
              </a:rPr>
              <a:t>CHÂU PHI</a:t>
            </a:r>
          </a:p>
        </p:txBody>
      </p:sp>
      <p:sp>
        <p:nvSpPr>
          <p:cNvPr id="505877" name="Text Box 3"/>
          <p:cNvSpPr txBox="1">
            <a:spLocks noChangeArrowheads="1"/>
          </p:cNvSpPr>
          <p:nvPr/>
        </p:nvSpPr>
        <p:spPr bwMode="auto">
          <a:xfrm>
            <a:off x="6324600" y="4914900"/>
            <a:ext cx="2146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96" tIns="45859" rIns="91396" bIns="45859">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spcBef>
                <a:spcPts val="2250"/>
              </a:spcBef>
              <a:buClr>
                <a:srgbClr val="0033CC"/>
              </a:buClr>
              <a:buSzPct val="100000"/>
            </a:pPr>
            <a:r>
              <a:rPr lang="en-GB" sz="2800" b="1">
                <a:solidFill>
                  <a:srgbClr val="0033CC"/>
                </a:solidFill>
                <a:latin typeface="Comic Sans MS" charset="0"/>
                <a:ea typeface="MS Gothic" charset="0"/>
                <a:cs typeface="MS Gothic" charset="0"/>
              </a:rPr>
              <a:t>Ả RẬP</a:t>
            </a:r>
          </a:p>
        </p:txBody>
      </p:sp>
      <p:sp>
        <p:nvSpPr>
          <p:cNvPr id="505878" name="Text Box 4"/>
          <p:cNvSpPr txBox="1">
            <a:spLocks noChangeArrowheads="1"/>
          </p:cNvSpPr>
          <p:nvPr/>
        </p:nvSpPr>
        <p:spPr bwMode="auto">
          <a:xfrm>
            <a:off x="6324600" y="2095500"/>
            <a:ext cx="1711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96" tIns="45859" rIns="91396" bIns="45859">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spcBef>
                <a:spcPts val="1738"/>
              </a:spcBef>
              <a:buClr>
                <a:srgbClr val="0033CC"/>
              </a:buClr>
              <a:buSzPct val="100000"/>
            </a:pPr>
            <a:r>
              <a:rPr lang="en-GB" sz="2800" b="1">
                <a:solidFill>
                  <a:srgbClr val="0033CC"/>
                </a:solidFill>
                <a:latin typeface="Comic Sans MS" charset="0"/>
                <a:ea typeface="MS Gothic" charset="0"/>
                <a:cs typeface="MS Gothic" charset="0"/>
              </a:rPr>
              <a:t>CHÂU Á</a:t>
            </a:r>
          </a:p>
        </p:txBody>
      </p:sp>
      <p:sp>
        <p:nvSpPr>
          <p:cNvPr id="505879" name="Text Box 5"/>
          <p:cNvSpPr txBox="1">
            <a:spLocks noChangeArrowheads="1"/>
          </p:cNvSpPr>
          <p:nvPr/>
        </p:nvSpPr>
        <p:spPr bwMode="auto">
          <a:xfrm rot="1320000">
            <a:off x="3187700" y="4298950"/>
            <a:ext cx="2108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96" tIns="45859" rIns="91396" bIns="45859">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lgn="ctr">
              <a:spcBef>
                <a:spcPts val="900"/>
              </a:spcBef>
              <a:buClr>
                <a:srgbClr val="FFFFFF"/>
              </a:buClr>
              <a:buSzPct val="100000"/>
            </a:pPr>
            <a:r>
              <a:rPr lang="en-GB" sz="1400" b="1">
                <a:solidFill>
                  <a:srgbClr val="FFFFFF"/>
                </a:solidFill>
                <a:latin typeface="Comic Sans MS" charset="0"/>
                <a:ea typeface="MS Gothic" charset="0"/>
                <a:cs typeface="MS Gothic" charset="0"/>
              </a:rPr>
              <a:t>ĐỊA TRUNG HẢI</a:t>
            </a:r>
          </a:p>
        </p:txBody>
      </p:sp>
      <p:sp>
        <p:nvSpPr>
          <p:cNvPr id="505880" name="Text Box 6"/>
          <p:cNvSpPr txBox="1">
            <a:spLocks noChangeArrowheads="1"/>
          </p:cNvSpPr>
          <p:nvPr/>
        </p:nvSpPr>
        <p:spPr bwMode="auto">
          <a:xfrm rot="1320000">
            <a:off x="584200" y="1270000"/>
            <a:ext cx="1363663"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96" tIns="45859" rIns="91396" bIns="45859">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lgn="ctr">
              <a:spcBef>
                <a:spcPts val="900"/>
              </a:spcBef>
              <a:buClr>
                <a:srgbClr val="FFFFFF"/>
              </a:buClr>
              <a:buSzPct val="100000"/>
            </a:pPr>
            <a:r>
              <a:rPr lang="en-GB" sz="1400" b="1">
                <a:solidFill>
                  <a:srgbClr val="FFFFFF"/>
                </a:solidFill>
                <a:latin typeface="Comic Sans MS" charset="0"/>
                <a:ea typeface="MS Gothic" charset="0"/>
                <a:cs typeface="MS Gothic" charset="0"/>
              </a:rPr>
              <a:t>ĐẠI TÂY DƯƠNG</a:t>
            </a:r>
          </a:p>
        </p:txBody>
      </p:sp>
      <p:sp>
        <p:nvSpPr>
          <p:cNvPr id="505881" name="Text Box 8"/>
          <p:cNvSpPr txBox="1">
            <a:spLocks noChangeArrowheads="1"/>
          </p:cNvSpPr>
          <p:nvPr/>
        </p:nvSpPr>
        <p:spPr bwMode="auto">
          <a:xfrm>
            <a:off x="2036763" y="2041525"/>
            <a:ext cx="28813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96" tIns="45859" rIns="91396" bIns="45859">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spcBef>
                <a:spcPts val="1738"/>
              </a:spcBef>
              <a:buClr>
                <a:srgbClr val="0033CC"/>
              </a:buClr>
              <a:buSzPct val="100000"/>
            </a:pPr>
            <a:r>
              <a:rPr lang="en-GB" sz="2800" b="1">
                <a:solidFill>
                  <a:srgbClr val="0033CC"/>
                </a:solidFill>
                <a:latin typeface="Comic Sans MS" charset="0"/>
                <a:ea typeface="MS Gothic" charset="0"/>
                <a:cs typeface="MS Gothic" charset="0"/>
              </a:rPr>
              <a:t>CHÂU ÂU</a:t>
            </a:r>
          </a:p>
        </p:txBody>
      </p:sp>
      <p:sp>
        <p:nvSpPr>
          <p:cNvPr id="54" name="Text Box 22"/>
          <p:cNvSpPr txBox="1">
            <a:spLocks noChangeArrowheads="1"/>
          </p:cNvSpPr>
          <p:nvPr/>
        </p:nvSpPr>
        <p:spPr bwMode="auto">
          <a:xfrm>
            <a:off x="866775" y="4183063"/>
            <a:ext cx="1719263" cy="339725"/>
          </a:xfrm>
          <a:prstGeom prst="rect">
            <a:avLst/>
          </a:prstGeom>
          <a:solidFill>
            <a:srgbClr val="A7FDFA"/>
          </a:solidFill>
          <a:ln w="9360">
            <a:solidFill>
              <a:srgbClr val="000000"/>
            </a:solidFill>
            <a:miter lim="800000"/>
            <a:headEnd/>
            <a:tailEnd/>
          </a:ln>
          <a:effectLst>
            <a:outerShdw dist="71785" dir="2700000" algn="ctr" rotWithShape="0">
              <a:srgbClr val="808080"/>
            </a:outerShdw>
          </a:effectLst>
        </p:spPr>
        <p:txBody>
          <a:bodyPr lIns="91396" tIns="45859" rIns="91396" bIns="45859">
            <a:spAutoFit/>
          </a:bodyPr>
          <a:lstStyle>
            <a:lvl1pPr defTabSz="409575" eaLnBrk="0" hangingPunct="0">
              <a:tabLst>
                <a:tab pos="0" algn="l"/>
                <a:tab pos="819150" algn="l"/>
                <a:tab pos="1639888" algn="l"/>
                <a:tab pos="2460625" algn="l"/>
                <a:tab pos="3279775" algn="l"/>
                <a:tab pos="4100513" algn="l"/>
                <a:tab pos="4921250" algn="l"/>
                <a:tab pos="5741988" algn="l"/>
                <a:tab pos="6561138" algn="l"/>
                <a:tab pos="7381875" algn="l"/>
                <a:tab pos="8202613" algn="l"/>
                <a:tab pos="9021763" algn="l"/>
              </a:tabLst>
              <a:defRPr sz="2400">
                <a:solidFill>
                  <a:schemeClr val="tx1"/>
                </a:solidFill>
                <a:latin typeface="Times New Roman" charset="0"/>
                <a:ea typeface="MS PGothic" charset="0"/>
                <a:cs typeface="MS PGothic" charset="0"/>
              </a:defRPr>
            </a:lvl1pPr>
            <a:lvl2pPr marL="742950" indent="-285750" defTabSz="409575" eaLnBrk="0" hangingPunct="0">
              <a:tabLst>
                <a:tab pos="0" algn="l"/>
                <a:tab pos="819150" algn="l"/>
                <a:tab pos="1639888" algn="l"/>
                <a:tab pos="2460625" algn="l"/>
                <a:tab pos="3279775" algn="l"/>
                <a:tab pos="4100513" algn="l"/>
                <a:tab pos="4921250" algn="l"/>
                <a:tab pos="5741988" algn="l"/>
                <a:tab pos="6561138" algn="l"/>
                <a:tab pos="7381875" algn="l"/>
                <a:tab pos="8202613" algn="l"/>
                <a:tab pos="9021763" algn="l"/>
              </a:tabLst>
              <a:defRPr sz="2400">
                <a:solidFill>
                  <a:schemeClr val="tx1"/>
                </a:solidFill>
                <a:latin typeface="Times New Roman" charset="0"/>
                <a:ea typeface="MS PGothic" charset="0"/>
                <a:cs typeface="MS PGothic" charset="0"/>
              </a:defRPr>
            </a:lvl2pPr>
            <a:lvl3pPr marL="1143000" indent="-228600" defTabSz="409575" eaLnBrk="0" hangingPunct="0">
              <a:tabLst>
                <a:tab pos="0" algn="l"/>
                <a:tab pos="819150" algn="l"/>
                <a:tab pos="1639888" algn="l"/>
                <a:tab pos="2460625" algn="l"/>
                <a:tab pos="3279775" algn="l"/>
                <a:tab pos="4100513" algn="l"/>
                <a:tab pos="4921250" algn="l"/>
                <a:tab pos="5741988" algn="l"/>
                <a:tab pos="6561138" algn="l"/>
                <a:tab pos="7381875" algn="l"/>
                <a:tab pos="8202613" algn="l"/>
                <a:tab pos="9021763" algn="l"/>
              </a:tabLst>
              <a:defRPr sz="2400">
                <a:solidFill>
                  <a:schemeClr val="tx1"/>
                </a:solidFill>
                <a:latin typeface="Times New Roman" charset="0"/>
                <a:ea typeface="MS PGothic" charset="0"/>
                <a:cs typeface="MS PGothic" charset="0"/>
              </a:defRPr>
            </a:lvl3pPr>
            <a:lvl4pPr marL="1600200" indent="-228600" defTabSz="409575" eaLnBrk="0" hangingPunct="0">
              <a:tabLst>
                <a:tab pos="0" algn="l"/>
                <a:tab pos="819150" algn="l"/>
                <a:tab pos="1639888" algn="l"/>
                <a:tab pos="2460625" algn="l"/>
                <a:tab pos="3279775" algn="l"/>
                <a:tab pos="4100513" algn="l"/>
                <a:tab pos="4921250" algn="l"/>
                <a:tab pos="5741988" algn="l"/>
                <a:tab pos="6561138" algn="l"/>
                <a:tab pos="7381875" algn="l"/>
                <a:tab pos="8202613" algn="l"/>
                <a:tab pos="9021763" algn="l"/>
              </a:tabLst>
              <a:defRPr sz="2400">
                <a:solidFill>
                  <a:schemeClr val="tx1"/>
                </a:solidFill>
                <a:latin typeface="Times New Roman" charset="0"/>
                <a:ea typeface="MS PGothic" charset="0"/>
                <a:cs typeface="MS PGothic" charset="0"/>
              </a:defRPr>
            </a:lvl4pPr>
            <a:lvl5pPr marL="2057400" indent="-228600" defTabSz="409575" eaLnBrk="0" hangingPunct="0">
              <a:tabLst>
                <a:tab pos="0" algn="l"/>
                <a:tab pos="819150" algn="l"/>
                <a:tab pos="1639888" algn="l"/>
                <a:tab pos="2460625" algn="l"/>
                <a:tab pos="3279775" algn="l"/>
                <a:tab pos="4100513" algn="l"/>
                <a:tab pos="4921250" algn="l"/>
                <a:tab pos="5741988" algn="l"/>
                <a:tab pos="6561138" algn="l"/>
                <a:tab pos="7381875" algn="l"/>
                <a:tab pos="8202613" algn="l"/>
                <a:tab pos="9021763" algn="l"/>
              </a:tabLst>
              <a:defRPr sz="2400">
                <a:solidFill>
                  <a:schemeClr val="tx1"/>
                </a:solidFill>
                <a:latin typeface="Times New Roman" charset="0"/>
                <a:ea typeface="MS PGothic" charset="0"/>
                <a:cs typeface="MS PGothic" charset="0"/>
              </a:defRPr>
            </a:lvl5pPr>
            <a:lvl6pPr marL="2514600" indent="-228600" defTabSz="409575" eaLnBrk="0" fontAlgn="base" hangingPunct="0">
              <a:spcBef>
                <a:spcPct val="0"/>
              </a:spcBef>
              <a:spcAft>
                <a:spcPct val="0"/>
              </a:spcAft>
              <a:tabLst>
                <a:tab pos="0" algn="l"/>
                <a:tab pos="819150" algn="l"/>
                <a:tab pos="1639888" algn="l"/>
                <a:tab pos="2460625" algn="l"/>
                <a:tab pos="3279775" algn="l"/>
                <a:tab pos="4100513" algn="l"/>
                <a:tab pos="4921250" algn="l"/>
                <a:tab pos="5741988" algn="l"/>
                <a:tab pos="6561138" algn="l"/>
                <a:tab pos="7381875" algn="l"/>
                <a:tab pos="8202613" algn="l"/>
                <a:tab pos="9021763" algn="l"/>
              </a:tabLst>
              <a:defRPr sz="2400">
                <a:solidFill>
                  <a:schemeClr val="tx1"/>
                </a:solidFill>
                <a:latin typeface="Times New Roman" charset="0"/>
                <a:ea typeface="MS PGothic" charset="0"/>
                <a:cs typeface="MS PGothic" charset="0"/>
              </a:defRPr>
            </a:lvl6pPr>
            <a:lvl7pPr marL="2971800" indent="-228600" defTabSz="409575" eaLnBrk="0" fontAlgn="base" hangingPunct="0">
              <a:spcBef>
                <a:spcPct val="0"/>
              </a:spcBef>
              <a:spcAft>
                <a:spcPct val="0"/>
              </a:spcAft>
              <a:tabLst>
                <a:tab pos="0" algn="l"/>
                <a:tab pos="819150" algn="l"/>
                <a:tab pos="1639888" algn="l"/>
                <a:tab pos="2460625" algn="l"/>
                <a:tab pos="3279775" algn="l"/>
                <a:tab pos="4100513" algn="l"/>
                <a:tab pos="4921250" algn="l"/>
                <a:tab pos="5741988" algn="l"/>
                <a:tab pos="6561138" algn="l"/>
                <a:tab pos="7381875" algn="l"/>
                <a:tab pos="8202613" algn="l"/>
                <a:tab pos="9021763" algn="l"/>
              </a:tabLst>
              <a:defRPr sz="2400">
                <a:solidFill>
                  <a:schemeClr val="tx1"/>
                </a:solidFill>
                <a:latin typeface="Times New Roman" charset="0"/>
                <a:ea typeface="MS PGothic" charset="0"/>
                <a:cs typeface="MS PGothic" charset="0"/>
              </a:defRPr>
            </a:lvl7pPr>
            <a:lvl8pPr marL="3429000" indent="-228600" defTabSz="409575" eaLnBrk="0" fontAlgn="base" hangingPunct="0">
              <a:spcBef>
                <a:spcPct val="0"/>
              </a:spcBef>
              <a:spcAft>
                <a:spcPct val="0"/>
              </a:spcAft>
              <a:tabLst>
                <a:tab pos="0" algn="l"/>
                <a:tab pos="819150" algn="l"/>
                <a:tab pos="1639888" algn="l"/>
                <a:tab pos="2460625" algn="l"/>
                <a:tab pos="3279775" algn="l"/>
                <a:tab pos="4100513" algn="l"/>
                <a:tab pos="4921250" algn="l"/>
                <a:tab pos="5741988" algn="l"/>
                <a:tab pos="6561138" algn="l"/>
                <a:tab pos="7381875" algn="l"/>
                <a:tab pos="8202613" algn="l"/>
                <a:tab pos="9021763" algn="l"/>
              </a:tabLst>
              <a:defRPr sz="2400">
                <a:solidFill>
                  <a:schemeClr val="tx1"/>
                </a:solidFill>
                <a:latin typeface="Times New Roman" charset="0"/>
                <a:ea typeface="MS PGothic" charset="0"/>
                <a:cs typeface="MS PGothic" charset="0"/>
              </a:defRPr>
            </a:lvl8pPr>
            <a:lvl9pPr marL="3886200" indent="-228600" defTabSz="409575" eaLnBrk="0" fontAlgn="base" hangingPunct="0">
              <a:spcBef>
                <a:spcPct val="0"/>
              </a:spcBef>
              <a:spcAft>
                <a:spcPct val="0"/>
              </a:spcAft>
              <a:tabLst>
                <a:tab pos="0" algn="l"/>
                <a:tab pos="819150" algn="l"/>
                <a:tab pos="1639888" algn="l"/>
                <a:tab pos="2460625" algn="l"/>
                <a:tab pos="3279775" algn="l"/>
                <a:tab pos="4100513" algn="l"/>
                <a:tab pos="4921250" algn="l"/>
                <a:tab pos="5741988" algn="l"/>
                <a:tab pos="6561138" algn="l"/>
                <a:tab pos="7381875" algn="l"/>
                <a:tab pos="8202613" algn="l"/>
                <a:tab pos="9021763" algn="l"/>
              </a:tabLst>
              <a:defRPr sz="2400">
                <a:solidFill>
                  <a:schemeClr val="tx1"/>
                </a:solidFill>
                <a:latin typeface="Times New Roman" charset="0"/>
                <a:ea typeface="MS PGothic" charset="0"/>
                <a:cs typeface="MS PGothic" charset="0"/>
              </a:defRPr>
            </a:lvl9pPr>
          </a:lstStyle>
          <a:p>
            <a:pPr algn="ctr">
              <a:spcBef>
                <a:spcPts val="1013"/>
              </a:spcBef>
              <a:buClr>
                <a:srgbClr val="000000"/>
              </a:buClr>
              <a:buSzPct val="100000"/>
            </a:pPr>
            <a:r>
              <a:rPr lang="en-GB" sz="1600" b="1">
                <a:solidFill>
                  <a:srgbClr val="000000"/>
                </a:solidFill>
                <a:latin typeface="Comic Sans MS" charset="0"/>
                <a:ea typeface="MS Gothic" charset="0"/>
                <a:cs typeface="MS Gothic" charset="0"/>
              </a:rPr>
              <a:t>Công vụ 21-28</a:t>
            </a:r>
          </a:p>
        </p:txBody>
      </p:sp>
      <p:grpSp>
        <p:nvGrpSpPr>
          <p:cNvPr id="2" name="Group 24"/>
          <p:cNvGrpSpPr>
            <a:grpSpLocks/>
          </p:cNvGrpSpPr>
          <p:nvPr/>
        </p:nvGrpSpPr>
        <p:grpSpPr bwMode="auto">
          <a:xfrm>
            <a:off x="762000" y="4689475"/>
            <a:ext cx="5827713" cy="852488"/>
            <a:chOff x="537" y="3348"/>
            <a:chExt cx="3652" cy="609"/>
          </a:xfrm>
        </p:grpSpPr>
        <p:sp>
          <p:nvSpPr>
            <p:cNvPr id="57" name="Rectangle 25"/>
            <p:cNvSpPr>
              <a:spLocks noChangeArrowheads="1"/>
            </p:cNvSpPr>
            <p:nvPr/>
          </p:nvSpPr>
          <p:spPr bwMode="auto">
            <a:xfrm>
              <a:off x="621" y="3348"/>
              <a:ext cx="3389" cy="438"/>
            </a:xfrm>
            <a:prstGeom prst="rect">
              <a:avLst/>
            </a:prstGeom>
            <a:blipFill dpi="0" rotWithShape="0">
              <a:blip r:embed="rId5"/>
              <a:srcRect/>
              <a:tile tx="0" ty="0" sx="100000" sy="100000" flip="none" algn="tl"/>
            </a:blipFill>
            <a:ln w="76320">
              <a:solidFill>
                <a:srgbClr val="0067C9"/>
              </a:solidFill>
              <a:miter lim="800000"/>
              <a:headEnd/>
              <a:tailEnd/>
            </a:ln>
            <a:effectLst>
              <a:outerShdw blurRad="63500" dist="89605" dir="2700000" algn="ctr" rotWithShape="0">
                <a:srgbClr val="000000">
                  <a:alpha val="74998"/>
                </a:srgbClr>
              </a:outerShdw>
            </a:effectLst>
          </p:spPr>
          <p:txBody>
            <a:bodyPr wrap="none" anchor="ctr"/>
            <a:lstStyle/>
            <a:p>
              <a:pPr defTabSz="410147" eaLnBrk="0" hangingPunct="0">
                <a:lnSpc>
                  <a:spcPct val="93000"/>
                </a:lnSpc>
                <a:buClr>
                  <a:srgbClr val="000000"/>
                </a:buClr>
                <a:buSzPct val="100000"/>
                <a:defRPr/>
              </a:pPr>
              <a:endParaRPr lang="en-US" sz="2200">
                <a:solidFill>
                  <a:srgbClr val="FFFFFF"/>
                </a:solidFill>
                <a:latin typeface="Times New Roman" pitchFamily="-128" charset="0"/>
                <a:ea typeface="MS Gothic" charset="-128"/>
                <a:cs typeface="MS Gothic" charset="0"/>
              </a:endParaRPr>
            </a:p>
          </p:txBody>
        </p:sp>
        <p:sp>
          <p:nvSpPr>
            <p:cNvPr id="505900" name="Text Box 26"/>
            <p:cNvSpPr txBox="1">
              <a:spLocks noChangeArrowheads="1"/>
            </p:cNvSpPr>
            <p:nvPr/>
          </p:nvSpPr>
          <p:spPr bwMode="auto">
            <a:xfrm>
              <a:off x="537" y="3384"/>
              <a:ext cx="3652" cy="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spcBef>
                  <a:spcPts val="1800"/>
                </a:spcBef>
                <a:buClr>
                  <a:srgbClr val="000000"/>
                </a:buClr>
                <a:buSzPct val="100000"/>
              </a:pPr>
              <a:r>
                <a:rPr lang="en-GB" sz="2300" b="1">
                  <a:solidFill>
                    <a:srgbClr val="000000"/>
                  </a:solidFill>
                  <a:latin typeface="Comic Sans MS" charset="0"/>
                  <a:ea typeface="MS Gothic" charset="0"/>
                  <a:cs typeface="MS Gothic" charset="0"/>
                </a:rPr>
                <a:t>4. </a:t>
              </a:r>
              <a:r>
                <a:rPr lang="ja-JP" altLang="en-GB" sz="2300" b="1">
                  <a:solidFill>
                    <a:srgbClr val="000000"/>
                  </a:solidFill>
                  <a:latin typeface="Comic Sans MS" charset="0"/>
                  <a:ea typeface="MS Gothic" charset="0"/>
                  <a:cs typeface="MS Gothic" charset="0"/>
                </a:rPr>
                <a:t>“</a:t>
              </a:r>
              <a:r>
                <a:rPr lang="en-GB" altLang="ja-JP" sz="2300" b="1">
                  <a:solidFill>
                    <a:srgbClr val="000000"/>
                  </a:solidFill>
                  <a:latin typeface="Comic Sans MS" charset="0"/>
                  <a:ea typeface="MS Gothic" charset="0"/>
                  <a:cs typeface="MS Gothic" charset="0"/>
                </a:rPr>
                <a:t>Tiến đến </a:t>
              </a:r>
              <a:r>
                <a:rPr lang="en-GB" altLang="ja-JP" sz="2300" b="1" u="sng">
                  <a:solidFill>
                    <a:srgbClr val="FC0128"/>
                  </a:solidFill>
                  <a:latin typeface="Comic Sans MS" charset="0"/>
                  <a:ea typeface="MS Gothic" charset="0"/>
                  <a:cs typeface="MS Gothic" charset="0"/>
                </a:rPr>
                <a:t>La Mã</a:t>
              </a:r>
              <a:r>
                <a:rPr lang="en-GB" altLang="ja-JP" sz="2300" b="1">
                  <a:solidFill>
                    <a:srgbClr val="000000"/>
                  </a:solidFill>
                  <a:latin typeface="Comic Sans MS" charset="0"/>
                  <a:ea typeface="MS Gothic" charset="0"/>
                  <a:cs typeface="MS Gothic" charset="0"/>
                </a:rPr>
                <a:t> &amp; </a:t>
              </a:r>
              <a:r>
                <a:rPr lang="en-GB" altLang="ja-JP" sz="2300" b="1" u="sng">
                  <a:solidFill>
                    <a:srgbClr val="FC0128"/>
                  </a:solidFill>
                  <a:latin typeface="Comic Sans MS" charset="0"/>
                  <a:ea typeface="MS Gothic" charset="0"/>
                  <a:cs typeface="MS Gothic" charset="0"/>
                </a:rPr>
                <a:t>HOÀN THÀNH</a:t>
              </a:r>
              <a:r>
                <a:rPr lang="en-GB" altLang="ja-JP" sz="2300" b="1">
                  <a:solidFill>
                    <a:srgbClr val="000000"/>
                  </a:solidFill>
                  <a:latin typeface="Comic Sans MS" charset="0"/>
                  <a:ea typeface="MS Gothic" charset="0"/>
                  <a:cs typeface="MS Gothic" charset="0"/>
                </a:rPr>
                <a:t>!</a:t>
              </a:r>
              <a:r>
                <a:rPr lang="ja-JP" altLang="en-GB" sz="2300" b="1">
                  <a:solidFill>
                    <a:srgbClr val="000000"/>
                  </a:solidFill>
                  <a:latin typeface="Comic Sans MS" charset="0"/>
                  <a:ea typeface="MS Gothic" charset="0"/>
                  <a:cs typeface="MS Gothic" charset="0"/>
                </a:rPr>
                <a:t>”</a:t>
              </a:r>
              <a:endParaRPr lang="en-GB" sz="2300" b="1">
                <a:solidFill>
                  <a:srgbClr val="000000"/>
                </a:solidFill>
                <a:latin typeface="Comic Sans MS" charset="0"/>
                <a:ea typeface="MS Gothic" charset="0"/>
                <a:cs typeface="MS Gothic" charset="0"/>
              </a:endParaRPr>
            </a:p>
          </p:txBody>
        </p:sp>
      </p:grpSp>
      <p:grpSp>
        <p:nvGrpSpPr>
          <p:cNvPr id="3" name="Group 27"/>
          <p:cNvGrpSpPr>
            <a:grpSpLocks/>
          </p:cNvGrpSpPr>
          <p:nvPr/>
        </p:nvGrpSpPr>
        <p:grpSpPr bwMode="auto">
          <a:xfrm>
            <a:off x="901700" y="5483225"/>
            <a:ext cx="7734300" cy="1225550"/>
            <a:chOff x="625" y="3915"/>
            <a:chExt cx="5359" cy="874"/>
          </a:xfrm>
        </p:grpSpPr>
        <p:sp>
          <p:nvSpPr>
            <p:cNvPr id="61" name="Rectangle 28"/>
            <p:cNvSpPr>
              <a:spLocks noChangeArrowheads="1"/>
            </p:cNvSpPr>
            <p:nvPr/>
          </p:nvSpPr>
          <p:spPr bwMode="auto">
            <a:xfrm>
              <a:off x="625" y="3915"/>
              <a:ext cx="5345" cy="774"/>
            </a:xfrm>
            <a:prstGeom prst="rect">
              <a:avLst/>
            </a:prstGeom>
            <a:blipFill dpi="0" rotWithShape="0">
              <a:blip r:embed="rId5"/>
              <a:srcRect/>
              <a:tile tx="0" ty="0" sx="100000" sy="100000" flip="none" algn="tl"/>
            </a:blipFill>
            <a:ln w="76320">
              <a:solidFill>
                <a:srgbClr val="618FFD"/>
              </a:solidFill>
              <a:miter lim="800000"/>
              <a:headEnd/>
              <a:tailEnd/>
            </a:ln>
            <a:effectLst>
              <a:outerShdw blurRad="63500" dist="99193" dir="2381944" algn="ctr" rotWithShape="0">
                <a:srgbClr val="000000">
                  <a:alpha val="74998"/>
                </a:srgbClr>
              </a:outerShdw>
            </a:effectLst>
          </p:spPr>
          <p:txBody>
            <a:bodyPr wrap="none" anchor="ctr"/>
            <a:lstStyle/>
            <a:p>
              <a:pPr defTabSz="410147" eaLnBrk="0" hangingPunct="0">
                <a:lnSpc>
                  <a:spcPct val="93000"/>
                </a:lnSpc>
                <a:buClr>
                  <a:srgbClr val="000000"/>
                </a:buClr>
                <a:buSzPct val="100000"/>
                <a:defRPr/>
              </a:pPr>
              <a:endParaRPr lang="en-US" sz="2200">
                <a:solidFill>
                  <a:srgbClr val="FFFFFF"/>
                </a:solidFill>
                <a:latin typeface="Times New Roman" pitchFamily="-128" charset="0"/>
                <a:ea typeface="MS Gothic" charset="-128"/>
                <a:cs typeface="MS Gothic" charset="0"/>
              </a:endParaRPr>
            </a:p>
          </p:txBody>
        </p:sp>
        <p:sp>
          <p:nvSpPr>
            <p:cNvPr id="505898" name="Rectangle 29"/>
            <p:cNvSpPr>
              <a:spLocks noChangeArrowheads="1"/>
            </p:cNvSpPr>
            <p:nvPr/>
          </p:nvSpPr>
          <p:spPr bwMode="auto">
            <a:xfrm>
              <a:off x="671" y="3940"/>
              <a:ext cx="5313" cy="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defTabSz="407988" eaLnBrk="0" hangingPunct="0">
                <a:lnSpc>
                  <a:spcPct val="80000"/>
                </a:lnSpc>
                <a:buClr>
                  <a:srgbClr val="000000"/>
                </a:buClr>
                <a:buSzPct val="100000"/>
                <a:tabLst>
                  <a:tab pos="0" algn="l"/>
                  <a:tab pos="817563" algn="l"/>
                  <a:tab pos="1638300" algn="l"/>
                  <a:tab pos="2459038" algn="l"/>
                  <a:tab pos="3279775" algn="l"/>
                  <a:tab pos="4100513" algn="l"/>
                  <a:tab pos="4921250" algn="l"/>
                  <a:tab pos="5740400" algn="l"/>
                  <a:tab pos="6559550" algn="l"/>
                  <a:tab pos="7380288" algn="l"/>
                  <a:tab pos="8201025" algn="l"/>
                  <a:tab pos="9021763" algn="l"/>
                </a:tabLst>
              </a:pPr>
              <a:r>
                <a:rPr lang="en-GB" sz="2200" b="1">
                  <a:solidFill>
                    <a:srgbClr val="000000"/>
                  </a:solidFill>
                  <a:latin typeface="Apple Chancery" charset="0"/>
                  <a:ea typeface="MS Gothic" charset="0"/>
                  <a:cs typeface="MS Gothic" charset="0"/>
                </a:rPr>
                <a:t>Đ</a:t>
              </a:r>
              <a:r>
                <a:rPr lang="en-GB" sz="2200" b="1">
                  <a:solidFill>
                    <a:srgbClr val="000000"/>
                  </a:solidFill>
                  <a:latin typeface="Comic Sans MS" charset="0"/>
                  <a:ea typeface="MS Gothic" charset="0"/>
                  <a:cs typeface="MS Gothic" charset="0"/>
                </a:rPr>
                <a:t>iểm quan trọng: Là một tù nhân, bị </a:t>
              </a:r>
              <a:r>
                <a:rPr lang="en-GB" sz="2200" b="1">
                  <a:solidFill>
                    <a:srgbClr val="000000"/>
                  </a:solidFill>
                  <a:latin typeface="Apple Chancery" charset="0"/>
                  <a:ea typeface="MS Gothic" charset="0"/>
                  <a:cs typeface="MS Gothic" charset="0"/>
                </a:rPr>
                <a:t>đ</a:t>
              </a:r>
              <a:r>
                <a:rPr lang="en-GB" sz="2200" b="1">
                  <a:solidFill>
                    <a:srgbClr val="000000"/>
                  </a:solidFill>
                  <a:latin typeface="Arial" charset="0"/>
                  <a:ea typeface="MS Gothic" charset="0"/>
                  <a:cs typeface="MS Gothic" charset="0"/>
                </a:rPr>
                <a:t>ư</a:t>
              </a:r>
              <a:r>
                <a:rPr lang="en-GB" sz="2200" b="1">
                  <a:solidFill>
                    <a:srgbClr val="000000"/>
                  </a:solidFill>
                  <a:latin typeface="Comic Sans MS" charset="0"/>
                  <a:ea typeface="MS Gothic" charset="0"/>
                  <a:cs typeface="MS Gothic" charset="0"/>
                </a:rPr>
                <a:t>a </a:t>
              </a:r>
              <a:r>
                <a:rPr lang="en-GB" sz="2200" b="1">
                  <a:solidFill>
                    <a:srgbClr val="000000"/>
                  </a:solidFill>
                  <a:latin typeface="Apple Chancery" charset="0"/>
                  <a:ea typeface="MS Gothic" charset="0"/>
                  <a:cs typeface="MS Gothic" charset="0"/>
                </a:rPr>
                <a:t>đ</a:t>
              </a:r>
              <a:r>
                <a:rPr lang="en-GB" sz="2200" b="1">
                  <a:solidFill>
                    <a:srgbClr val="000000"/>
                  </a:solidFill>
                  <a:latin typeface="Comic Sans MS" charset="0"/>
                  <a:ea typeface="MS Gothic" charset="0"/>
                  <a:cs typeface="MS Gothic" charset="0"/>
                </a:rPr>
                <a:t>ến </a:t>
              </a:r>
              <a:r>
                <a:rPr lang="en-GB" sz="2200" b="1" u="sng">
                  <a:solidFill>
                    <a:srgbClr val="FC0128"/>
                  </a:solidFill>
                  <a:latin typeface="Comic Sans MS" charset="0"/>
                  <a:ea typeface="MS Gothic" charset="0"/>
                  <a:cs typeface="MS Gothic" charset="0"/>
                </a:rPr>
                <a:t>La Mã</a:t>
              </a:r>
              <a:r>
                <a:rPr lang="en-GB" sz="2200" b="1">
                  <a:solidFill>
                    <a:srgbClr val="000000"/>
                  </a:solidFill>
                  <a:latin typeface="Comic Sans MS" charset="0"/>
                  <a:ea typeface="MS Gothic" charset="0"/>
                  <a:cs typeface="MS Gothic" charset="0"/>
                </a:rPr>
                <a:t>; Ảnh h</a:t>
              </a:r>
              <a:r>
                <a:rPr lang="en-GB" sz="2200" b="1">
                  <a:solidFill>
                    <a:srgbClr val="000000"/>
                  </a:solidFill>
                  <a:latin typeface="Arial" charset="0"/>
                  <a:ea typeface="MS Gothic" charset="0"/>
                  <a:cs typeface="MS Gothic" charset="0"/>
                </a:rPr>
                <a:t>ư</a:t>
              </a:r>
              <a:r>
                <a:rPr lang="en-GB" sz="2200" b="1">
                  <a:solidFill>
                    <a:srgbClr val="000000"/>
                  </a:solidFill>
                  <a:latin typeface="Comic Sans MS" charset="0"/>
                  <a:ea typeface="MS Gothic" charset="0"/>
                  <a:cs typeface="MS Gothic" charset="0"/>
                </a:rPr>
                <a:t>ởng C</a:t>
              </a:r>
              <a:r>
                <a:rPr lang="en-GB" sz="2200" b="1">
                  <a:solidFill>
                    <a:srgbClr val="000000"/>
                  </a:solidFill>
                  <a:latin typeface="Arial" charset="0"/>
                  <a:ea typeface="MS Gothic" charset="0"/>
                  <a:cs typeface="MS Gothic" charset="0"/>
                </a:rPr>
                <a:t>ơ</a:t>
              </a:r>
              <a:r>
                <a:rPr lang="en-GB" sz="2200" b="1">
                  <a:solidFill>
                    <a:srgbClr val="000000"/>
                  </a:solidFill>
                  <a:latin typeface="Comic Sans MS" charset="0"/>
                  <a:ea typeface="MS Gothic" charset="0"/>
                  <a:cs typeface="MS Gothic" charset="0"/>
                </a:rPr>
                <a:t> </a:t>
              </a:r>
              <a:r>
                <a:rPr lang="en-GB" sz="2200" b="1">
                  <a:solidFill>
                    <a:srgbClr val="000000"/>
                  </a:solidFill>
                  <a:latin typeface="Apple Chancery" charset="0"/>
                  <a:ea typeface="MS Gothic" charset="0"/>
                  <a:cs typeface="MS Gothic" charset="0"/>
                </a:rPr>
                <a:t>đ</a:t>
              </a:r>
              <a:r>
                <a:rPr lang="en-GB" sz="2200" b="1">
                  <a:solidFill>
                    <a:srgbClr val="000000"/>
                  </a:solidFill>
                  <a:latin typeface="Comic Sans MS" charset="0"/>
                  <a:ea typeface="MS Gothic" charset="0"/>
                  <a:cs typeface="MS Gothic" charset="0"/>
                </a:rPr>
                <a:t>ốc trong tù và trong nhà </a:t>
              </a:r>
              <a:r>
                <a:rPr lang="en-GB" sz="2200" b="1" u="sng">
                  <a:solidFill>
                    <a:srgbClr val="FC0128"/>
                  </a:solidFill>
                  <a:latin typeface="Comic Sans MS" charset="0"/>
                  <a:ea typeface="MS Gothic" charset="0"/>
                  <a:cs typeface="MS Gothic" charset="0"/>
                </a:rPr>
                <a:t>Sê-sa</a:t>
              </a:r>
              <a:r>
                <a:rPr lang="en-GB" sz="2200" b="1">
                  <a:solidFill>
                    <a:srgbClr val="000000"/>
                  </a:solidFill>
                  <a:latin typeface="Comic Sans MS" charset="0"/>
                  <a:ea typeface="MS Gothic" charset="0"/>
                  <a:cs typeface="MS Gothic" charset="0"/>
                </a:rPr>
                <a:t>; Những lá th</a:t>
              </a:r>
              <a:r>
                <a:rPr lang="en-GB" sz="2200" b="1">
                  <a:solidFill>
                    <a:srgbClr val="000000"/>
                  </a:solidFill>
                  <a:latin typeface="Arial" charset="0"/>
                  <a:ea typeface="MS Gothic" charset="0"/>
                  <a:cs typeface="MS Gothic" charset="0"/>
                </a:rPr>
                <a:t>ư</a:t>
              </a:r>
              <a:r>
                <a:rPr lang="en-GB" sz="2200" b="1">
                  <a:solidFill>
                    <a:srgbClr val="000000"/>
                  </a:solidFill>
                  <a:latin typeface="Comic Sans MS" charset="0"/>
                  <a:ea typeface="MS Gothic" charset="0"/>
                  <a:cs typeface="MS Gothic" charset="0"/>
                </a:rPr>
                <a:t> quan trọng sau đó; </a:t>
              </a:r>
              <a:r>
                <a:rPr lang="ja-JP" altLang="en-GB" sz="2200" b="1">
                  <a:solidFill>
                    <a:srgbClr val="000000"/>
                  </a:solidFill>
                  <a:latin typeface="Comic Sans MS" charset="0"/>
                  <a:ea typeface="MS Gothic" charset="0"/>
                  <a:cs typeface="MS Gothic" charset="0"/>
                </a:rPr>
                <a:t>“</a:t>
              </a:r>
              <a:r>
                <a:rPr lang="en-GB" altLang="ja-JP" sz="2200" b="1">
                  <a:solidFill>
                    <a:srgbClr val="000000"/>
                  </a:solidFill>
                  <a:latin typeface="Apple Chancery" charset="0"/>
                  <a:ea typeface="MS Gothic" charset="0"/>
                  <a:cs typeface="MS Gothic" charset="0"/>
                </a:rPr>
                <a:t>đ</a:t>
              </a:r>
              <a:r>
                <a:rPr lang="en-GB" altLang="ja-JP" sz="2200" b="1">
                  <a:solidFill>
                    <a:srgbClr val="000000"/>
                  </a:solidFill>
                  <a:latin typeface="Comic Sans MS" charset="0"/>
                  <a:ea typeface="MS Gothic" charset="0"/>
                  <a:cs typeface="MS Gothic" charset="0"/>
                </a:rPr>
                <a:t>ánh trận tốt lành, giữ </a:t>
              </a:r>
              <a:r>
                <a:rPr lang="en-GB" altLang="ja-JP" sz="2200" b="1">
                  <a:solidFill>
                    <a:srgbClr val="000000"/>
                  </a:solidFill>
                  <a:latin typeface="Apple Chancery" charset="0"/>
                  <a:ea typeface="MS Gothic" charset="0"/>
                  <a:cs typeface="MS Gothic" charset="0"/>
                </a:rPr>
                <a:t>đ</a:t>
              </a:r>
              <a:r>
                <a:rPr lang="en-GB" altLang="ja-JP" sz="2200" b="1">
                  <a:solidFill>
                    <a:srgbClr val="000000"/>
                  </a:solidFill>
                  <a:latin typeface="Arial" charset="0"/>
                  <a:ea typeface="MS Gothic" charset="0"/>
                  <a:cs typeface="MS Gothic" charset="0"/>
                </a:rPr>
                <a:t>ư</a:t>
              </a:r>
              <a:r>
                <a:rPr lang="en-GB" altLang="ja-JP" sz="2200" b="1">
                  <a:solidFill>
                    <a:srgbClr val="000000"/>
                  </a:solidFill>
                  <a:latin typeface="Comic Sans MS" charset="0"/>
                  <a:ea typeface="MS Gothic" charset="0"/>
                  <a:cs typeface="MS Gothic" charset="0"/>
                </a:rPr>
                <a:t>ợc </a:t>
              </a:r>
              <a:r>
                <a:rPr lang="en-GB" altLang="ja-JP" sz="2200" b="1">
                  <a:solidFill>
                    <a:srgbClr val="000000"/>
                  </a:solidFill>
                  <a:latin typeface="Apple Chancery" charset="0"/>
                  <a:ea typeface="MS Gothic" charset="0"/>
                  <a:cs typeface="MS Gothic" charset="0"/>
                </a:rPr>
                <a:t>đ</a:t>
              </a:r>
              <a:r>
                <a:rPr lang="en-GB" altLang="ja-JP" sz="2200" b="1">
                  <a:solidFill>
                    <a:srgbClr val="000000"/>
                  </a:solidFill>
                  <a:latin typeface="Comic Sans MS" charset="0"/>
                  <a:ea typeface="MS Gothic" charset="0"/>
                  <a:cs typeface="MS Gothic" charset="0"/>
                </a:rPr>
                <a:t>ức tin!</a:t>
              </a:r>
              <a:r>
                <a:rPr lang="ja-JP" altLang="en-GB" sz="2200" b="1">
                  <a:solidFill>
                    <a:srgbClr val="000000"/>
                  </a:solidFill>
                  <a:latin typeface="Comic Sans MS" charset="0"/>
                  <a:ea typeface="MS Gothic" charset="0"/>
                  <a:cs typeface="MS Gothic" charset="0"/>
                </a:rPr>
                <a:t>”</a:t>
              </a:r>
              <a:endParaRPr lang="en-GB" sz="2200" b="1">
                <a:solidFill>
                  <a:srgbClr val="000000"/>
                </a:solidFill>
                <a:latin typeface="Comic Sans MS" charset="0"/>
                <a:ea typeface="MS Gothic" charset="0"/>
                <a:cs typeface="MS Gothic" charset="0"/>
              </a:endParaRPr>
            </a:p>
          </p:txBody>
        </p:sp>
      </p:grpSp>
      <p:grpSp>
        <p:nvGrpSpPr>
          <p:cNvPr id="4" name="Group 30"/>
          <p:cNvGrpSpPr>
            <a:grpSpLocks/>
          </p:cNvGrpSpPr>
          <p:nvPr/>
        </p:nvGrpSpPr>
        <p:grpSpPr bwMode="auto">
          <a:xfrm>
            <a:off x="4019550" y="696913"/>
            <a:ext cx="4046538" cy="2608262"/>
            <a:chOff x="2785" y="497"/>
            <a:chExt cx="2804" cy="1863"/>
          </a:xfrm>
        </p:grpSpPr>
        <p:pic>
          <p:nvPicPr>
            <p:cNvPr id="505895" name="Picture 3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85" y="497"/>
              <a:ext cx="2804" cy="1863"/>
            </a:xfrm>
            <a:prstGeom prst="rect">
              <a:avLst/>
            </a:prstGeom>
            <a:noFill/>
            <a:ln w="76320">
              <a:solidFill>
                <a:srgbClr val="A50021"/>
              </a:solidFill>
              <a:miter lim="800000"/>
              <a:headEnd/>
              <a:tailEnd/>
            </a:ln>
            <a:effectLst>
              <a:outerShdw dist="89605" dir="2700000"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505896" name="Text Box 32"/>
            <p:cNvSpPr txBox="1">
              <a:spLocks noChangeArrowheads="1"/>
            </p:cNvSpPr>
            <p:nvPr/>
          </p:nvSpPr>
          <p:spPr bwMode="auto">
            <a:xfrm>
              <a:off x="2795" y="2086"/>
              <a:ext cx="2239"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spcBef>
                  <a:spcPts val="1125"/>
                </a:spcBef>
                <a:buClr>
                  <a:srgbClr val="FFEA18"/>
                </a:buClr>
                <a:buSzPct val="100000"/>
              </a:pPr>
              <a:r>
                <a:rPr lang="en-GB" sz="1800" b="1">
                  <a:solidFill>
                    <a:srgbClr val="FFEA18"/>
                  </a:solidFill>
                  <a:latin typeface="Comic Sans MS" charset="0"/>
                  <a:ea typeface="MS Gothic" charset="0"/>
                  <a:cs typeface="MS Gothic" charset="0"/>
                </a:rPr>
                <a:t>Tòa án La Mã cổ </a:t>
              </a:r>
              <a:r>
                <a:rPr lang="en-GB" sz="1800" b="1">
                  <a:solidFill>
                    <a:srgbClr val="FFEA18"/>
                  </a:solidFill>
                  <a:latin typeface="Apple Chancery" charset="0"/>
                  <a:ea typeface="MS Gothic" charset="0"/>
                  <a:cs typeface="MS Gothic" charset="0"/>
                </a:rPr>
                <a:t>đ</a:t>
              </a:r>
              <a:r>
                <a:rPr lang="en-GB" sz="1800" b="1">
                  <a:solidFill>
                    <a:srgbClr val="FFEA18"/>
                  </a:solidFill>
                  <a:latin typeface="Comic Sans MS" charset="0"/>
                  <a:ea typeface="MS Gothic" charset="0"/>
                  <a:cs typeface="MS Gothic" charset="0"/>
                </a:rPr>
                <a:t>ại</a:t>
              </a:r>
            </a:p>
          </p:txBody>
        </p:sp>
      </p:grpSp>
      <p:sp>
        <p:nvSpPr>
          <p:cNvPr id="67" name="AutoShape 37"/>
          <p:cNvSpPr>
            <a:spLocks noChangeArrowheads="1"/>
          </p:cNvSpPr>
          <p:nvPr/>
        </p:nvSpPr>
        <p:spPr bwMode="auto">
          <a:xfrm>
            <a:off x="2852738" y="3041650"/>
            <a:ext cx="989012" cy="357188"/>
          </a:xfrm>
          <a:prstGeom prst="roundRect">
            <a:avLst>
              <a:gd name="adj" fmla="val 16667"/>
            </a:avLst>
          </a:prstGeom>
          <a:noFill/>
          <a:ln w="38160">
            <a:solidFill>
              <a:srgbClr val="FFEA18"/>
            </a:solidFill>
            <a:miter lim="800000"/>
            <a:headEnd/>
            <a:tailEnd/>
          </a:ln>
          <a:effectLst>
            <a:outerShdw dist="40186" dir="4303642" algn="ctr" rotWithShape="0">
              <a:srgbClr val="808080"/>
            </a:outerShdw>
          </a:effectLst>
          <a:extLst>
            <a:ext uri="{909E8E84-426E-40dd-AFC4-6F175D3DCCD1}">
              <a14:hiddenFill xmlns:a14="http://schemas.microsoft.com/office/drawing/2010/main">
                <a:solidFill>
                  <a:srgbClr val="FFFFFF"/>
                </a:solidFill>
              </a14:hiddenFill>
            </a:ext>
          </a:extLst>
        </p:spPr>
        <p:txBody>
          <a:bodyPr wrap="none" lIns="82030" tIns="41015" rIns="82030" bIns="41015" anchor="ctr"/>
          <a:lstStyle/>
          <a:p>
            <a:pPr defTabSz="409575" eaLnBrk="0" hangingPunct="0">
              <a:lnSpc>
                <a:spcPct val="93000"/>
              </a:lnSpc>
              <a:buClr>
                <a:srgbClr val="000000"/>
              </a:buClr>
              <a:buSzPct val="100000"/>
            </a:pPr>
            <a:endParaRPr lang="en-US" sz="2200">
              <a:solidFill>
                <a:srgbClr val="FFFFFF"/>
              </a:solidFill>
              <a:ea typeface="MS Gothic" charset="0"/>
              <a:cs typeface="MS Gothic" charset="0"/>
            </a:endParaRPr>
          </a:p>
        </p:txBody>
      </p:sp>
      <p:grpSp>
        <p:nvGrpSpPr>
          <p:cNvPr id="5" name="Group 38"/>
          <p:cNvGrpSpPr>
            <a:grpSpLocks/>
          </p:cNvGrpSpPr>
          <p:nvPr/>
        </p:nvGrpSpPr>
        <p:grpSpPr bwMode="auto">
          <a:xfrm>
            <a:off x="204788" y="271463"/>
            <a:ext cx="3549650" cy="2711450"/>
            <a:chOff x="142" y="194"/>
            <a:chExt cx="2459" cy="1935"/>
          </a:xfrm>
        </p:grpSpPr>
        <p:sp>
          <p:nvSpPr>
            <p:cNvPr id="505893" name="AutoShape 39"/>
            <p:cNvSpPr>
              <a:spLocks noChangeArrowheads="1"/>
            </p:cNvSpPr>
            <p:nvPr/>
          </p:nvSpPr>
          <p:spPr bwMode="auto">
            <a:xfrm flipH="1">
              <a:off x="142" y="194"/>
              <a:ext cx="2459" cy="1703"/>
            </a:xfrm>
            <a:prstGeom prst="roundRect">
              <a:avLst>
                <a:gd name="adj" fmla="val 16667"/>
              </a:avLst>
            </a:prstGeom>
            <a:gradFill rotWithShape="0">
              <a:gsLst>
                <a:gs pos="0">
                  <a:srgbClr val="000000"/>
                </a:gs>
                <a:gs pos="50000">
                  <a:srgbClr val="2828FF"/>
                </a:gs>
                <a:gs pos="100000">
                  <a:srgbClr val="000000"/>
                </a:gs>
              </a:gsLst>
              <a:lin ang="5400000" scaled="1"/>
            </a:gradFill>
            <a:ln w="76320">
              <a:solidFill>
                <a:srgbClr val="FC0128"/>
              </a:solidFill>
              <a:miter lim="800000"/>
              <a:headEnd/>
              <a:tailEnd/>
            </a:ln>
          </p:spPr>
          <p:txBody>
            <a:bodyPr wrap="none" anchor="ctr"/>
            <a:lstStyle/>
            <a:p>
              <a:pPr defTabSz="407988" eaLnBrk="0" hangingPunct="0">
                <a:lnSpc>
                  <a:spcPct val="93000"/>
                </a:lnSpc>
                <a:buClr>
                  <a:srgbClr val="000000"/>
                </a:buClr>
                <a:buSzPct val="100000"/>
              </a:pPr>
              <a:endParaRPr lang="en-US" sz="2200">
                <a:solidFill>
                  <a:srgbClr val="FFFFFF"/>
                </a:solidFill>
                <a:ea typeface="MS Gothic" charset="0"/>
                <a:cs typeface="MS Gothic" charset="0"/>
              </a:endParaRPr>
            </a:p>
          </p:txBody>
        </p:sp>
        <p:sp>
          <p:nvSpPr>
            <p:cNvPr id="505894" name="Text Box 40"/>
            <p:cNvSpPr txBox="1">
              <a:spLocks noChangeArrowheads="1"/>
            </p:cNvSpPr>
            <p:nvPr/>
          </p:nvSpPr>
          <p:spPr bwMode="auto">
            <a:xfrm>
              <a:off x="240" y="480"/>
              <a:ext cx="2295" cy="1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lgn="ctr">
                <a:spcBef>
                  <a:spcPts val="3700"/>
                </a:spcBef>
                <a:buClr>
                  <a:srgbClr val="FFEA18"/>
                </a:buClr>
                <a:buSzPct val="100000"/>
              </a:pPr>
              <a:r>
                <a:rPr lang="en-GB" sz="4800" b="1">
                  <a:solidFill>
                    <a:srgbClr val="FFEA18"/>
                  </a:solidFill>
                  <a:latin typeface="Comic Sans MS" charset="0"/>
                  <a:ea typeface="MS Gothic" charset="0"/>
                  <a:cs typeface="MS Gothic" charset="0"/>
                </a:rPr>
                <a:t>Năm 59-62 S.C.</a:t>
              </a:r>
            </a:p>
          </p:txBody>
        </p:sp>
      </p:grpSp>
      <p:sp>
        <p:nvSpPr>
          <p:cNvPr id="71" name="AutoShape 41"/>
          <p:cNvSpPr>
            <a:spLocks noChangeArrowheads="1"/>
          </p:cNvSpPr>
          <p:nvPr/>
        </p:nvSpPr>
        <p:spPr bwMode="auto">
          <a:xfrm rot="5340000">
            <a:off x="3412331" y="3532982"/>
            <a:ext cx="608013" cy="412750"/>
          </a:xfrm>
          <a:prstGeom prst="leftArrow">
            <a:avLst>
              <a:gd name="adj1" fmla="val 50000"/>
              <a:gd name="adj2" fmla="val 37945"/>
            </a:avLst>
          </a:prstGeom>
          <a:solidFill>
            <a:srgbClr val="FFEA18"/>
          </a:solidFill>
          <a:ln w="38160">
            <a:solidFill>
              <a:srgbClr val="FC0128"/>
            </a:solidFill>
            <a:miter lim="800000"/>
            <a:headEnd/>
            <a:tailEnd/>
          </a:ln>
          <a:effectLst>
            <a:outerShdw dist="71785" dir="2700000" algn="ctr" rotWithShape="0">
              <a:srgbClr val="808080"/>
            </a:outerShdw>
          </a:effectLst>
        </p:spPr>
        <p:txBody>
          <a:bodyPr wrap="none" lIns="82030" tIns="41015" rIns="82030" bIns="41015" anchor="ctr"/>
          <a:lstStyle/>
          <a:p>
            <a:pPr defTabSz="409575" eaLnBrk="0" hangingPunct="0">
              <a:lnSpc>
                <a:spcPct val="93000"/>
              </a:lnSpc>
              <a:buClr>
                <a:srgbClr val="000000"/>
              </a:buClr>
              <a:buSzPct val="100000"/>
            </a:pPr>
            <a:endParaRPr lang="en-US" sz="2200">
              <a:solidFill>
                <a:srgbClr val="FFFFFF"/>
              </a:solidFill>
              <a:ea typeface="MS Gothic" charset="0"/>
              <a:cs typeface="MS Gothic" charset="0"/>
            </a:endParaRPr>
          </a:p>
        </p:txBody>
      </p:sp>
      <p:sp>
        <p:nvSpPr>
          <p:cNvPr id="72" name="AutoShape 42"/>
          <p:cNvSpPr>
            <a:spLocks noChangeArrowheads="1"/>
          </p:cNvSpPr>
          <p:nvPr/>
        </p:nvSpPr>
        <p:spPr bwMode="auto">
          <a:xfrm rot="1200000">
            <a:off x="3716338" y="4383088"/>
            <a:ext cx="627062" cy="400050"/>
          </a:xfrm>
          <a:prstGeom prst="leftArrow">
            <a:avLst>
              <a:gd name="adj1" fmla="val 50000"/>
              <a:gd name="adj2" fmla="val 38033"/>
            </a:avLst>
          </a:prstGeom>
          <a:solidFill>
            <a:srgbClr val="FFEA18"/>
          </a:solidFill>
          <a:ln w="38160">
            <a:solidFill>
              <a:srgbClr val="FC0128"/>
            </a:solidFill>
            <a:miter lim="800000"/>
            <a:headEnd/>
            <a:tailEnd/>
          </a:ln>
          <a:effectLst>
            <a:outerShdw dist="71785" dir="2700000" algn="ctr" rotWithShape="0">
              <a:srgbClr val="808080"/>
            </a:outerShdw>
          </a:effectLst>
        </p:spPr>
        <p:txBody>
          <a:bodyPr wrap="none" lIns="82030" tIns="41015" rIns="82030" bIns="41015" anchor="ctr"/>
          <a:lstStyle/>
          <a:p>
            <a:pPr defTabSz="409575" eaLnBrk="0" hangingPunct="0">
              <a:lnSpc>
                <a:spcPct val="93000"/>
              </a:lnSpc>
              <a:buClr>
                <a:srgbClr val="000000"/>
              </a:buClr>
              <a:buSzPct val="100000"/>
            </a:pPr>
            <a:endParaRPr lang="en-US" sz="2200">
              <a:solidFill>
                <a:srgbClr val="FFFFFF"/>
              </a:solidFill>
              <a:ea typeface="MS Gothic" charset="0"/>
              <a:cs typeface="MS Gothic" charset="0"/>
            </a:endParaRPr>
          </a:p>
        </p:txBody>
      </p:sp>
      <p:sp>
        <p:nvSpPr>
          <p:cNvPr id="73" name="AutoShape 43"/>
          <p:cNvSpPr>
            <a:spLocks noChangeArrowheads="1"/>
          </p:cNvSpPr>
          <p:nvPr/>
        </p:nvSpPr>
        <p:spPr bwMode="auto">
          <a:xfrm rot="60000">
            <a:off x="5411788" y="4298950"/>
            <a:ext cx="628650" cy="400050"/>
          </a:xfrm>
          <a:prstGeom prst="leftArrow">
            <a:avLst>
              <a:gd name="adj1" fmla="val 50000"/>
              <a:gd name="adj2" fmla="val 38129"/>
            </a:avLst>
          </a:prstGeom>
          <a:solidFill>
            <a:srgbClr val="FFEA18"/>
          </a:solidFill>
          <a:ln w="38160">
            <a:solidFill>
              <a:srgbClr val="FC0128"/>
            </a:solidFill>
            <a:miter lim="800000"/>
            <a:headEnd/>
            <a:tailEnd/>
          </a:ln>
          <a:effectLst>
            <a:outerShdw dist="71785" dir="2700000" algn="ctr" rotWithShape="0">
              <a:srgbClr val="808080"/>
            </a:outerShdw>
          </a:effectLst>
        </p:spPr>
        <p:txBody>
          <a:bodyPr wrap="none" lIns="82030" tIns="41015" rIns="82030" bIns="41015" anchor="ctr"/>
          <a:lstStyle/>
          <a:p>
            <a:pPr defTabSz="409575" eaLnBrk="0" hangingPunct="0">
              <a:lnSpc>
                <a:spcPct val="93000"/>
              </a:lnSpc>
              <a:buClr>
                <a:srgbClr val="000000"/>
              </a:buClr>
              <a:buSzPct val="100000"/>
            </a:pPr>
            <a:endParaRPr lang="en-US" sz="2200">
              <a:solidFill>
                <a:srgbClr val="FFFFFF"/>
              </a:solidFill>
              <a:ea typeface="MS Gothic" charset="0"/>
              <a:cs typeface="MS Gothic" charset="0"/>
            </a:endParaRPr>
          </a:p>
        </p:txBody>
      </p:sp>
      <p:sp>
        <p:nvSpPr>
          <p:cNvPr id="76" name="AutoShape 44"/>
          <p:cNvSpPr>
            <a:spLocks noChangeArrowheads="1"/>
          </p:cNvSpPr>
          <p:nvPr/>
        </p:nvSpPr>
        <p:spPr bwMode="auto">
          <a:xfrm rot="5880000">
            <a:off x="6032500" y="4362450"/>
            <a:ext cx="609600" cy="412750"/>
          </a:xfrm>
          <a:prstGeom prst="leftArrow">
            <a:avLst>
              <a:gd name="adj1" fmla="val 50000"/>
              <a:gd name="adj2" fmla="val 38044"/>
            </a:avLst>
          </a:prstGeom>
          <a:solidFill>
            <a:srgbClr val="FFEA18"/>
          </a:solidFill>
          <a:ln w="38160">
            <a:solidFill>
              <a:srgbClr val="FC0128"/>
            </a:solidFill>
            <a:miter lim="800000"/>
            <a:headEnd/>
            <a:tailEnd/>
          </a:ln>
          <a:effectLst>
            <a:outerShdw dist="71785" dir="2700000" algn="ctr" rotWithShape="0">
              <a:srgbClr val="808080"/>
            </a:outerShdw>
          </a:effectLst>
        </p:spPr>
        <p:txBody>
          <a:bodyPr wrap="none" lIns="82030" tIns="41015" rIns="82030" bIns="41015" anchor="ctr"/>
          <a:lstStyle/>
          <a:p>
            <a:pPr defTabSz="409575" eaLnBrk="0" hangingPunct="0">
              <a:lnSpc>
                <a:spcPct val="93000"/>
              </a:lnSpc>
              <a:buClr>
                <a:srgbClr val="000000"/>
              </a:buClr>
              <a:buSzPct val="100000"/>
            </a:pPr>
            <a:endParaRPr lang="en-US" sz="2200">
              <a:solidFill>
                <a:srgbClr val="FFFFFF"/>
              </a:solidFill>
              <a:ea typeface="MS Gothic" charset="0"/>
              <a:cs typeface="MS Gothic" charset="0"/>
            </a:endParaRPr>
          </a:p>
        </p:txBody>
      </p:sp>
      <p:sp>
        <p:nvSpPr>
          <p:cNvPr id="80" name="Freeform 45"/>
          <p:cNvSpPr>
            <a:spLocks noChangeArrowheads="1"/>
          </p:cNvSpPr>
          <p:nvPr/>
        </p:nvSpPr>
        <p:spPr bwMode="auto">
          <a:xfrm>
            <a:off x="3784600" y="3206750"/>
            <a:ext cx="2747963" cy="1624013"/>
          </a:xfrm>
          <a:custGeom>
            <a:avLst/>
            <a:gdLst>
              <a:gd name="T0" fmla="*/ 1896 w 1905"/>
              <a:gd name="T1" fmla="*/ 1160 h 1160"/>
              <a:gd name="T2" fmla="*/ 1869 w 1905"/>
              <a:gd name="T3" fmla="*/ 1151 h 1160"/>
              <a:gd name="T4" fmla="*/ 1905 w 1905"/>
              <a:gd name="T5" fmla="*/ 971 h 1160"/>
              <a:gd name="T6" fmla="*/ 1896 w 1905"/>
              <a:gd name="T7" fmla="*/ 800 h 1160"/>
              <a:gd name="T8" fmla="*/ 1609 w 1905"/>
              <a:gd name="T9" fmla="*/ 720 h 1160"/>
              <a:gd name="T10" fmla="*/ 1546 w 1905"/>
              <a:gd name="T11" fmla="*/ 711 h 1160"/>
              <a:gd name="T12" fmla="*/ 1465 w 1905"/>
              <a:gd name="T13" fmla="*/ 746 h 1160"/>
              <a:gd name="T14" fmla="*/ 1357 w 1905"/>
              <a:gd name="T15" fmla="*/ 782 h 1160"/>
              <a:gd name="T16" fmla="*/ 1240 w 1905"/>
              <a:gd name="T17" fmla="*/ 738 h 1160"/>
              <a:gd name="T18" fmla="*/ 1186 w 1905"/>
              <a:gd name="T19" fmla="*/ 720 h 1160"/>
              <a:gd name="T20" fmla="*/ 1105 w 1905"/>
              <a:gd name="T21" fmla="*/ 684 h 1160"/>
              <a:gd name="T22" fmla="*/ 1105 w 1905"/>
              <a:gd name="T23" fmla="*/ 764 h 1160"/>
              <a:gd name="T24" fmla="*/ 1123 w 1905"/>
              <a:gd name="T25" fmla="*/ 818 h 1160"/>
              <a:gd name="T26" fmla="*/ 980 w 1905"/>
              <a:gd name="T27" fmla="*/ 908 h 1160"/>
              <a:gd name="T28" fmla="*/ 899 w 1905"/>
              <a:gd name="T29" fmla="*/ 926 h 1160"/>
              <a:gd name="T30" fmla="*/ 476 w 1905"/>
              <a:gd name="T31" fmla="*/ 881 h 1160"/>
              <a:gd name="T32" fmla="*/ 359 w 1905"/>
              <a:gd name="T33" fmla="*/ 854 h 1160"/>
              <a:gd name="T34" fmla="*/ 332 w 1905"/>
              <a:gd name="T35" fmla="*/ 836 h 1160"/>
              <a:gd name="T36" fmla="*/ 278 w 1905"/>
              <a:gd name="T37" fmla="*/ 827 h 1160"/>
              <a:gd name="T38" fmla="*/ 224 w 1905"/>
              <a:gd name="T39" fmla="*/ 809 h 1160"/>
              <a:gd name="T40" fmla="*/ 117 w 1905"/>
              <a:gd name="T41" fmla="*/ 773 h 1160"/>
              <a:gd name="T42" fmla="*/ 90 w 1905"/>
              <a:gd name="T43" fmla="*/ 764 h 1160"/>
              <a:gd name="T44" fmla="*/ 72 w 1905"/>
              <a:gd name="T45" fmla="*/ 684 h 1160"/>
              <a:gd name="T46" fmla="*/ 45 w 1905"/>
              <a:gd name="T47" fmla="*/ 675 h 1160"/>
              <a:gd name="T48" fmla="*/ 18 w 1905"/>
              <a:gd name="T49" fmla="*/ 657 h 1160"/>
              <a:gd name="T50" fmla="*/ 117 w 1905"/>
              <a:gd name="T51" fmla="*/ 603 h 1160"/>
              <a:gd name="T52" fmla="*/ 144 w 1905"/>
              <a:gd name="T53" fmla="*/ 495 h 1160"/>
              <a:gd name="T54" fmla="*/ 162 w 1905"/>
              <a:gd name="T55" fmla="*/ 396 h 1160"/>
              <a:gd name="T56" fmla="*/ 144 w 1905"/>
              <a:gd name="T57" fmla="*/ 342 h 1160"/>
              <a:gd name="T58" fmla="*/ 117 w 1905"/>
              <a:gd name="T59" fmla="*/ 315 h 1160"/>
              <a:gd name="T60" fmla="*/ 81 w 1905"/>
              <a:gd name="T61" fmla="*/ 261 h 1160"/>
              <a:gd name="T62" fmla="*/ 63 w 1905"/>
              <a:gd name="T63" fmla="*/ 207 h 1160"/>
              <a:gd name="T64" fmla="*/ 72 w 1905"/>
              <a:gd name="T65" fmla="*/ 54 h 1160"/>
              <a:gd name="T66" fmla="*/ 18 w 1905"/>
              <a:gd name="T67" fmla="*/ 27 h 1160"/>
              <a:gd name="T68" fmla="*/ 0 w 1905"/>
              <a:gd name="T69" fmla="*/ 0 h 11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905"/>
              <a:gd name="T106" fmla="*/ 0 h 1160"/>
              <a:gd name="T107" fmla="*/ 1905 w 1905"/>
              <a:gd name="T108" fmla="*/ 1160 h 116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905" h="1160">
                <a:moveTo>
                  <a:pt x="1896" y="1160"/>
                </a:moveTo>
                <a:cubicBezTo>
                  <a:pt x="1887" y="1157"/>
                  <a:pt x="1874" y="1158"/>
                  <a:pt x="1869" y="1151"/>
                </a:cubicBezTo>
                <a:cubicBezTo>
                  <a:pt x="1836" y="1110"/>
                  <a:pt x="1878" y="1010"/>
                  <a:pt x="1905" y="971"/>
                </a:cubicBezTo>
                <a:cubicBezTo>
                  <a:pt x="1902" y="914"/>
                  <a:pt x="1900" y="856"/>
                  <a:pt x="1896" y="800"/>
                </a:cubicBezTo>
                <a:cubicBezTo>
                  <a:pt x="1884" y="660"/>
                  <a:pt x="1736" y="724"/>
                  <a:pt x="1609" y="720"/>
                </a:cubicBezTo>
                <a:cubicBezTo>
                  <a:pt x="1588" y="717"/>
                  <a:pt x="1567" y="711"/>
                  <a:pt x="1546" y="711"/>
                </a:cubicBezTo>
                <a:cubicBezTo>
                  <a:pt x="1516" y="711"/>
                  <a:pt x="1493" y="739"/>
                  <a:pt x="1465" y="746"/>
                </a:cubicBezTo>
                <a:cubicBezTo>
                  <a:pt x="1417" y="755"/>
                  <a:pt x="1395" y="756"/>
                  <a:pt x="1357" y="782"/>
                </a:cubicBezTo>
                <a:cubicBezTo>
                  <a:pt x="1313" y="771"/>
                  <a:pt x="1281" y="751"/>
                  <a:pt x="1240" y="738"/>
                </a:cubicBezTo>
                <a:cubicBezTo>
                  <a:pt x="1221" y="732"/>
                  <a:pt x="1186" y="720"/>
                  <a:pt x="1186" y="720"/>
                </a:cubicBezTo>
                <a:cubicBezTo>
                  <a:pt x="1154" y="688"/>
                  <a:pt x="1150" y="668"/>
                  <a:pt x="1105" y="684"/>
                </a:cubicBezTo>
                <a:cubicBezTo>
                  <a:pt x="1091" y="723"/>
                  <a:pt x="1091" y="710"/>
                  <a:pt x="1105" y="764"/>
                </a:cubicBezTo>
                <a:cubicBezTo>
                  <a:pt x="1109" y="782"/>
                  <a:pt x="1123" y="818"/>
                  <a:pt x="1123" y="818"/>
                </a:cubicBezTo>
                <a:cubicBezTo>
                  <a:pt x="1102" y="921"/>
                  <a:pt x="1098" y="897"/>
                  <a:pt x="980" y="908"/>
                </a:cubicBezTo>
                <a:cubicBezTo>
                  <a:pt x="947" y="929"/>
                  <a:pt x="936" y="938"/>
                  <a:pt x="899" y="926"/>
                </a:cubicBezTo>
                <a:cubicBezTo>
                  <a:pt x="821" y="810"/>
                  <a:pt x="513" y="881"/>
                  <a:pt x="476" y="881"/>
                </a:cubicBezTo>
                <a:cubicBezTo>
                  <a:pt x="446" y="876"/>
                  <a:pt x="385" y="871"/>
                  <a:pt x="359" y="854"/>
                </a:cubicBezTo>
                <a:cubicBezTo>
                  <a:pt x="350" y="848"/>
                  <a:pt x="342" y="839"/>
                  <a:pt x="332" y="836"/>
                </a:cubicBezTo>
                <a:cubicBezTo>
                  <a:pt x="314" y="830"/>
                  <a:pt x="295" y="831"/>
                  <a:pt x="278" y="827"/>
                </a:cubicBezTo>
                <a:cubicBezTo>
                  <a:pt x="259" y="822"/>
                  <a:pt x="241" y="815"/>
                  <a:pt x="224" y="809"/>
                </a:cubicBezTo>
                <a:cubicBezTo>
                  <a:pt x="188" y="796"/>
                  <a:pt x="152" y="784"/>
                  <a:pt x="117" y="773"/>
                </a:cubicBezTo>
                <a:cubicBezTo>
                  <a:pt x="108" y="770"/>
                  <a:pt x="90" y="764"/>
                  <a:pt x="90" y="764"/>
                </a:cubicBezTo>
                <a:cubicBezTo>
                  <a:pt x="85" y="737"/>
                  <a:pt x="91" y="703"/>
                  <a:pt x="72" y="684"/>
                </a:cubicBezTo>
                <a:cubicBezTo>
                  <a:pt x="65" y="677"/>
                  <a:pt x="53" y="679"/>
                  <a:pt x="45" y="675"/>
                </a:cubicBezTo>
                <a:cubicBezTo>
                  <a:pt x="35" y="670"/>
                  <a:pt x="27" y="663"/>
                  <a:pt x="18" y="657"/>
                </a:cubicBezTo>
                <a:cubicBezTo>
                  <a:pt x="61" y="627"/>
                  <a:pt x="86" y="648"/>
                  <a:pt x="117" y="603"/>
                </a:cubicBezTo>
                <a:cubicBezTo>
                  <a:pt x="108" y="543"/>
                  <a:pt x="95" y="527"/>
                  <a:pt x="144" y="495"/>
                </a:cubicBezTo>
                <a:cubicBezTo>
                  <a:pt x="169" y="456"/>
                  <a:pt x="175" y="443"/>
                  <a:pt x="162" y="396"/>
                </a:cubicBezTo>
                <a:cubicBezTo>
                  <a:pt x="157" y="377"/>
                  <a:pt x="157" y="355"/>
                  <a:pt x="144" y="342"/>
                </a:cubicBezTo>
                <a:cubicBezTo>
                  <a:pt x="135" y="333"/>
                  <a:pt x="124" y="325"/>
                  <a:pt x="117" y="315"/>
                </a:cubicBezTo>
                <a:cubicBezTo>
                  <a:pt x="103" y="297"/>
                  <a:pt x="87" y="281"/>
                  <a:pt x="81" y="261"/>
                </a:cubicBezTo>
                <a:cubicBezTo>
                  <a:pt x="75" y="243"/>
                  <a:pt x="63" y="207"/>
                  <a:pt x="63" y="207"/>
                </a:cubicBezTo>
                <a:cubicBezTo>
                  <a:pt x="69" y="160"/>
                  <a:pt x="92" y="100"/>
                  <a:pt x="72" y="54"/>
                </a:cubicBezTo>
                <a:cubicBezTo>
                  <a:pt x="65" y="40"/>
                  <a:pt x="29" y="30"/>
                  <a:pt x="18" y="27"/>
                </a:cubicBezTo>
                <a:cubicBezTo>
                  <a:pt x="12" y="18"/>
                  <a:pt x="0" y="0"/>
                  <a:pt x="0" y="0"/>
                </a:cubicBezTo>
              </a:path>
            </a:pathLst>
          </a:custGeom>
          <a:noFill/>
          <a:ln w="76320">
            <a:solidFill>
              <a:srgbClr val="FFFF00"/>
            </a:solidFill>
            <a:round/>
            <a:headEnd/>
            <a:tailEnd/>
          </a:ln>
          <a:effectLst>
            <a:outerShdw blurRad="63500" dist="40186" dir="4303642"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txBody>
          <a:bodyPr wrap="none" lIns="82030" tIns="41015" rIns="82030" bIns="41015" anchor="ctr"/>
          <a:lstStyle/>
          <a:p>
            <a:pPr defTabSz="410147" eaLnBrk="0" hangingPunct="0">
              <a:lnSpc>
                <a:spcPct val="93000"/>
              </a:lnSpc>
              <a:buClr>
                <a:srgbClr val="000000"/>
              </a:buClr>
              <a:buSzPct val="100000"/>
              <a:defRPr/>
            </a:pPr>
            <a:endParaRPr lang="en-US" sz="2200">
              <a:solidFill>
                <a:srgbClr val="FFFFFF"/>
              </a:solidFill>
              <a:latin typeface="Times New Roman" pitchFamily="-128" charset="0"/>
              <a:ea typeface="MS Gothic" charset="-128"/>
              <a:cs typeface="MS Gothic"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nodeType="clickEffect">
                                  <p:stCondLst>
                                    <p:cond delay="0"/>
                                  </p:stCondLst>
                                  <p:childTnLst>
                                    <p:set>
                                      <p:cBhvr>
                                        <p:cTn id="6" dur="1" fill="hold">
                                          <p:stCondLst>
                                            <p:cond delay="0"/>
                                          </p:stCondLst>
                                        </p:cTn>
                                        <p:tgtEl>
                                          <p:spTgt spid="45079"/>
                                        </p:tgtEl>
                                        <p:attrNameLst>
                                          <p:attrName>style.visibility</p:attrName>
                                        </p:attrNameLst>
                                      </p:cBhvr>
                                      <p:to>
                                        <p:strVal val="visible"/>
                                      </p:to>
                                    </p:set>
                                    <p:anim calcmode="lin" valueType="num">
                                      <p:cBhvr>
                                        <p:cTn id="7" dur="500" fill="hold"/>
                                        <p:tgtEl>
                                          <p:spTgt spid="45079"/>
                                        </p:tgtEl>
                                        <p:attrNameLst>
                                          <p:attrName>ppt_w</p:attrName>
                                        </p:attrNameLst>
                                      </p:cBhvr>
                                      <p:tavLst>
                                        <p:tav tm="100000">
                                          <p:val>
                                            <p:strVal val="(6*min(ma#ppt_x(#ppt_w*#ppt_h,.3),1)-7.4)/-.7*#ppt_w"/>
                                          </p:val>
                                        </p:tav>
                                        <p:tav tm="100000">
                                          <p:val>
                                            <p:strVal val="#ppt_w"/>
                                          </p:val>
                                        </p:tav>
                                      </p:tavLst>
                                    </p:anim>
                                    <p:anim calcmode="lin" valueType="num">
                                      <p:cBhvr>
                                        <p:cTn id="8" dur="500" fill="hold"/>
                                        <p:tgtEl>
                                          <p:spTgt spid="45079"/>
                                        </p:tgtEl>
                                        <p:attrNameLst>
                                          <p:attrName>ppt_h</p:attrName>
                                        </p:attrNameLst>
                                      </p:cBhvr>
                                      <p:tavLst>
                                        <p:tav tm="100000">
                                          <p:val>
                                            <p:strVal val="(6*min(ma#ppt_x(#ppt_w*#ppt_h,.3),1)-7.4)/-.7*#ppt_h"/>
                                          </p:val>
                                        </p:tav>
                                        <p:tav tm="100000">
                                          <p:val>
                                            <p:strVal val="#ppt_h"/>
                                          </p:val>
                                        </p:tav>
                                      </p:tavLst>
                                    </p:anim>
                                    <p:anim calcmode="lin" valueType="num">
                                      <p:cBhvr>
                                        <p:cTn id="9" dur="500" fill="hold"/>
                                        <p:tgtEl>
                                          <p:spTgt spid="45079"/>
                                        </p:tgtEl>
                                        <p:attrNameLst>
                                          <p:attrName>ppt_x</p:attrName>
                                        </p:attrNameLst>
                                      </p:cBhvr>
                                      <p:tavLst>
                                        <p:tav tm="100000">
                                          <p:val>
                                            <p:fltVal val="0.5"/>
                                          </p:val>
                                        </p:tav>
                                        <p:tav tm="100000">
                                          <p:val>
                                            <p:strVal val="#ppt_x"/>
                                          </p:val>
                                        </p:tav>
                                      </p:tavLst>
                                    </p:anim>
                                    <p:anim calcmode="lin" valueType="num">
                                      <p:cBhvr>
                                        <p:cTn id="10" dur="500" fill="hold"/>
                                        <p:tgtEl>
                                          <p:spTgt spid="45079"/>
                                        </p:tgtEl>
                                        <p:attrNameLst>
                                          <p:attrName>ppt_y</p:attrName>
                                        </p:attrNameLst>
                                      </p:cBhvr>
                                      <p:tavLst>
                                        <p:tav tm="100000">
                                          <p:val>
                                            <p:strVal val="1+(6*min(ma#ppt_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36" fill="hold" nodeType="clickEffect">
                                  <p:stCondLst>
                                    <p:cond delay="0"/>
                                  </p:stCondLst>
                                  <p:childTnLst>
                                    <p:set>
                                      <p:cBhvr>
                                        <p:cTn id="14" dur="1" fill="hold">
                                          <p:stCondLst>
                                            <p:cond delay="0"/>
                                          </p:stCondLst>
                                        </p:cTn>
                                        <p:tgtEl>
                                          <p:spTgt spid="45067"/>
                                        </p:tgtEl>
                                        <p:attrNameLst>
                                          <p:attrName>style.visibility</p:attrName>
                                        </p:attrNameLst>
                                      </p:cBhvr>
                                      <p:to>
                                        <p:strVal val="visible"/>
                                      </p:to>
                                    </p:set>
                                    <p:anim calcmode="lin" valueType="num">
                                      <p:cBhvr>
                                        <p:cTn id="15" dur="500" fill="hold"/>
                                        <p:tgtEl>
                                          <p:spTgt spid="45067"/>
                                        </p:tgtEl>
                                        <p:attrNameLst>
                                          <p:attrName>ppt_w</p:attrName>
                                        </p:attrNameLst>
                                      </p:cBhvr>
                                      <p:tavLst>
                                        <p:tav tm="100000">
                                          <p:val>
                                            <p:strVal val="(6*min(ma#ppt_x(#ppt_w*#ppt_h,.3),1)-7.4)/-.7*#ppt_w"/>
                                          </p:val>
                                        </p:tav>
                                        <p:tav tm="100000">
                                          <p:val>
                                            <p:strVal val="#ppt_w"/>
                                          </p:val>
                                        </p:tav>
                                      </p:tavLst>
                                    </p:anim>
                                    <p:anim calcmode="lin" valueType="num">
                                      <p:cBhvr>
                                        <p:cTn id="16" dur="500" fill="hold"/>
                                        <p:tgtEl>
                                          <p:spTgt spid="45067"/>
                                        </p:tgtEl>
                                        <p:attrNameLst>
                                          <p:attrName>ppt_h</p:attrName>
                                        </p:attrNameLst>
                                      </p:cBhvr>
                                      <p:tavLst>
                                        <p:tav tm="100000">
                                          <p:val>
                                            <p:strVal val="(6*min(ma#ppt_x(#ppt_w*#ppt_h,.3),1)-7.4)/-.7*#ppt_h"/>
                                          </p:val>
                                        </p:tav>
                                        <p:tav tm="100000">
                                          <p:val>
                                            <p:strVal val="#ppt_h"/>
                                          </p:val>
                                        </p:tav>
                                      </p:tavLst>
                                    </p:anim>
                                    <p:anim calcmode="lin" valueType="num">
                                      <p:cBhvr>
                                        <p:cTn id="17" dur="500" fill="hold"/>
                                        <p:tgtEl>
                                          <p:spTgt spid="45067"/>
                                        </p:tgtEl>
                                        <p:attrNameLst>
                                          <p:attrName>ppt_x</p:attrName>
                                        </p:attrNameLst>
                                      </p:cBhvr>
                                      <p:tavLst>
                                        <p:tav tm="100000">
                                          <p:val>
                                            <p:fltVal val="0.5"/>
                                          </p:val>
                                        </p:tav>
                                        <p:tav tm="100000">
                                          <p:val>
                                            <p:strVal val="#ppt_x"/>
                                          </p:val>
                                        </p:tav>
                                      </p:tavLst>
                                    </p:anim>
                                    <p:anim calcmode="lin" valueType="num">
                                      <p:cBhvr>
                                        <p:cTn id="18" dur="500" fill="hold"/>
                                        <p:tgtEl>
                                          <p:spTgt spid="45067"/>
                                        </p:tgtEl>
                                        <p:attrNameLst>
                                          <p:attrName>ppt_y</p:attrName>
                                        </p:attrNameLst>
                                      </p:cBhvr>
                                      <p:tavLst>
                                        <p:tav tm="100000">
                                          <p:val>
                                            <p:strVal val="1+(6*min(ma#ppt_x(#ppt_w*#ppt_h,.3),1)-7.4)/-.7*#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36" fill="hold" nodeType="clickEffect">
                                  <p:stCondLst>
                                    <p:cond delay="0"/>
                                  </p:stCondLst>
                                  <p:childTnLst>
                                    <p:set>
                                      <p:cBhvr>
                                        <p:cTn id="22" dur="1" fill="hold">
                                          <p:stCondLst>
                                            <p:cond delay="0"/>
                                          </p:stCondLst>
                                        </p:cTn>
                                        <p:tgtEl>
                                          <p:spTgt spid="45068"/>
                                        </p:tgtEl>
                                        <p:attrNameLst>
                                          <p:attrName>style.visibility</p:attrName>
                                        </p:attrNameLst>
                                      </p:cBhvr>
                                      <p:to>
                                        <p:strVal val="visible"/>
                                      </p:to>
                                    </p:set>
                                    <p:anim calcmode="lin" valueType="num">
                                      <p:cBhvr>
                                        <p:cTn id="23" dur="500" fill="hold"/>
                                        <p:tgtEl>
                                          <p:spTgt spid="45068"/>
                                        </p:tgtEl>
                                        <p:attrNameLst>
                                          <p:attrName>ppt_w</p:attrName>
                                        </p:attrNameLst>
                                      </p:cBhvr>
                                      <p:tavLst>
                                        <p:tav tm="100000">
                                          <p:val>
                                            <p:strVal val="(6*min(ma#ppt_x(#ppt_w*#ppt_h,.3),1)-7.4)/-.7*#ppt_w"/>
                                          </p:val>
                                        </p:tav>
                                        <p:tav tm="100000">
                                          <p:val>
                                            <p:strVal val="#ppt_w"/>
                                          </p:val>
                                        </p:tav>
                                      </p:tavLst>
                                    </p:anim>
                                    <p:anim calcmode="lin" valueType="num">
                                      <p:cBhvr>
                                        <p:cTn id="24" dur="500" fill="hold"/>
                                        <p:tgtEl>
                                          <p:spTgt spid="45068"/>
                                        </p:tgtEl>
                                        <p:attrNameLst>
                                          <p:attrName>ppt_h</p:attrName>
                                        </p:attrNameLst>
                                      </p:cBhvr>
                                      <p:tavLst>
                                        <p:tav tm="100000">
                                          <p:val>
                                            <p:strVal val="(6*min(ma#ppt_x(#ppt_w*#ppt_h,.3),1)-7.4)/-.7*#ppt_h"/>
                                          </p:val>
                                        </p:tav>
                                        <p:tav tm="100000">
                                          <p:val>
                                            <p:strVal val="#ppt_h"/>
                                          </p:val>
                                        </p:tav>
                                      </p:tavLst>
                                    </p:anim>
                                    <p:anim calcmode="lin" valueType="num">
                                      <p:cBhvr>
                                        <p:cTn id="25" dur="500" fill="hold"/>
                                        <p:tgtEl>
                                          <p:spTgt spid="45068"/>
                                        </p:tgtEl>
                                        <p:attrNameLst>
                                          <p:attrName>ppt_x</p:attrName>
                                        </p:attrNameLst>
                                      </p:cBhvr>
                                      <p:tavLst>
                                        <p:tav tm="100000">
                                          <p:val>
                                            <p:fltVal val="0.5"/>
                                          </p:val>
                                        </p:tav>
                                        <p:tav tm="100000">
                                          <p:val>
                                            <p:strVal val="#ppt_x"/>
                                          </p:val>
                                        </p:tav>
                                      </p:tavLst>
                                    </p:anim>
                                    <p:anim calcmode="lin" valueType="num">
                                      <p:cBhvr>
                                        <p:cTn id="26" dur="500" fill="hold"/>
                                        <p:tgtEl>
                                          <p:spTgt spid="45068"/>
                                        </p:tgtEl>
                                        <p:attrNameLst>
                                          <p:attrName>ppt_y</p:attrName>
                                        </p:attrNameLst>
                                      </p:cBhvr>
                                      <p:tavLst>
                                        <p:tav tm="100000">
                                          <p:val>
                                            <p:strVal val="1+(6*min(ma#ppt_x(#ppt_w*#ppt_h,.3),1)-7.4)/-.7*#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36" fill="hold" nodeType="clickEffect">
                                  <p:stCondLst>
                                    <p:cond delay="0"/>
                                  </p:stCondLst>
                                  <p:childTnLst>
                                    <p:set>
                                      <p:cBhvr>
                                        <p:cTn id="30" dur="1" fill="hold">
                                          <p:stCondLst>
                                            <p:cond delay="0"/>
                                          </p:stCondLst>
                                        </p:cTn>
                                        <p:tgtEl>
                                          <p:spTgt spid="45069"/>
                                        </p:tgtEl>
                                        <p:attrNameLst>
                                          <p:attrName>style.visibility</p:attrName>
                                        </p:attrNameLst>
                                      </p:cBhvr>
                                      <p:to>
                                        <p:strVal val="visible"/>
                                      </p:to>
                                    </p:set>
                                    <p:anim calcmode="lin" valueType="num">
                                      <p:cBhvr>
                                        <p:cTn id="31" dur="500" fill="hold"/>
                                        <p:tgtEl>
                                          <p:spTgt spid="45069"/>
                                        </p:tgtEl>
                                        <p:attrNameLst>
                                          <p:attrName>ppt_w</p:attrName>
                                        </p:attrNameLst>
                                      </p:cBhvr>
                                      <p:tavLst>
                                        <p:tav tm="100000">
                                          <p:val>
                                            <p:strVal val="(6*min(ma#ppt_x(#ppt_w*#ppt_h,.3),1)-7.4)/-.7*#ppt_w"/>
                                          </p:val>
                                        </p:tav>
                                        <p:tav tm="100000">
                                          <p:val>
                                            <p:strVal val="#ppt_w"/>
                                          </p:val>
                                        </p:tav>
                                      </p:tavLst>
                                    </p:anim>
                                    <p:anim calcmode="lin" valueType="num">
                                      <p:cBhvr>
                                        <p:cTn id="32" dur="500" fill="hold"/>
                                        <p:tgtEl>
                                          <p:spTgt spid="45069"/>
                                        </p:tgtEl>
                                        <p:attrNameLst>
                                          <p:attrName>ppt_h</p:attrName>
                                        </p:attrNameLst>
                                      </p:cBhvr>
                                      <p:tavLst>
                                        <p:tav tm="100000">
                                          <p:val>
                                            <p:strVal val="(6*min(ma#ppt_x(#ppt_w*#ppt_h,.3),1)-7.4)/-.7*#ppt_h"/>
                                          </p:val>
                                        </p:tav>
                                        <p:tav tm="100000">
                                          <p:val>
                                            <p:strVal val="#ppt_h"/>
                                          </p:val>
                                        </p:tav>
                                      </p:tavLst>
                                    </p:anim>
                                    <p:anim calcmode="lin" valueType="num">
                                      <p:cBhvr>
                                        <p:cTn id="33" dur="500" fill="hold"/>
                                        <p:tgtEl>
                                          <p:spTgt spid="45069"/>
                                        </p:tgtEl>
                                        <p:attrNameLst>
                                          <p:attrName>ppt_x</p:attrName>
                                        </p:attrNameLst>
                                      </p:cBhvr>
                                      <p:tavLst>
                                        <p:tav tm="100000">
                                          <p:val>
                                            <p:fltVal val="0.5"/>
                                          </p:val>
                                        </p:tav>
                                        <p:tav tm="100000">
                                          <p:val>
                                            <p:strVal val="#ppt_x"/>
                                          </p:val>
                                        </p:tav>
                                      </p:tavLst>
                                    </p:anim>
                                    <p:anim calcmode="lin" valueType="num">
                                      <p:cBhvr>
                                        <p:cTn id="34" dur="500" fill="hold"/>
                                        <p:tgtEl>
                                          <p:spTgt spid="45069"/>
                                        </p:tgtEl>
                                        <p:attrNameLst>
                                          <p:attrName>ppt_y</p:attrName>
                                        </p:attrNameLst>
                                      </p:cBhvr>
                                      <p:tavLst>
                                        <p:tav tm="100000">
                                          <p:val>
                                            <p:strVal val="1+(6*min(ma#ppt_x(#ppt_w*#ppt_h,.3),1)-7.4)/-.7*#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36" fill="hold" nodeType="clickEffect">
                                  <p:stCondLst>
                                    <p:cond delay="0"/>
                                  </p:stCondLst>
                                  <p:childTnLst>
                                    <p:set>
                                      <p:cBhvr>
                                        <p:cTn id="38" dur="1" fill="hold">
                                          <p:stCondLst>
                                            <p:cond delay="0"/>
                                          </p:stCondLst>
                                        </p:cTn>
                                        <p:tgtEl>
                                          <p:spTgt spid="45073"/>
                                        </p:tgtEl>
                                        <p:attrNameLst>
                                          <p:attrName>style.visibility</p:attrName>
                                        </p:attrNameLst>
                                      </p:cBhvr>
                                      <p:to>
                                        <p:strVal val="visible"/>
                                      </p:to>
                                    </p:set>
                                    <p:anim calcmode="lin" valueType="num">
                                      <p:cBhvr>
                                        <p:cTn id="39" dur="500" fill="hold"/>
                                        <p:tgtEl>
                                          <p:spTgt spid="45073"/>
                                        </p:tgtEl>
                                        <p:attrNameLst>
                                          <p:attrName>ppt_w</p:attrName>
                                        </p:attrNameLst>
                                      </p:cBhvr>
                                      <p:tavLst>
                                        <p:tav tm="100000">
                                          <p:val>
                                            <p:strVal val="(6*min(ma#ppt_x(#ppt_w*#ppt_h,.3),1)-7.4)/-.7*#ppt_w"/>
                                          </p:val>
                                        </p:tav>
                                        <p:tav tm="100000">
                                          <p:val>
                                            <p:strVal val="#ppt_w"/>
                                          </p:val>
                                        </p:tav>
                                      </p:tavLst>
                                    </p:anim>
                                    <p:anim calcmode="lin" valueType="num">
                                      <p:cBhvr>
                                        <p:cTn id="40" dur="500" fill="hold"/>
                                        <p:tgtEl>
                                          <p:spTgt spid="45073"/>
                                        </p:tgtEl>
                                        <p:attrNameLst>
                                          <p:attrName>ppt_h</p:attrName>
                                        </p:attrNameLst>
                                      </p:cBhvr>
                                      <p:tavLst>
                                        <p:tav tm="100000">
                                          <p:val>
                                            <p:strVal val="(6*min(ma#ppt_x(#ppt_w*#ppt_h,.3),1)-7.4)/-.7*#ppt_h"/>
                                          </p:val>
                                        </p:tav>
                                        <p:tav tm="100000">
                                          <p:val>
                                            <p:strVal val="#ppt_h"/>
                                          </p:val>
                                        </p:tav>
                                      </p:tavLst>
                                    </p:anim>
                                    <p:anim calcmode="lin" valueType="num">
                                      <p:cBhvr>
                                        <p:cTn id="41" dur="500" fill="hold"/>
                                        <p:tgtEl>
                                          <p:spTgt spid="45073"/>
                                        </p:tgtEl>
                                        <p:attrNameLst>
                                          <p:attrName>ppt_x</p:attrName>
                                        </p:attrNameLst>
                                      </p:cBhvr>
                                      <p:tavLst>
                                        <p:tav tm="100000">
                                          <p:val>
                                            <p:fltVal val="0.5"/>
                                          </p:val>
                                        </p:tav>
                                        <p:tav tm="100000">
                                          <p:val>
                                            <p:strVal val="#ppt_x"/>
                                          </p:val>
                                        </p:tav>
                                      </p:tavLst>
                                    </p:anim>
                                    <p:anim calcmode="lin" valueType="num">
                                      <p:cBhvr>
                                        <p:cTn id="42" dur="500" fill="hold"/>
                                        <p:tgtEl>
                                          <p:spTgt spid="45073"/>
                                        </p:tgtEl>
                                        <p:attrNameLst>
                                          <p:attrName>ppt_y</p:attrName>
                                        </p:attrNameLst>
                                      </p:cBhvr>
                                      <p:tavLst>
                                        <p:tav tm="100000">
                                          <p:val>
                                            <p:strVal val="1+(6*min(ma#ppt_x(#ppt_w*#ppt_h,.3),1)-7.4)/-.7*#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3" presetClass="entr" presetSubtype="36" fill="hold" nodeType="clickEffect">
                                  <p:stCondLst>
                                    <p:cond delay="0"/>
                                  </p:stCondLst>
                                  <p:childTnLst>
                                    <p:set>
                                      <p:cBhvr>
                                        <p:cTn id="46" dur="1" fill="hold">
                                          <p:stCondLst>
                                            <p:cond delay="0"/>
                                          </p:stCondLst>
                                        </p:cTn>
                                        <p:tgtEl>
                                          <p:spTgt spid="45070"/>
                                        </p:tgtEl>
                                        <p:attrNameLst>
                                          <p:attrName>style.visibility</p:attrName>
                                        </p:attrNameLst>
                                      </p:cBhvr>
                                      <p:to>
                                        <p:strVal val="visible"/>
                                      </p:to>
                                    </p:set>
                                    <p:anim calcmode="lin" valueType="num">
                                      <p:cBhvr>
                                        <p:cTn id="47" dur="500" fill="hold"/>
                                        <p:tgtEl>
                                          <p:spTgt spid="45070"/>
                                        </p:tgtEl>
                                        <p:attrNameLst>
                                          <p:attrName>ppt_w</p:attrName>
                                        </p:attrNameLst>
                                      </p:cBhvr>
                                      <p:tavLst>
                                        <p:tav tm="100000">
                                          <p:val>
                                            <p:strVal val="(6*min(ma#ppt_x(#ppt_w*#ppt_h,.3),1)-7.4)/-.7*#ppt_w"/>
                                          </p:val>
                                        </p:tav>
                                        <p:tav tm="100000">
                                          <p:val>
                                            <p:strVal val="#ppt_w"/>
                                          </p:val>
                                        </p:tav>
                                      </p:tavLst>
                                    </p:anim>
                                    <p:anim calcmode="lin" valueType="num">
                                      <p:cBhvr>
                                        <p:cTn id="48" dur="500" fill="hold"/>
                                        <p:tgtEl>
                                          <p:spTgt spid="45070"/>
                                        </p:tgtEl>
                                        <p:attrNameLst>
                                          <p:attrName>ppt_h</p:attrName>
                                        </p:attrNameLst>
                                      </p:cBhvr>
                                      <p:tavLst>
                                        <p:tav tm="100000">
                                          <p:val>
                                            <p:strVal val="(6*min(ma#ppt_x(#ppt_w*#ppt_h,.3),1)-7.4)/-.7*#ppt_h"/>
                                          </p:val>
                                        </p:tav>
                                        <p:tav tm="100000">
                                          <p:val>
                                            <p:strVal val="#ppt_h"/>
                                          </p:val>
                                        </p:tav>
                                      </p:tavLst>
                                    </p:anim>
                                    <p:anim calcmode="lin" valueType="num">
                                      <p:cBhvr>
                                        <p:cTn id="49" dur="500" fill="hold"/>
                                        <p:tgtEl>
                                          <p:spTgt spid="45070"/>
                                        </p:tgtEl>
                                        <p:attrNameLst>
                                          <p:attrName>ppt_x</p:attrName>
                                        </p:attrNameLst>
                                      </p:cBhvr>
                                      <p:tavLst>
                                        <p:tav tm="100000">
                                          <p:val>
                                            <p:fltVal val="0.5"/>
                                          </p:val>
                                        </p:tav>
                                        <p:tav tm="100000">
                                          <p:val>
                                            <p:strVal val="#ppt_x"/>
                                          </p:val>
                                        </p:tav>
                                      </p:tavLst>
                                    </p:anim>
                                    <p:anim calcmode="lin" valueType="num">
                                      <p:cBhvr>
                                        <p:cTn id="50" dur="500" fill="hold"/>
                                        <p:tgtEl>
                                          <p:spTgt spid="45070"/>
                                        </p:tgtEl>
                                        <p:attrNameLst>
                                          <p:attrName>ppt_y</p:attrName>
                                        </p:attrNameLst>
                                      </p:cBhvr>
                                      <p:tavLst>
                                        <p:tav tm="100000">
                                          <p:val>
                                            <p:strVal val="1+(6*min(ma#ppt_x(#ppt_w*#ppt_h,.3),1)-7.4)/-.7*#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3" presetClass="entr" presetSubtype="36" fill="hold" nodeType="clickEffect">
                                  <p:stCondLst>
                                    <p:cond delay="0"/>
                                  </p:stCondLst>
                                  <p:childTnLst>
                                    <p:set>
                                      <p:cBhvr>
                                        <p:cTn id="54" dur="1" fill="hold">
                                          <p:stCondLst>
                                            <p:cond delay="0"/>
                                          </p:stCondLst>
                                        </p:cTn>
                                        <p:tgtEl>
                                          <p:spTgt spid="45066"/>
                                        </p:tgtEl>
                                        <p:attrNameLst>
                                          <p:attrName>style.visibility</p:attrName>
                                        </p:attrNameLst>
                                      </p:cBhvr>
                                      <p:to>
                                        <p:strVal val="visible"/>
                                      </p:to>
                                    </p:set>
                                    <p:anim calcmode="lin" valueType="num">
                                      <p:cBhvr>
                                        <p:cTn id="55" dur="500" fill="hold"/>
                                        <p:tgtEl>
                                          <p:spTgt spid="45066"/>
                                        </p:tgtEl>
                                        <p:attrNameLst>
                                          <p:attrName>ppt_w</p:attrName>
                                        </p:attrNameLst>
                                      </p:cBhvr>
                                      <p:tavLst>
                                        <p:tav tm="100000">
                                          <p:val>
                                            <p:strVal val="(6*min(ma#ppt_x(#ppt_w*#ppt_h,.3),1)-7.4)/-.7*#ppt_w"/>
                                          </p:val>
                                        </p:tav>
                                        <p:tav tm="100000">
                                          <p:val>
                                            <p:strVal val="#ppt_w"/>
                                          </p:val>
                                        </p:tav>
                                      </p:tavLst>
                                    </p:anim>
                                    <p:anim calcmode="lin" valueType="num">
                                      <p:cBhvr>
                                        <p:cTn id="56" dur="500" fill="hold"/>
                                        <p:tgtEl>
                                          <p:spTgt spid="45066"/>
                                        </p:tgtEl>
                                        <p:attrNameLst>
                                          <p:attrName>ppt_h</p:attrName>
                                        </p:attrNameLst>
                                      </p:cBhvr>
                                      <p:tavLst>
                                        <p:tav tm="100000">
                                          <p:val>
                                            <p:strVal val="(6*min(ma#ppt_x(#ppt_w*#ppt_h,.3),1)-7.4)/-.7*#ppt_h"/>
                                          </p:val>
                                        </p:tav>
                                        <p:tav tm="100000">
                                          <p:val>
                                            <p:strVal val="#ppt_h"/>
                                          </p:val>
                                        </p:tav>
                                      </p:tavLst>
                                    </p:anim>
                                    <p:anim calcmode="lin" valueType="num">
                                      <p:cBhvr>
                                        <p:cTn id="57" dur="500" fill="hold"/>
                                        <p:tgtEl>
                                          <p:spTgt spid="45066"/>
                                        </p:tgtEl>
                                        <p:attrNameLst>
                                          <p:attrName>ppt_x</p:attrName>
                                        </p:attrNameLst>
                                      </p:cBhvr>
                                      <p:tavLst>
                                        <p:tav tm="100000">
                                          <p:val>
                                            <p:fltVal val="0.5"/>
                                          </p:val>
                                        </p:tav>
                                        <p:tav tm="100000">
                                          <p:val>
                                            <p:strVal val="#ppt_x"/>
                                          </p:val>
                                        </p:tav>
                                      </p:tavLst>
                                    </p:anim>
                                    <p:anim calcmode="lin" valueType="num">
                                      <p:cBhvr>
                                        <p:cTn id="58" dur="500" fill="hold"/>
                                        <p:tgtEl>
                                          <p:spTgt spid="45066"/>
                                        </p:tgtEl>
                                        <p:attrNameLst>
                                          <p:attrName>ppt_y</p:attrName>
                                        </p:attrNameLst>
                                      </p:cBhvr>
                                      <p:tavLst>
                                        <p:tav tm="100000">
                                          <p:val>
                                            <p:strVal val="1+(6*min(ma#ppt_x(#ppt_w*#ppt_h,.3),1)-7.4)/-.7*#ppt_h/2"/>
                                          </p:val>
                                        </p:tav>
                                        <p:tav tm="100000">
                                          <p:val>
                                            <p:strVal val="#ppt_y"/>
                                          </p:val>
                                        </p:tav>
                                      </p:tavLst>
                                    </p:anim>
                                  </p:childTnLst>
                                </p:cTn>
                              </p:par>
                            </p:childTnLst>
                          </p:cTn>
                        </p:par>
                        <p:par>
                          <p:cTn id="59" fill="hold" nodeType="afterGroup">
                            <p:stCondLst>
                              <p:cond delay="500"/>
                            </p:stCondLst>
                            <p:childTnLst>
                              <p:par>
                                <p:cTn id="60" presetID="10" presetClass="entr" fill="hold" nodeType="afterEffect">
                                  <p:stCondLst>
                                    <p:cond delay="0"/>
                                  </p:stCondLst>
                                  <p:childTnLst>
                                    <p:set>
                                      <p:cBhvr>
                                        <p:cTn id="61" dur="1" fill="hold">
                                          <p:stCondLst>
                                            <p:cond delay="0"/>
                                          </p:stCondLst>
                                        </p:cTn>
                                        <p:tgtEl>
                                          <p:spTgt spid="4"/>
                                        </p:tgtEl>
                                        <p:attrNameLst>
                                          <p:attrName>style.visibility</p:attrName>
                                        </p:attrNameLst>
                                      </p:cBhvr>
                                      <p:to>
                                        <p:strVal val="visible"/>
                                      </p:to>
                                    </p:set>
                                    <p:animEffect transition="in" filter="fade">
                                      <p:cBhvr>
                                        <p:cTn id="62" dur="1000"/>
                                        <p:tgtEl>
                                          <p:spTgt spid="4"/>
                                        </p:tgtEl>
                                      </p:cBhvr>
                                    </p:animEffect>
                                  </p:childTnLst>
                                </p:cTn>
                              </p:par>
                            </p:childTnLst>
                          </p:cTn>
                        </p:par>
                        <p:par>
                          <p:cTn id="63" fill="hold" nodeType="afterGroup">
                            <p:stCondLst>
                              <p:cond delay="1500"/>
                            </p:stCondLst>
                            <p:childTnLst>
                              <p:par>
                                <p:cTn id="64" presetID="10" presetClass="entr" fill="hold" nodeType="afterEffect">
                                  <p:stCondLst>
                                    <p:cond delay="0"/>
                                  </p:stCondLst>
                                  <p:childTnLst>
                                    <p:set>
                                      <p:cBhvr>
                                        <p:cTn id="65" dur="1" fill="hold">
                                          <p:stCondLst>
                                            <p:cond delay="0"/>
                                          </p:stCondLst>
                                        </p:cTn>
                                        <p:tgtEl>
                                          <p:spTgt spid="2"/>
                                        </p:tgtEl>
                                        <p:attrNameLst>
                                          <p:attrName>style.visibility</p:attrName>
                                        </p:attrNameLst>
                                      </p:cBhvr>
                                      <p:to>
                                        <p:strVal val="visible"/>
                                      </p:to>
                                    </p:set>
                                    <p:animEffect transition="in" filter="fade">
                                      <p:cBhvr>
                                        <p:cTn id="66" dur="1000"/>
                                        <p:tgtEl>
                                          <p:spTgt spid="2"/>
                                        </p:tgtEl>
                                      </p:cBhvr>
                                    </p:animEffect>
                                  </p:childTnLst>
                                </p:cTn>
                              </p:par>
                            </p:childTnLst>
                          </p:cTn>
                        </p:par>
                        <p:par>
                          <p:cTn id="67" fill="hold" nodeType="afterGroup">
                            <p:stCondLst>
                              <p:cond delay="2500"/>
                            </p:stCondLst>
                            <p:childTnLst>
                              <p:par>
                                <p:cTn id="68" presetID="10" presetClass="entr" fill="hold" nodeType="afterEffect">
                                  <p:stCondLst>
                                    <p:cond delay="0"/>
                                  </p:stCondLst>
                                  <p:childTnLst>
                                    <p:set>
                                      <p:cBhvr>
                                        <p:cTn id="69" dur="1" fill="hold">
                                          <p:stCondLst>
                                            <p:cond delay="0"/>
                                          </p:stCondLst>
                                        </p:cTn>
                                        <p:tgtEl>
                                          <p:spTgt spid="54"/>
                                        </p:tgtEl>
                                        <p:attrNameLst>
                                          <p:attrName>style.visibility</p:attrName>
                                        </p:attrNameLst>
                                      </p:cBhvr>
                                      <p:to>
                                        <p:strVal val="visible"/>
                                      </p:to>
                                    </p:set>
                                    <p:animEffect transition="in" filter="fade">
                                      <p:cBhvr>
                                        <p:cTn id="70" dur="1000"/>
                                        <p:tgtEl>
                                          <p:spTgt spid="54"/>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23" presetClass="entr" presetSubtype="36" fill="hold" nodeType="clickEffect">
                                  <p:stCondLst>
                                    <p:cond delay="0"/>
                                  </p:stCondLst>
                                  <p:childTnLst>
                                    <p:set>
                                      <p:cBhvr>
                                        <p:cTn id="74" dur="1" fill="hold">
                                          <p:stCondLst>
                                            <p:cond delay="0"/>
                                          </p:stCondLst>
                                        </p:cTn>
                                        <p:tgtEl>
                                          <p:spTgt spid="80"/>
                                        </p:tgtEl>
                                        <p:attrNameLst>
                                          <p:attrName>style.visibility</p:attrName>
                                        </p:attrNameLst>
                                      </p:cBhvr>
                                      <p:to>
                                        <p:strVal val="visible"/>
                                      </p:to>
                                    </p:set>
                                    <p:anim calcmode="lin" valueType="num">
                                      <p:cBhvr>
                                        <p:cTn id="75" dur="2000" fill="hold"/>
                                        <p:tgtEl>
                                          <p:spTgt spid="80"/>
                                        </p:tgtEl>
                                        <p:attrNameLst>
                                          <p:attrName>ppt_w</p:attrName>
                                        </p:attrNameLst>
                                      </p:cBhvr>
                                      <p:tavLst>
                                        <p:tav tm="100000">
                                          <p:val>
                                            <p:strVal val="(6*min(ma#ppt_x(#ppt_w*#ppt_h,.3),1)-7.4)/-.7*#ppt_w"/>
                                          </p:val>
                                        </p:tav>
                                        <p:tav tm="100000">
                                          <p:val>
                                            <p:strVal val="#ppt_w"/>
                                          </p:val>
                                        </p:tav>
                                      </p:tavLst>
                                    </p:anim>
                                    <p:anim calcmode="lin" valueType="num">
                                      <p:cBhvr>
                                        <p:cTn id="76" dur="2000" fill="hold"/>
                                        <p:tgtEl>
                                          <p:spTgt spid="80"/>
                                        </p:tgtEl>
                                        <p:attrNameLst>
                                          <p:attrName>ppt_h</p:attrName>
                                        </p:attrNameLst>
                                      </p:cBhvr>
                                      <p:tavLst>
                                        <p:tav tm="100000">
                                          <p:val>
                                            <p:strVal val="(6*min(ma#ppt_x(#ppt_w*#ppt_h,.3),1)-7.4)/-.7*#ppt_h"/>
                                          </p:val>
                                        </p:tav>
                                        <p:tav tm="100000">
                                          <p:val>
                                            <p:strVal val="#ppt_h"/>
                                          </p:val>
                                        </p:tav>
                                      </p:tavLst>
                                    </p:anim>
                                    <p:anim calcmode="lin" valueType="num">
                                      <p:cBhvr>
                                        <p:cTn id="77" dur="2000" fill="hold"/>
                                        <p:tgtEl>
                                          <p:spTgt spid="80"/>
                                        </p:tgtEl>
                                        <p:attrNameLst>
                                          <p:attrName>ppt_x</p:attrName>
                                        </p:attrNameLst>
                                      </p:cBhvr>
                                      <p:tavLst>
                                        <p:tav tm="100000">
                                          <p:val>
                                            <p:fltVal val="0.5"/>
                                          </p:val>
                                        </p:tav>
                                        <p:tav tm="100000">
                                          <p:val>
                                            <p:strVal val="#ppt_x"/>
                                          </p:val>
                                        </p:tav>
                                      </p:tavLst>
                                    </p:anim>
                                    <p:anim calcmode="lin" valueType="num">
                                      <p:cBhvr>
                                        <p:cTn id="78" dur="2000" fill="hold"/>
                                        <p:tgtEl>
                                          <p:spTgt spid="80"/>
                                        </p:tgtEl>
                                        <p:attrNameLst>
                                          <p:attrName>ppt_y</p:attrName>
                                        </p:attrNameLst>
                                      </p:cBhvr>
                                      <p:tavLst>
                                        <p:tav tm="100000">
                                          <p:val>
                                            <p:strVal val="1+(6*min(ma#ppt_x(#ppt_w*#ppt_h,.3),1)-7.4)/-.7*#ppt_h/2"/>
                                          </p:val>
                                        </p:tav>
                                        <p:tav tm="100000">
                                          <p:val>
                                            <p:strVal val="#ppt_y"/>
                                          </p:val>
                                        </p:tav>
                                      </p:tavLst>
                                    </p:anim>
                                  </p:childTnLst>
                                </p:cTn>
                              </p:par>
                            </p:childTnLst>
                          </p:cTn>
                        </p:par>
                        <p:par>
                          <p:cTn id="79" fill="hold" nodeType="afterGroup">
                            <p:stCondLst>
                              <p:cond delay="2000"/>
                            </p:stCondLst>
                            <p:childTnLst>
                              <p:par>
                                <p:cTn id="80" presetID="23" presetClass="entr" presetSubtype="36" fill="hold" grpId="0" nodeType="afterEffect">
                                  <p:stCondLst>
                                    <p:cond delay="0"/>
                                  </p:stCondLst>
                                  <p:childTnLst>
                                    <p:set>
                                      <p:cBhvr>
                                        <p:cTn id="81" dur="1" fill="hold">
                                          <p:stCondLst>
                                            <p:cond delay="0"/>
                                          </p:stCondLst>
                                        </p:cTn>
                                        <p:tgtEl>
                                          <p:spTgt spid="76"/>
                                        </p:tgtEl>
                                        <p:attrNameLst>
                                          <p:attrName>style.visibility</p:attrName>
                                        </p:attrNameLst>
                                      </p:cBhvr>
                                      <p:to>
                                        <p:strVal val="visible"/>
                                      </p:to>
                                    </p:set>
                                    <p:anim calcmode="lin" valueType="num">
                                      <p:cBhvr>
                                        <p:cTn id="82" dur="500" fill="hold"/>
                                        <p:tgtEl>
                                          <p:spTgt spid="76"/>
                                        </p:tgtEl>
                                        <p:attrNameLst>
                                          <p:attrName>ppt_w</p:attrName>
                                        </p:attrNameLst>
                                      </p:cBhvr>
                                      <p:tavLst>
                                        <p:tav tm="100000">
                                          <p:val>
                                            <p:strVal val="(6*min(ma#ppt_x(#ppt_w*#ppt_h,.3),1)-7.4)/-.7*#ppt_w"/>
                                          </p:val>
                                        </p:tav>
                                        <p:tav tm="100000">
                                          <p:val>
                                            <p:strVal val="#ppt_w"/>
                                          </p:val>
                                        </p:tav>
                                      </p:tavLst>
                                    </p:anim>
                                    <p:anim calcmode="lin" valueType="num">
                                      <p:cBhvr>
                                        <p:cTn id="83" dur="500" fill="hold"/>
                                        <p:tgtEl>
                                          <p:spTgt spid="76"/>
                                        </p:tgtEl>
                                        <p:attrNameLst>
                                          <p:attrName>ppt_h</p:attrName>
                                        </p:attrNameLst>
                                      </p:cBhvr>
                                      <p:tavLst>
                                        <p:tav tm="100000">
                                          <p:val>
                                            <p:strVal val="(6*min(ma#ppt_x(#ppt_w*#ppt_h,.3),1)-7.4)/-.7*#ppt_h"/>
                                          </p:val>
                                        </p:tav>
                                        <p:tav tm="100000">
                                          <p:val>
                                            <p:strVal val="#ppt_h"/>
                                          </p:val>
                                        </p:tav>
                                      </p:tavLst>
                                    </p:anim>
                                    <p:anim calcmode="lin" valueType="num">
                                      <p:cBhvr>
                                        <p:cTn id="84" dur="500" fill="hold"/>
                                        <p:tgtEl>
                                          <p:spTgt spid="76"/>
                                        </p:tgtEl>
                                        <p:attrNameLst>
                                          <p:attrName>ppt_x</p:attrName>
                                        </p:attrNameLst>
                                      </p:cBhvr>
                                      <p:tavLst>
                                        <p:tav tm="100000">
                                          <p:val>
                                            <p:fltVal val="0.5"/>
                                          </p:val>
                                        </p:tav>
                                        <p:tav tm="100000">
                                          <p:val>
                                            <p:strVal val="#ppt_x"/>
                                          </p:val>
                                        </p:tav>
                                      </p:tavLst>
                                    </p:anim>
                                    <p:anim calcmode="lin" valueType="num">
                                      <p:cBhvr>
                                        <p:cTn id="85" dur="500" fill="hold"/>
                                        <p:tgtEl>
                                          <p:spTgt spid="76"/>
                                        </p:tgtEl>
                                        <p:attrNameLst>
                                          <p:attrName>ppt_y</p:attrName>
                                        </p:attrNameLst>
                                      </p:cBhvr>
                                      <p:tavLst>
                                        <p:tav tm="100000">
                                          <p:val>
                                            <p:strVal val="1+(6*min(ma#ppt_x(#ppt_w*#ppt_h,.3),1)-7.4)/-.7*#ppt_h/2"/>
                                          </p:val>
                                        </p:tav>
                                        <p:tav tm="100000">
                                          <p:val>
                                            <p:strVal val="#ppt_y"/>
                                          </p:val>
                                        </p:tav>
                                      </p:tavLst>
                                    </p:anim>
                                  </p:childTnLst>
                                </p:cTn>
                              </p:par>
                            </p:childTnLst>
                          </p:cTn>
                        </p:par>
                        <p:par>
                          <p:cTn id="86" fill="hold" nodeType="afterGroup">
                            <p:stCondLst>
                              <p:cond delay="2500"/>
                            </p:stCondLst>
                            <p:childTnLst>
                              <p:par>
                                <p:cTn id="87" presetID="10" presetClass="entr" fill="hold" grpId="0" nodeType="afterEffect">
                                  <p:stCondLst>
                                    <p:cond delay="0"/>
                                  </p:stCondLst>
                                  <p:childTnLst>
                                    <p:set>
                                      <p:cBhvr>
                                        <p:cTn id="88" dur="1" fill="hold">
                                          <p:stCondLst>
                                            <p:cond delay="0"/>
                                          </p:stCondLst>
                                        </p:cTn>
                                        <p:tgtEl>
                                          <p:spTgt spid="73"/>
                                        </p:tgtEl>
                                        <p:attrNameLst>
                                          <p:attrName>style.visibility</p:attrName>
                                        </p:attrNameLst>
                                      </p:cBhvr>
                                      <p:to>
                                        <p:strVal val="visible"/>
                                      </p:to>
                                    </p:set>
                                    <p:animEffect transition="in" filter="fade">
                                      <p:cBhvr>
                                        <p:cTn id="89" dur="1000"/>
                                        <p:tgtEl>
                                          <p:spTgt spid="73"/>
                                        </p:tgtEl>
                                      </p:cBhvr>
                                    </p:animEffect>
                                  </p:childTnLst>
                                </p:cTn>
                              </p:par>
                            </p:childTnLst>
                          </p:cTn>
                        </p:par>
                        <p:par>
                          <p:cTn id="90" fill="hold" nodeType="afterGroup">
                            <p:stCondLst>
                              <p:cond delay="3500"/>
                            </p:stCondLst>
                            <p:childTnLst>
                              <p:par>
                                <p:cTn id="91" presetID="10" presetClass="entr" fill="hold" grpId="0" nodeType="afterEffect">
                                  <p:stCondLst>
                                    <p:cond delay="0"/>
                                  </p:stCondLst>
                                  <p:childTnLst>
                                    <p:set>
                                      <p:cBhvr>
                                        <p:cTn id="92" dur="1" fill="hold">
                                          <p:stCondLst>
                                            <p:cond delay="0"/>
                                          </p:stCondLst>
                                        </p:cTn>
                                        <p:tgtEl>
                                          <p:spTgt spid="72"/>
                                        </p:tgtEl>
                                        <p:attrNameLst>
                                          <p:attrName>style.visibility</p:attrName>
                                        </p:attrNameLst>
                                      </p:cBhvr>
                                      <p:to>
                                        <p:strVal val="visible"/>
                                      </p:to>
                                    </p:set>
                                    <p:animEffect transition="in" filter="fade">
                                      <p:cBhvr>
                                        <p:cTn id="93" dur="1000"/>
                                        <p:tgtEl>
                                          <p:spTgt spid="72"/>
                                        </p:tgtEl>
                                      </p:cBhvr>
                                    </p:animEffect>
                                  </p:childTnLst>
                                </p:cTn>
                              </p:par>
                            </p:childTnLst>
                          </p:cTn>
                        </p:par>
                        <p:par>
                          <p:cTn id="94" fill="hold" nodeType="afterGroup">
                            <p:stCondLst>
                              <p:cond delay="4500"/>
                            </p:stCondLst>
                            <p:childTnLst>
                              <p:par>
                                <p:cTn id="95" presetID="10" presetClass="entr" fill="hold" grpId="0" nodeType="afterEffect">
                                  <p:stCondLst>
                                    <p:cond delay="0"/>
                                  </p:stCondLst>
                                  <p:childTnLst>
                                    <p:set>
                                      <p:cBhvr>
                                        <p:cTn id="96" dur="1" fill="hold">
                                          <p:stCondLst>
                                            <p:cond delay="0"/>
                                          </p:stCondLst>
                                        </p:cTn>
                                        <p:tgtEl>
                                          <p:spTgt spid="71"/>
                                        </p:tgtEl>
                                        <p:attrNameLst>
                                          <p:attrName>style.visibility</p:attrName>
                                        </p:attrNameLst>
                                      </p:cBhvr>
                                      <p:to>
                                        <p:strVal val="visible"/>
                                      </p:to>
                                    </p:set>
                                    <p:animEffect transition="in" filter="fade">
                                      <p:cBhvr>
                                        <p:cTn id="97" dur="1000"/>
                                        <p:tgtEl>
                                          <p:spTgt spid="71"/>
                                        </p:tgtEl>
                                      </p:cBhvr>
                                    </p:animEffect>
                                  </p:childTnLst>
                                </p:cTn>
                              </p:par>
                            </p:childTnLst>
                          </p:cTn>
                        </p:par>
                        <p:par>
                          <p:cTn id="98" fill="hold" nodeType="afterGroup">
                            <p:stCondLst>
                              <p:cond delay="5500"/>
                            </p:stCondLst>
                            <p:childTnLst>
                              <p:par>
                                <p:cTn id="99" presetID="10" presetClass="entr" fill="hold" grpId="0" nodeType="afterEffect">
                                  <p:stCondLst>
                                    <p:cond delay="0"/>
                                  </p:stCondLst>
                                  <p:childTnLst>
                                    <p:set>
                                      <p:cBhvr>
                                        <p:cTn id="100" dur="1" fill="hold">
                                          <p:stCondLst>
                                            <p:cond delay="0"/>
                                          </p:stCondLst>
                                        </p:cTn>
                                        <p:tgtEl>
                                          <p:spTgt spid="67"/>
                                        </p:tgtEl>
                                        <p:attrNameLst>
                                          <p:attrName>style.visibility</p:attrName>
                                        </p:attrNameLst>
                                      </p:cBhvr>
                                      <p:to>
                                        <p:strVal val="visible"/>
                                      </p:to>
                                    </p:set>
                                    <p:animEffect transition="in" filter="fade">
                                      <p:cBhvr>
                                        <p:cTn id="101" dur="1000"/>
                                        <p:tgtEl>
                                          <p:spTgt spid="67"/>
                                        </p:tgtEl>
                                      </p:cBhvr>
                                    </p:animEffect>
                                  </p:childTnLst>
                                </p:cTn>
                              </p:par>
                            </p:childTnLst>
                          </p:cTn>
                        </p:par>
                      </p:childTnLst>
                    </p:cTn>
                  </p:par>
                  <p:par>
                    <p:cTn id="102" fill="hold" nodeType="clickPar">
                      <p:stCondLst>
                        <p:cond delay="indefinite"/>
                      </p:stCondLst>
                      <p:childTnLst>
                        <p:par>
                          <p:cTn id="103" fill="hold" nodeType="withGroup">
                            <p:stCondLst>
                              <p:cond delay="0"/>
                            </p:stCondLst>
                            <p:childTnLst>
                              <p:par>
                                <p:cTn id="104" presetID="10" presetClass="entr" fill="hold" nodeType="clickEffect">
                                  <p:stCondLst>
                                    <p:cond delay="0"/>
                                  </p:stCondLst>
                                  <p:childTnLst>
                                    <p:set>
                                      <p:cBhvr>
                                        <p:cTn id="105" dur="1" fill="hold">
                                          <p:stCondLst>
                                            <p:cond delay="0"/>
                                          </p:stCondLst>
                                        </p:cTn>
                                        <p:tgtEl>
                                          <p:spTgt spid="3"/>
                                        </p:tgtEl>
                                        <p:attrNameLst>
                                          <p:attrName>style.visibility</p:attrName>
                                        </p:attrNameLst>
                                      </p:cBhvr>
                                      <p:to>
                                        <p:strVal val="visible"/>
                                      </p:to>
                                    </p:set>
                                    <p:animEffect transition="in" filter="fade">
                                      <p:cBhvr>
                                        <p:cTn id="106" dur="1000"/>
                                        <p:tgtEl>
                                          <p:spTgt spid="3"/>
                                        </p:tgtEl>
                                      </p:cBhvr>
                                    </p:animEffec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2" presetClass="entr" presetSubtype="4" fill="hold" nodeType="clickEffect">
                                  <p:stCondLst>
                                    <p:cond delay="0"/>
                                  </p:stCondLst>
                                  <p:childTnLst>
                                    <p:set>
                                      <p:cBhvr>
                                        <p:cTn id="110" dur="1" fill="hold">
                                          <p:stCondLst>
                                            <p:cond delay="0"/>
                                          </p:stCondLst>
                                        </p:cTn>
                                        <p:tgtEl>
                                          <p:spTgt spid="5"/>
                                        </p:tgtEl>
                                        <p:attrNameLst>
                                          <p:attrName>style.visibility</p:attrName>
                                        </p:attrNameLst>
                                      </p:cBhvr>
                                      <p:to>
                                        <p:strVal val="visible"/>
                                      </p:to>
                                    </p:set>
                                    <p:anim calcmode="lin" valueType="num">
                                      <p:cBhvr>
                                        <p:cTn id="111" dur="500" fill="hold"/>
                                        <p:tgtEl>
                                          <p:spTgt spid="5"/>
                                        </p:tgtEl>
                                        <p:attrNameLst>
                                          <p:attrName>ppt_x</p:attrName>
                                        </p:attrNameLst>
                                      </p:cBhvr>
                                      <p:tavLst>
                                        <p:tav tm="100000">
                                          <p:val>
                                            <p:strVal val="#ppt_x"/>
                                          </p:val>
                                        </p:tav>
                                        <p:tav tm="100000">
                                          <p:val>
                                            <p:strVal val="#ppt_x"/>
                                          </p:val>
                                        </p:tav>
                                      </p:tavLst>
                                    </p:anim>
                                    <p:anim calcmode="lin" valueType="num">
                                      <p:cBhvr>
                                        <p:cTn id="112" dur="500" fill="hold"/>
                                        <p:tgtEl>
                                          <p:spTgt spid="5"/>
                                        </p:tgtEl>
                                        <p:attrNameLst>
                                          <p:attrName>ppt_y</p:attrName>
                                        </p:attrNameLst>
                                      </p:cBhvr>
                                      <p:tavLst>
                                        <p:tav tm="10000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71" grpId="0" animBg="1"/>
      <p:bldP spid="72" grpId="0" animBg="1"/>
      <p:bldP spid="73" grpId="0" animBg="1"/>
      <p:bldP spid="7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5"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30" tIns="41015" rIns="82030" bIns="41015" anchor="ctr"/>
          <a:lstStyle/>
          <a:p>
            <a:pPr defTabSz="407988" eaLnBrk="0" hangingPunct="0">
              <a:lnSpc>
                <a:spcPct val="93000"/>
              </a:lnSpc>
              <a:buClr>
                <a:srgbClr val="000000"/>
              </a:buClr>
              <a:buSzPct val="100000"/>
            </a:pPr>
            <a:endParaRPr lang="en-US" sz="2200">
              <a:solidFill>
                <a:srgbClr val="FFFFFF"/>
              </a:solidFill>
              <a:ea typeface="MS Gothic" charset="0"/>
              <a:cs typeface="MS Gothic" charset="0"/>
            </a:endParaRPr>
          </a:p>
        </p:txBody>
      </p:sp>
      <p:sp>
        <p:nvSpPr>
          <p:cNvPr id="507906" name="Text Box 2"/>
          <p:cNvSpPr txBox="1">
            <a:spLocks noChangeArrowheads="1"/>
          </p:cNvSpPr>
          <p:nvPr/>
        </p:nvSpPr>
        <p:spPr bwMode="auto">
          <a:xfrm>
            <a:off x="762000" y="6557963"/>
            <a:ext cx="876300"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36" tIns="41983" rIns="80736" bIns="41983" anchor="ctr">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lgn="ctr">
              <a:spcBef>
                <a:spcPts val="500"/>
              </a:spcBef>
              <a:buClr>
                <a:srgbClr val="FFFFFF"/>
              </a:buClr>
              <a:buSzPct val="100000"/>
            </a:pPr>
            <a:r>
              <a:rPr lang="en-GB" sz="800" b="1">
                <a:solidFill>
                  <a:srgbClr val="FFFFFF"/>
                </a:solidFill>
                <a:latin typeface="Arial" charset="0"/>
                <a:ea typeface="MS Gothic" charset="0"/>
                <a:cs typeface="MS Gothic" charset="0"/>
              </a:rPr>
              <a:t>© </a:t>
            </a:r>
            <a:r>
              <a:rPr lang="en-GB" sz="900" b="1">
                <a:solidFill>
                  <a:srgbClr val="FFFFFF"/>
                </a:solidFill>
                <a:latin typeface="Arial" charset="0"/>
                <a:ea typeface="MS Gothic" charset="0"/>
                <a:cs typeface="MS Gothic" charset="0"/>
              </a:rPr>
              <a:t>2006</a:t>
            </a:r>
            <a:r>
              <a:rPr lang="en-GB" sz="800" b="1">
                <a:solidFill>
                  <a:srgbClr val="FFFFFF"/>
                </a:solidFill>
                <a:latin typeface="Arial" charset="0"/>
                <a:ea typeface="MS Gothic" charset="0"/>
                <a:cs typeface="MS Gothic" charset="0"/>
              </a:rPr>
              <a:t> TBBMI</a:t>
            </a:r>
          </a:p>
        </p:txBody>
      </p:sp>
      <p:sp>
        <p:nvSpPr>
          <p:cNvPr id="507907" name="Rectangle 3"/>
          <p:cNvSpPr>
            <a:spLocks noChangeArrowheads="1"/>
          </p:cNvSpPr>
          <p:nvPr/>
        </p:nvSpPr>
        <p:spPr bwMode="auto">
          <a:xfrm>
            <a:off x="7940675" y="6535738"/>
            <a:ext cx="595313"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36" tIns="41983" rIns="80736" bIns="41983" anchor="ctr">
            <a:spAutoFit/>
          </a:bodyPr>
          <a:lstStyle/>
          <a:p>
            <a:pPr algn="ctr" defTabSz="407988" eaLnBrk="0" hangingPunct="0">
              <a:buClr>
                <a:srgbClr val="FFFFFF"/>
              </a:buClr>
              <a:buSzPct val="100000"/>
              <a:tabLst>
                <a:tab pos="0" algn="l"/>
                <a:tab pos="817563" algn="l"/>
                <a:tab pos="1638300" algn="l"/>
                <a:tab pos="2459038" algn="l"/>
                <a:tab pos="3279775" algn="l"/>
                <a:tab pos="4100513" algn="l"/>
                <a:tab pos="4921250" algn="l"/>
                <a:tab pos="5740400" algn="l"/>
                <a:tab pos="6559550" algn="l"/>
                <a:tab pos="7380288" algn="l"/>
                <a:tab pos="8201025" algn="l"/>
                <a:tab pos="9021763" algn="l"/>
              </a:tabLst>
            </a:pPr>
            <a:r>
              <a:rPr lang="en-GB" sz="900" b="1">
                <a:solidFill>
                  <a:srgbClr val="FFFFFF"/>
                </a:solidFill>
                <a:latin typeface="Comic Sans MS" charset="0"/>
                <a:ea typeface="MS Gothic" charset="0"/>
                <a:cs typeface="MS Gothic" charset="0"/>
              </a:rPr>
              <a:t>9.6.08.</a:t>
            </a:r>
          </a:p>
        </p:txBody>
      </p:sp>
      <p:pic>
        <p:nvPicPr>
          <p:cNvPr id="507908" name="Picture 4"/>
          <p:cNvPicPr>
            <a:picLocks noChangeAspect="1" noChangeArrowheads="1"/>
          </p:cNvPicPr>
          <p:nvPr/>
        </p:nvPicPr>
        <p:blipFill>
          <a:blip r:embed="rId3">
            <a:extLst>
              <a:ext uri="{28A0092B-C50C-407E-A947-70E740481C1C}">
                <a14:useLocalDpi xmlns:a14="http://schemas.microsoft.com/office/drawing/2010/main" val="0"/>
              </a:ext>
            </a:extLst>
          </a:blip>
          <a:srcRect l="5481" t="4640" r="4184" b="3424"/>
          <a:stretch>
            <a:fillRect/>
          </a:stretch>
        </p:blipFill>
        <p:spPr bwMode="auto">
          <a:xfrm>
            <a:off x="571500" y="506413"/>
            <a:ext cx="7950200" cy="578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07909" name="Freeform 5"/>
          <p:cNvSpPr>
            <a:spLocks noChangeArrowheads="1"/>
          </p:cNvSpPr>
          <p:nvPr/>
        </p:nvSpPr>
        <p:spPr bwMode="auto">
          <a:xfrm>
            <a:off x="6251575" y="5351463"/>
            <a:ext cx="914400" cy="998537"/>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600">
            <a:solidFill>
              <a:srgbClr val="000000"/>
            </a:solidFill>
            <a:round/>
            <a:headEnd/>
            <a:tailEnd/>
          </a:ln>
        </p:spPr>
        <p:txBody>
          <a:bodyPr wrap="none" lIns="82030" tIns="41015" rIns="82030" bIns="41015" anchor="ctr"/>
          <a:lstStyle/>
          <a:p>
            <a:endParaRPr lang="en-US"/>
          </a:p>
        </p:txBody>
      </p:sp>
      <p:sp>
        <p:nvSpPr>
          <p:cNvPr id="507910" name="Rectangle 8"/>
          <p:cNvSpPr>
            <a:spLocks noChangeArrowheads="1"/>
          </p:cNvSpPr>
          <p:nvPr/>
        </p:nvSpPr>
        <p:spPr bwMode="auto">
          <a:xfrm>
            <a:off x="571500" y="495300"/>
            <a:ext cx="7950200" cy="5829300"/>
          </a:xfrm>
          <a:prstGeom prst="rect">
            <a:avLst/>
          </a:prstGeom>
          <a:noFill/>
          <a:ln w="76320">
            <a:solidFill>
              <a:srgbClr val="A50021"/>
            </a:solidFill>
            <a:miter lim="800000"/>
            <a:headEnd/>
            <a:tailEnd/>
          </a:ln>
          <a:extLst>
            <a:ext uri="{909E8E84-426E-40dd-AFC4-6F175D3DCCD1}">
              <a14:hiddenFill xmlns:a14="http://schemas.microsoft.com/office/drawing/2010/main">
                <a:solidFill>
                  <a:srgbClr val="FFFFFF"/>
                </a:solidFill>
              </a14:hiddenFill>
            </a:ext>
          </a:extLst>
        </p:spPr>
        <p:txBody>
          <a:bodyPr wrap="none" lIns="82030" tIns="41015" rIns="82030" bIns="41015" anchor="ctr"/>
          <a:lstStyle/>
          <a:p>
            <a:pPr defTabSz="407988" eaLnBrk="0" hangingPunct="0">
              <a:lnSpc>
                <a:spcPct val="93000"/>
              </a:lnSpc>
              <a:buClr>
                <a:srgbClr val="000000"/>
              </a:buClr>
              <a:buSzPct val="100000"/>
            </a:pPr>
            <a:endParaRPr lang="en-US" sz="2200">
              <a:solidFill>
                <a:srgbClr val="FFFFFF"/>
              </a:solidFill>
              <a:ea typeface="MS Gothic" charset="0"/>
              <a:cs typeface="MS Gothic" charset="0"/>
            </a:endParaRPr>
          </a:p>
        </p:txBody>
      </p:sp>
      <p:sp>
        <p:nvSpPr>
          <p:cNvPr id="507911" name="Text Box 9"/>
          <p:cNvSpPr txBox="1">
            <a:spLocks noChangeArrowheads="1"/>
          </p:cNvSpPr>
          <p:nvPr/>
        </p:nvSpPr>
        <p:spPr bwMode="auto">
          <a:xfrm>
            <a:off x="8758238" y="88900"/>
            <a:ext cx="184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1396" tIns="45859" rIns="91396" bIns="45859" anchor="ctr">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lgn="ctr">
              <a:spcBef>
                <a:spcPts val="1238"/>
              </a:spcBef>
              <a:buClr>
                <a:srgbClr val="FFA27C"/>
              </a:buClr>
              <a:buSzPct val="100000"/>
            </a:pPr>
            <a:r>
              <a:rPr lang="en-GB" sz="2000">
                <a:solidFill>
                  <a:srgbClr val="FFA27C"/>
                </a:solidFill>
                <a:latin typeface="Comic Sans MS" charset="0"/>
                <a:ea typeface="MS Gothic" charset="0"/>
                <a:cs typeface="MS Gothic" charset="0"/>
              </a:rPr>
              <a:t> </a:t>
            </a:r>
          </a:p>
        </p:txBody>
      </p:sp>
      <p:sp>
        <p:nvSpPr>
          <p:cNvPr id="45067" name="Text Box 11"/>
          <p:cNvSpPr txBox="1">
            <a:spLocks noChangeArrowheads="1"/>
          </p:cNvSpPr>
          <p:nvPr/>
        </p:nvSpPr>
        <p:spPr bwMode="auto">
          <a:xfrm>
            <a:off x="6373813" y="4054475"/>
            <a:ext cx="2341562"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96" tIns="45859" rIns="91396" bIns="45859">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spcBef>
                <a:spcPts val="1350"/>
              </a:spcBef>
              <a:buClr>
                <a:srgbClr val="FC0128"/>
              </a:buClr>
              <a:buSzPct val="100000"/>
            </a:pPr>
            <a:r>
              <a:rPr lang="en-GB" sz="2500" b="1">
                <a:solidFill>
                  <a:srgbClr val="000000"/>
                </a:solidFill>
                <a:latin typeface="Comic Sans MS" charset="0"/>
                <a:ea typeface="MS Gothic" charset="0"/>
                <a:cs typeface="MS Gothic" charset="0"/>
              </a:rPr>
              <a:t>•Si-ri An-ti-ốt</a:t>
            </a:r>
          </a:p>
        </p:txBody>
      </p:sp>
      <p:sp>
        <p:nvSpPr>
          <p:cNvPr id="45068" name="Text Box 12"/>
          <p:cNvSpPr txBox="1">
            <a:spLocks noChangeArrowheads="1"/>
          </p:cNvSpPr>
          <p:nvPr/>
        </p:nvSpPr>
        <p:spPr bwMode="auto">
          <a:xfrm>
            <a:off x="6650038" y="3429000"/>
            <a:ext cx="1870075"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96" tIns="45859" rIns="91396" bIns="45859">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spcBef>
                <a:spcPts val="1350"/>
              </a:spcBef>
              <a:buClr>
                <a:srgbClr val="FC0128"/>
              </a:buClr>
              <a:buSzPct val="100000"/>
            </a:pPr>
            <a:r>
              <a:rPr lang="en-GB" sz="2500" b="1">
                <a:solidFill>
                  <a:srgbClr val="000000"/>
                </a:solidFill>
                <a:latin typeface="Comic Sans MS" charset="0"/>
                <a:ea typeface="MS Gothic" charset="0"/>
                <a:cs typeface="MS Gothic" charset="0"/>
              </a:rPr>
              <a:t>•Pi-si-đi-an An-ti-ốt</a:t>
            </a:r>
          </a:p>
        </p:txBody>
      </p:sp>
      <p:sp>
        <p:nvSpPr>
          <p:cNvPr id="45069" name="Text Box 13"/>
          <p:cNvSpPr txBox="1">
            <a:spLocks noChangeArrowheads="1"/>
          </p:cNvSpPr>
          <p:nvPr/>
        </p:nvSpPr>
        <p:spPr bwMode="auto">
          <a:xfrm>
            <a:off x="5186363" y="3717925"/>
            <a:ext cx="181292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96" tIns="45859" rIns="91396" bIns="45859">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spcBef>
                <a:spcPts val="1350"/>
              </a:spcBef>
              <a:buClr>
                <a:srgbClr val="FC0128"/>
              </a:buClr>
              <a:buSzPct val="100000"/>
            </a:pPr>
            <a:r>
              <a:rPr lang="en-GB" sz="2500" b="1">
                <a:solidFill>
                  <a:srgbClr val="000000"/>
                </a:solidFill>
                <a:latin typeface="Comic Sans MS" charset="0"/>
                <a:ea typeface="MS Gothic" charset="0"/>
                <a:cs typeface="MS Gothic" charset="0"/>
              </a:rPr>
              <a:t>•Ê-phê-sô</a:t>
            </a:r>
          </a:p>
        </p:txBody>
      </p:sp>
      <p:sp>
        <p:nvSpPr>
          <p:cNvPr id="45070" name="Text Box 14"/>
          <p:cNvSpPr txBox="1">
            <a:spLocks noChangeArrowheads="1"/>
          </p:cNvSpPr>
          <p:nvPr/>
        </p:nvSpPr>
        <p:spPr bwMode="auto">
          <a:xfrm>
            <a:off x="3898900" y="3787775"/>
            <a:ext cx="133032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96" tIns="45859" rIns="91396" bIns="45859">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spcBef>
                <a:spcPts val="1350"/>
              </a:spcBef>
              <a:buClr>
                <a:srgbClr val="FC0128"/>
              </a:buClr>
              <a:buSzPct val="100000"/>
            </a:pPr>
            <a:r>
              <a:rPr lang="en-GB" sz="2500" b="1">
                <a:solidFill>
                  <a:srgbClr val="FFFFFF"/>
                </a:solidFill>
                <a:latin typeface="Comic Sans MS" charset="0"/>
                <a:ea typeface="MS Gothic" charset="0"/>
                <a:cs typeface="MS Gothic" charset="0"/>
              </a:rPr>
              <a:t>A-thên</a:t>
            </a:r>
          </a:p>
        </p:txBody>
      </p:sp>
      <p:sp>
        <p:nvSpPr>
          <p:cNvPr id="507916" name="Text Box 15"/>
          <p:cNvSpPr txBox="1">
            <a:spLocks noChangeArrowheads="1"/>
          </p:cNvSpPr>
          <p:nvPr/>
        </p:nvSpPr>
        <p:spPr bwMode="auto">
          <a:xfrm>
            <a:off x="4675188" y="3649663"/>
            <a:ext cx="3079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96" tIns="45859" rIns="91396" bIns="45859">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spcBef>
                <a:spcPts val="2025"/>
              </a:spcBef>
              <a:buClr>
                <a:srgbClr val="919191"/>
              </a:buClr>
              <a:buSzPct val="100000"/>
            </a:pPr>
            <a:r>
              <a:rPr lang="en-GB" sz="3200" b="1">
                <a:solidFill>
                  <a:srgbClr val="919191"/>
                </a:solidFill>
                <a:latin typeface="Comic Sans MS" charset="0"/>
                <a:ea typeface="MS Gothic" charset="0"/>
                <a:cs typeface="MS Gothic" charset="0"/>
              </a:rPr>
              <a:t>•</a:t>
            </a:r>
          </a:p>
        </p:txBody>
      </p:sp>
      <p:sp>
        <p:nvSpPr>
          <p:cNvPr id="45073" name="Text Box 17"/>
          <p:cNvSpPr txBox="1">
            <a:spLocks noChangeArrowheads="1"/>
          </p:cNvSpPr>
          <p:nvPr/>
        </p:nvSpPr>
        <p:spPr bwMode="auto">
          <a:xfrm>
            <a:off x="4297363" y="3013075"/>
            <a:ext cx="2144712"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96" tIns="45859" rIns="91396" bIns="45859">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spcBef>
                <a:spcPts val="1350"/>
              </a:spcBef>
              <a:buClr>
                <a:srgbClr val="FC0128"/>
              </a:buClr>
              <a:buSzPct val="100000"/>
            </a:pPr>
            <a:r>
              <a:rPr lang="en-GB" sz="2500" b="1">
                <a:solidFill>
                  <a:srgbClr val="000000"/>
                </a:solidFill>
                <a:latin typeface="Comic Sans MS" charset="0"/>
                <a:ea typeface="MS Gothic" charset="0"/>
                <a:cs typeface="MS Gothic" charset="0"/>
              </a:rPr>
              <a:t>Ma-xê-đoan</a:t>
            </a:r>
          </a:p>
        </p:txBody>
      </p:sp>
      <p:sp>
        <p:nvSpPr>
          <p:cNvPr id="45079" name="Text Box 23"/>
          <p:cNvSpPr txBox="1">
            <a:spLocks noChangeArrowheads="1"/>
          </p:cNvSpPr>
          <p:nvPr/>
        </p:nvSpPr>
        <p:spPr bwMode="auto">
          <a:xfrm>
            <a:off x="6373813" y="4668838"/>
            <a:ext cx="2682875"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96" tIns="45859" rIns="91396" bIns="45859">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spcBef>
                <a:spcPts val="1350"/>
              </a:spcBef>
              <a:buClr>
                <a:srgbClr val="FC0128"/>
              </a:buClr>
              <a:buSzPct val="100000"/>
            </a:pPr>
            <a:r>
              <a:rPr lang="en-GB" sz="2500" b="1">
                <a:solidFill>
                  <a:srgbClr val="000000"/>
                </a:solidFill>
                <a:latin typeface="Comic Sans MS" charset="0"/>
                <a:ea typeface="MS Gothic" charset="0"/>
                <a:cs typeface="MS Gothic" charset="0"/>
              </a:rPr>
              <a:t>•Giê-ru-sa-lem</a:t>
            </a:r>
          </a:p>
        </p:txBody>
      </p:sp>
      <p:sp>
        <p:nvSpPr>
          <p:cNvPr id="507919" name="Text Box 24"/>
          <p:cNvSpPr txBox="1">
            <a:spLocks noChangeArrowheads="1"/>
          </p:cNvSpPr>
          <p:nvPr/>
        </p:nvSpPr>
        <p:spPr bwMode="auto">
          <a:xfrm>
            <a:off x="8020050" y="6538913"/>
            <a:ext cx="1666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30" tIns="41015" rIns="82030" bIns="41015" anchor="ctr"/>
          <a:lstStyle>
            <a:lvl1pPr defTabSz="407988" eaLnBrk="0" hangingPunct="0">
              <a:defRPr sz="2400">
                <a:solidFill>
                  <a:schemeClr val="tx1"/>
                </a:solidFill>
                <a:latin typeface="Times New Roman" charset="0"/>
                <a:ea typeface="MS PGothic" charset="0"/>
                <a:cs typeface="MS PGothic" charset="0"/>
              </a:defRPr>
            </a:lvl1pPr>
            <a:lvl2pPr marL="742950" indent="-285750" defTabSz="407988" eaLnBrk="0" hangingPunct="0">
              <a:defRPr sz="2400">
                <a:solidFill>
                  <a:schemeClr val="tx1"/>
                </a:solidFill>
                <a:latin typeface="Times New Roman" charset="0"/>
                <a:ea typeface="MS PGothic" charset="0"/>
                <a:cs typeface="MS PGothic" charset="0"/>
              </a:defRPr>
            </a:lvl2pPr>
            <a:lvl3pPr marL="1143000" indent="-228600" defTabSz="407988" eaLnBrk="0" hangingPunct="0">
              <a:defRPr sz="2400">
                <a:solidFill>
                  <a:schemeClr val="tx1"/>
                </a:solidFill>
                <a:latin typeface="Times New Roman" charset="0"/>
                <a:ea typeface="MS PGothic" charset="0"/>
                <a:cs typeface="MS PGothic" charset="0"/>
              </a:defRPr>
            </a:lvl3pPr>
            <a:lvl4pPr marL="1600200" indent="-228600" defTabSz="407988" eaLnBrk="0" hangingPunct="0">
              <a:defRPr sz="2400">
                <a:solidFill>
                  <a:schemeClr val="tx1"/>
                </a:solidFill>
                <a:latin typeface="Times New Roman" charset="0"/>
                <a:ea typeface="MS PGothic" charset="0"/>
                <a:cs typeface="MS PGothic" charset="0"/>
              </a:defRPr>
            </a:lvl4pPr>
            <a:lvl5pPr marL="2057400" indent="-228600" defTabSz="407988" eaLnBrk="0" hangingPunct="0">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nSpc>
                <a:spcPct val="93000"/>
              </a:lnSpc>
              <a:buClr>
                <a:srgbClr val="000000"/>
              </a:buClr>
              <a:buSzPct val="100000"/>
            </a:pPr>
            <a:endParaRPr lang="en-US" sz="2500">
              <a:solidFill>
                <a:srgbClr val="FFFFFF"/>
              </a:solidFill>
              <a:ea typeface="MS Gothic" charset="0"/>
              <a:cs typeface="MS Gothic" charset="0"/>
            </a:endParaRPr>
          </a:p>
        </p:txBody>
      </p:sp>
      <p:sp>
        <p:nvSpPr>
          <p:cNvPr id="507920" name="Text Box 25"/>
          <p:cNvSpPr txBox="1">
            <a:spLocks noChangeArrowheads="1"/>
          </p:cNvSpPr>
          <p:nvPr/>
        </p:nvSpPr>
        <p:spPr bwMode="auto">
          <a:xfrm>
            <a:off x="8591550" y="6221413"/>
            <a:ext cx="16668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30" tIns="41015" rIns="82030" bIns="41015" anchor="ctr"/>
          <a:lstStyle>
            <a:lvl1pPr defTabSz="407988" eaLnBrk="0" hangingPunct="0">
              <a:defRPr sz="2400">
                <a:solidFill>
                  <a:schemeClr val="tx1"/>
                </a:solidFill>
                <a:latin typeface="Times New Roman" charset="0"/>
                <a:ea typeface="MS PGothic" charset="0"/>
                <a:cs typeface="MS PGothic" charset="0"/>
              </a:defRPr>
            </a:lvl1pPr>
            <a:lvl2pPr marL="742950" indent="-285750" defTabSz="407988" eaLnBrk="0" hangingPunct="0">
              <a:defRPr sz="2400">
                <a:solidFill>
                  <a:schemeClr val="tx1"/>
                </a:solidFill>
                <a:latin typeface="Times New Roman" charset="0"/>
                <a:ea typeface="MS PGothic" charset="0"/>
                <a:cs typeface="MS PGothic" charset="0"/>
              </a:defRPr>
            </a:lvl2pPr>
            <a:lvl3pPr marL="1143000" indent="-228600" defTabSz="407988" eaLnBrk="0" hangingPunct="0">
              <a:defRPr sz="2400">
                <a:solidFill>
                  <a:schemeClr val="tx1"/>
                </a:solidFill>
                <a:latin typeface="Times New Roman" charset="0"/>
                <a:ea typeface="MS PGothic" charset="0"/>
                <a:cs typeface="MS PGothic" charset="0"/>
              </a:defRPr>
            </a:lvl3pPr>
            <a:lvl4pPr marL="1600200" indent="-228600" defTabSz="407988" eaLnBrk="0" hangingPunct="0">
              <a:defRPr sz="2400">
                <a:solidFill>
                  <a:schemeClr val="tx1"/>
                </a:solidFill>
                <a:latin typeface="Times New Roman" charset="0"/>
                <a:ea typeface="MS PGothic" charset="0"/>
                <a:cs typeface="MS PGothic" charset="0"/>
              </a:defRPr>
            </a:lvl4pPr>
            <a:lvl5pPr marL="2057400" indent="-228600" defTabSz="407988" eaLnBrk="0" hangingPunct="0">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nSpc>
                <a:spcPct val="93000"/>
              </a:lnSpc>
              <a:buClr>
                <a:srgbClr val="000000"/>
              </a:buClr>
              <a:buSzPct val="100000"/>
            </a:pPr>
            <a:endParaRPr lang="en-US" sz="2500">
              <a:solidFill>
                <a:srgbClr val="FFFFFF"/>
              </a:solidFill>
              <a:ea typeface="MS Gothic" charset="0"/>
              <a:cs typeface="MS Gothic" charset="0"/>
            </a:endParaRPr>
          </a:p>
        </p:txBody>
      </p:sp>
      <p:sp>
        <p:nvSpPr>
          <p:cNvPr id="507921" name="Text Box 26"/>
          <p:cNvSpPr txBox="1">
            <a:spLocks noChangeArrowheads="1"/>
          </p:cNvSpPr>
          <p:nvPr/>
        </p:nvSpPr>
        <p:spPr bwMode="auto">
          <a:xfrm>
            <a:off x="8359775" y="6537325"/>
            <a:ext cx="303213"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36" tIns="41983" rIns="80736" bIns="41983" anchor="ctr">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lgn="ctr">
              <a:spcBef>
                <a:spcPts val="563"/>
              </a:spcBef>
              <a:buClr>
                <a:srgbClr val="FFFFFF"/>
              </a:buClr>
              <a:buSzPct val="100000"/>
            </a:pPr>
            <a:r>
              <a:rPr lang="en-GB" sz="900" b="1">
                <a:solidFill>
                  <a:srgbClr val="FFFFFF"/>
                </a:solidFill>
                <a:latin typeface="Comic Sans MS" charset="0"/>
                <a:ea typeface="MS Gothic" charset="0"/>
                <a:cs typeface="MS Gothic" charset="0"/>
              </a:rPr>
              <a:t>47</a:t>
            </a:r>
          </a:p>
        </p:txBody>
      </p:sp>
      <p:sp>
        <p:nvSpPr>
          <p:cNvPr id="507922" name="Text Box 27"/>
          <p:cNvSpPr txBox="1">
            <a:spLocks noChangeArrowheads="1"/>
          </p:cNvSpPr>
          <p:nvPr/>
        </p:nvSpPr>
        <p:spPr bwMode="auto">
          <a:xfrm>
            <a:off x="8655050" y="6499225"/>
            <a:ext cx="266700"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36" tIns="41983" rIns="80736" bIns="41983" anchor="ctr">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lgn="ctr">
              <a:spcBef>
                <a:spcPts val="788"/>
              </a:spcBef>
              <a:buClr>
                <a:srgbClr val="FFFFFF"/>
              </a:buClr>
              <a:buSzPct val="100000"/>
            </a:pPr>
            <a:r>
              <a:rPr lang="en-GB" sz="1300" b="1">
                <a:solidFill>
                  <a:srgbClr val="FFFFFF"/>
                </a:solidFill>
                <a:latin typeface="Comic Sans MS" charset="0"/>
                <a:ea typeface="MS Gothic" charset="0"/>
                <a:cs typeface="MS Gothic" charset="0"/>
              </a:rPr>
              <a:t>7</a:t>
            </a:r>
          </a:p>
        </p:txBody>
      </p:sp>
      <p:sp>
        <p:nvSpPr>
          <p:cNvPr id="507923" name="Text Box 2"/>
          <p:cNvSpPr txBox="1">
            <a:spLocks noChangeArrowheads="1"/>
          </p:cNvSpPr>
          <p:nvPr/>
        </p:nvSpPr>
        <p:spPr bwMode="auto">
          <a:xfrm>
            <a:off x="914400" y="5245100"/>
            <a:ext cx="26162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96" tIns="45859" rIns="91396" bIns="45859">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spcBef>
                <a:spcPts val="2250"/>
              </a:spcBef>
              <a:buClr>
                <a:srgbClr val="0033CC"/>
              </a:buClr>
              <a:buSzPct val="100000"/>
            </a:pPr>
            <a:r>
              <a:rPr lang="en-GB" sz="3600" b="1">
                <a:solidFill>
                  <a:srgbClr val="0033CC"/>
                </a:solidFill>
                <a:latin typeface="Comic Sans MS" charset="0"/>
                <a:ea typeface="MS Gothic" charset="0"/>
                <a:cs typeface="MS Gothic" charset="0"/>
              </a:rPr>
              <a:t>CHÂU PHI</a:t>
            </a:r>
          </a:p>
        </p:txBody>
      </p:sp>
      <p:sp>
        <p:nvSpPr>
          <p:cNvPr id="507924" name="Text Box 3"/>
          <p:cNvSpPr txBox="1">
            <a:spLocks noChangeArrowheads="1"/>
          </p:cNvSpPr>
          <p:nvPr/>
        </p:nvSpPr>
        <p:spPr bwMode="auto">
          <a:xfrm>
            <a:off x="6324600" y="4914900"/>
            <a:ext cx="21463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96" tIns="45859" rIns="91396" bIns="45859">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spcBef>
                <a:spcPts val="2250"/>
              </a:spcBef>
              <a:buClr>
                <a:srgbClr val="0033CC"/>
              </a:buClr>
              <a:buSzPct val="100000"/>
            </a:pPr>
            <a:r>
              <a:rPr lang="en-GB" sz="3600" b="1">
                <a:solidFill>
                  <a:srgbClr val="0033CC"/>
                </a:solidFill>
                <a:latin typeface="Comic Sans MS" charset="0"/>
                <a:ea typeface="MS Gothic" charset="0"/>
                <a:cs typeface="MS Gothic" charset="0"/>
              </a:rPr>
              <a:t>Ả RẬP</a:t>
            </a:r>
          </a:p>
        </p:txBody>
      </p:sp>
      <p:sp>
        <p:nvSpPr>
          <p:cNvPr id="507925" name="Text Box 4"/>
          <p:cNvSpPr txBox="1">
            <a:spLocks noChangeArrowheads="1"/>
          </p:cNvSpPr>
          <p:nvPr/>
        </p:nvSpPr>
        <p:spPr bwMode="auto">
          <a:xfrm>
            <a:off x="6324600" y="2095500"/>
            <a:ext cx="1711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96" tIns="45859" rIns="91396" bIns="45859">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spcBef>
                <a:spcPts val="1738"/>
              </a:spcBef>
              <a:buClr>
                <a:srgbClr val="0033CC"/>
              </a:buClr>
              <a:buSzPct val="100000"/>
            </a:pPr>
            <a:r>
              <a:rPr lang="en-GB" sz="2800" b="1">
                <a:solidFill>
                  <a:srgbClr val="0033CC"/>
                </a:solidFill>
                <a:latin typeface="Comic Sans MS" charset="0"/>
                <a:ea typeface="MS Gothic" charset="0"/>
                <a:cs typeface="MS Gothic" charset="0"/>
              </a:rPr>
              <a:t>CHÂU Á</a:t>
            </a:r>
          </a:p>
        </p:txBody>
      </p:sp>
      <p:sp>
        <p:nvSpPr>
          <p:cNvPr id="507926" name="Text Box 5"/>
          <p:cNvSpPr txBox="1">
            <a:spLocks noChangeArrowheads="1"/>
          </p:cNvSpPr>
          <p:nvPr/>
        </p:nvSpPr>
        <p:spPr bwMode="auto">
          <a:xfrm rot="1320000">
            <a:off x="3187700" y="4298950"/>
            <a:ext cx="2108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96" tIns="45859" rIns="91396" bIns="45859">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lgn="ctr">
              <a:spcBef>
                <a:spcPts val="900"/>
              </a:spcBef>
              <a:buClr>
                <a:srgbClr val="FFFFFF"/>
              </a:buClr>
              <a:buSzPct val="100000"/>
            </a:pPr>
            <a:r>
              <a:rPr lang="en-GB" sz="1400" b="1">
                <a:solidFill>
                  <a:srgbClr val="FFFFFF"/>
                </a:solidFill>
                <a:latin typeface="Comic Sans MS" charset="0"/>
                <a:ea typeface="MS Gothic" charset="0"/>
                <a:cs typeface="MS Gothic" charset="0"/>
              </a:rPr>
              <a:t>ĐỊA TRUNG HẢI</a:t>
            </a:r>
          </a:p>
        </p:txBody>
      </p:sp>
      <p:sp>
        <p:nvSpPr>
          <p:cNvPr id="507927" name="Text Box 6"/>
          <p:cNvSpPr txBox="1">
            <a:spLocks noChangeArrowheads="1"/>
          </p:cNvSpPr>
          <p:nvPr/>
        </p:nvSpPr>
        <p:spPr bwMode="auto">
          <a:xfrm rot="1320000">
            <a:off x="584200" y="1270000"/>
            <a:ext cx="1363663"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96" tIns="45859" rIns="91396" bIns="45859">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lgn="ctr">
              <a:spcBef>
                <a:spcPts val="900"/>
              </a:spcBef>
              <a:buClr>
                <a:srgbClr val="FFFFFF"/>
              </a:buClr>
              <a:buSzPct val="100000"/>
            </a:pPr>
            <a:r>
              <a:rPr lang="en-GB" sz="1400" b="1">
                <a:solidFill>
                  <a:srgbClr val="FFFFFF"/>
                </a:solidFill>
                <a:latin typeface="Comic Sans MS" charset="0"/>
                <a:ea typeface="MS Gothic" charset="0"/>
                <a:cs typeface="MS Gothic" charset="0"/>
              </a:rPr>
              <a:t>ĐẠI TÂY DƯƠNG</a:t>
            </a:r>
          </a:p>
        </p:txBody>
      </p:sp>
      <p:sp>
        <p:nvSpPr>
          <p:cNvPr id="507928" name="Text Box 8"/>
          <p:cNvSpPr txBox="1">
            <a:spLocks noChangeArrowheads="1"/>
          </p:cNvSpPr>
          <p:nvPr/>
        </p:nvSpPr>
        <p:spPr bwMode="auto">
          <a:xfrm>
            <a:off x="2036763" y="2041525"/>
            <a:ext cx="28813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96" tIns="45859" rIns="91396" bIns="45859">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spcBef>
                <a:spcPts val="1738"/>
              </a:spcBef>
              <a:buClr>
                <a:srgbClr val="0033CC"/>
              </a:buClr>
              <a:buSzPct val="100000"/>
            </a:pPr>
            <a:r>
              <a:rPr lang="en-GB" sz="2800" b="1">
                <a:solidFill>
                  <a:srgbClr val="0033CC"/>
                </a:solidFill>
                <a:latin typeface="Comic Sans MS" charset="0"/>
                <a:ea typeface="MS Gothic" charset="0"/>
                <a:cs typeface="MS Gothic" charset="0"/>
              </a:rPr>
              <a:t>CHÂU ÂU</a:t>
            </a:r>
          </a:p>
        </p:txBody>
      </p:sp>
      <p:sp>
        <p:nvSpPr>
          <p:cNvPr id="46" name="Text Box 17"/>
          <p:cNvSpPr txBox="1">
            <a:spLocks noChangeArrowheads="1"/>
          </p:cNvSpPr>
          <p:nvPr/>
        </p:nvSpPr>
        <p:spPr bwMode="auto">
          <a:xfrm>
            <a:off x="754063" y="1092200"/>
            <a:ext cx="8113712" cy="854075"/>
          </a:xfrm>
          <a:prstGeom prst="rect">
            <a:avLst/>
          </a:prstGeom>
          <a:gradFill rotWithShape="0">
            <a:gsLst>
              <a:gs pos="0">
                <a:srgbClr val="000200"/>
              </a:gs>
              <a:gs pos="50000">
                <a:srgbClr val="0D6812"/>
              </a:gs>
              <a:gs pos="100000">
                <a:srgbClr val="000200"/>
              </a:gs>
            </a:gsLst>
            <a:lin ang="5400000" scaled="1"/>
          </a:gradFill>
          <a:ln w="38160">
            <a:solidFill>
              <a:srgbClr val="FFFF00"/>
            </a:solidFill>
            <a:miter lim="800000"/>
            <a:headEnd/>
            <a:tailEnd/>
          </a:ln>
          <a:effectLst>
            <a:outerShdw dist="71785" dir="2700000" algn="ctr" rotWithShape="0">
              <a:srgbClr val="808080"/>
            </a:outerShdw>
          </a:effectLst>
        </p:spPr>
        <p:txBody>
          <a:bodyPr lIns="80736" tIns="41983" rIns="80736" bIns="41983">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lgn="ctr">
              <a:spcBef>
                <a:spcPts val="1575"/>
              </a:spcBef>
              <a:buClr>
                <a:srgbClr val="FFFF00"/>
              </a:buClr>
              <a:buSzPct val="100000"/>
            </a:pPr>
            <a:r>
              <a:rPr lang="en-GB" sz="2500" b="1">
                <a:solidFill>
                  <a:srgbClr val="FFFF00"/>
                </a:solidFill>
                <a:latin typeface="Arial" charset="0"/>
                <a:ea typeface="MS Gothic" charset="0"/>
                <a:cs typeface="MS Gothic" charset="0"/>
              </a:rPr>
              <a:t>NHÌN THOÁNG QUA: HÀNH TRÌNH TRUYỀN GiẢNG CỦA PHAO-LÔ</a:t>
            </a:r>
          </a:p>
        </p:txBody>
      </p:sp>
      <p:sp>
        <p:nvSpPr>
          <p:cNvPr id="53" name="Text Box 16"/>
          <p:cNvSpPr txBox="1">
            <a:spLocks noChangeArrowheads="1"/>
          </p:cNvSpPr>
          <p:nvPr/>
        </p:nvSpPr>
        <p:spPr bwMode="auto">
          <a:xfrm>
            <a:off x="4395788" y="276225"/>
            <a:ext cx="4314825" cy="469900"/>
          </a:xfrm>
          <a:prstGeom prst="rect">
            <a:avLst/>
          </a:prstGeom>
          <a:solidFill>
            <a:srgbClr val="1822CD"/>
          </a:solidFill>
          <a:ln w="38160">
            <a:solidFill>
              <a:srgbClr val="FFFF00"/>
            </a:solidFill>
            <a:miter lim="800000"/>
            <a:headEnd/>
            <a:tailEnd/>
          </a:ln>
          <a:effectLst>
            <a:outerShdw dist="71785" dir="2700000" algn="ctr" rotWithShape="0">
              <a:srgbClr val="808080"/>
            </a:outerShdw>
          </a:effectLst>
        </p:spPr>
        <p:txBody>
          <a:bodyPr lIns="80736" tIns="41983" rIns="80736" bIns="41983">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lgn="ctr">
              <a:spcBef>
                <a:spcPts val="1575"/>
              </a:spcBef>
              <a:buClr>
                <a:srgbClr val="FFFF00"/>
              </a:buClr>
              <a:buSzPct val="100000"/>
            </a:pPr>
            <a:r>
              <a:rPr lang="en-GB" sz="2500" b="1">
                <a:solidFill>
                  <a:srgbClr val="FFFF00"/>
                </a:solidFill>
                <a:latin typeface="Comic Sans MS" charset="0"/>
                <a:ea typeface="MS Gothic" charset="0"/>
                <a:cs typeface="MS Gothic" charset="0"/>
              </a:rPr>
              <a:t>TRỢ GIÚP HỌC TẬP #36</a:t>
            </a:r>
          </a:p>
        </p:txBody>
      </p:sp>
      <p:grpSp>
        <p:nvGrpSpPr>
          <p:cNvPr id="2" name="Group 18"/>
          <p:cNvGrpSpPr>
            <a:grpSpLocks/>
          </p:cNvGrpSpPr>
          <p:nvPr/>
        </p:nvGrpSpPr>
        <p:grpSpPr bwMode="auto">
          <a:xfrm>
            <a:off x="514350" y="2811463"/>
            <a:ext cx="6884988" cy="1639887"/>
            <a:chOff x="356" y="2007"/>
            <a:chExt cx="4771" cy="1171"/>
          </a:xfrm>
        </p:grpSpPr>
        <p:pic>
          <p:nvPicPr>
            <p:cNvPr id="507955"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 y="2007"/>
              <a:ext cx="1562" cy="1171"/>
            </a:xfrm>
            <a:prstGeom prst="rect">
              <a:avLst/>
            </a:prstGeom>
            <a:noFill/>
            <a:ln w="76320">
              <a:solidFill>
                <a:srgbClr val="A50021"/>
              </a:solidFill>
              <a:miter lim="800000"/>
              <a:headEnd/>
              <a:tailEnd/>
            </a:ln>
            <a:effectLst>
              <a:outerShdw dist="89605" dir="2700000"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507956" name="Text Box 20"/>
            <p:cNvSpPr txBox="1">
              <a:spLocks noChangeArrowheads="1"/>
            </p:cNvSpPr>
            <p:nvPr/>
          </p:nvSpPr>
          <p:spPr bwMode="auto">
            <a:xfrm>
              <a:off x="1650" y="2415"/>
              <a:ext cx="3477" cy="342"/>
            </a:xfrm>
            <a:prstGeom prst="rect">
              <a:avLst/>
            </a:prstGeom>
            <a:gradFill rotWithShape="0">
              <a:gsLst>
                <a:gs pos="0">
                  <a:srgbClr val="000200"/>
                </a:gs>
                <a:gs pos="50000">
                  <a:srgbClr val="0D6812"/>
                </a:gs>
                <a:gs pos="100000">
                  <a:srgbClr val="000200"/>
                </a:gs>
              </a:gsLst>
              <a:lin ang="5400000" scaled="1"/>
            </a:gradFill>
            <a:ln w="38160">
              <a:solidFill>
                <a:srgbClr val="FFFF00"/>
              </a:solidFill>
              <a:miter lim="800000"/>
              <a:headEnd/>
              <a:tailEnd/>
            </a:ln>
            <a:effectLst>
              <a:outerShdw dist="71785" dir="2700000" algn="ctr" rotWithShape="0">
                <a:srgbClr val="808080"/>
              </a:outerShdw>
            </a:effectLst>
          </p:spPr>
          <p:txBody>
            <a:bodyPr lIns="90000" tIns="46800" rIns="90000" bIns="46800">
              <a:spAutoFit/>
            </a:bodyPr>
            <a:lstStyle>
              <a:lvl1pPr defTabSz="409575" eaLnBrk="0" hangingPunct="0">
                <a:tabLst>
                  <a:tab pos="0" algn="l"/>
                  <a:tab pos="819150" algn="l"/>
                  <a:tab pos="1639888" algn="l"/>
                  <a:tab pos="2460625" algn="l"/>
                  <a:tab pos="3279775" algn="l"/>
                  <a:tab pos="4100513" algn="l"/>
                  <a:tab pos="4921250" algn="l"/>
                  <a:tab pos="5741988" algn="l"/>
                  <a:tab pos="6561138" algn="l"/>
                  <a:tab pos="7381875" algn="l"/>
                  <a:tab pos="8202613" algn="l"/>
                  <a:tab pos="9021763" algn="l"/>
                </a:tabLst>
                <a:defRPr sz="2400">
                  <a:solidFill>
                    <a:schemeClr val="tx1"/>
                  </a:solidFill>
                  <a:latin typeface="Times New Roman" charset="0"/>
                  <a:ea typeface="MS PGothic" charset="0"/>
                  <a:cs typeface="MS PGothic" charset="0"/>
                </a:defRPr>
              </a:lvl1pPr>
              <a:lvl2pPr marL="742950" indent="-285750" defTabSz="409575" eaLnBrk="0" hangingPunct="0">
                <a:tabLst>
                  <a:tab pos="0" algn="l"/>
                  <a:tab pos="819150" algn="l"/>
                  <a:tab pos="1639888" algn="l"/>
                  <a:tab pos="2460625" algn="l"/>
                  <a:tab pos="3279775" algn="l"/>
                  <a:tab pos="4100513" algn="l"/>
                  <a:tab pos="4921250" algn="l"/>
                  <a:tab pos="5741988" algn="l"/>
                  <a:tab pos="6561138" algn="l"/>
                  <a:tab pos="7381875" algn="l"/>
                  <a:tab pos="8202613" algn="l"/>
                  <a:tab pos="9021763" algn="l"/>
                </a:tabLst>
                <a:defRPr sz="2400">
                  <a:solidFill>
                    <a:schemeClr val="tx1"/>
                  </a:solidFill>
                  <a:latin typeface="Times New Roman" charset="0"/>
                  <a:ea typeface="MS PGothic" charset="0"/>
                  <a:cs typeface="MS PGothic" charset="0"/>
                </a:defRPr>
              </a:lvl2pPr>
              <a:lvl3pPr marL="1143000" indent="-228600" defTabSz="409575" eaLnBrk="0" hangingPunct="0">
                <a:tabLst>
                  <a:tab pos="0" algn="l"/>
                  <a:tab pos="819150" algn="l"/>
                  <a:tab pos="1639888" algn="l"/>
                  <a:tab pos="2460625" algn="l"/>
                  <a:tab pos="3279775" algn="l"/>
                  <a:tab pos="4100513" algn="l"/>
                  <a:tab pos="4921250" algn="l"/>
                  <a:tab pos="5741988" algn="l"/>
                  <a:tab pos="6561138" algn="l"/>
                  <a:tab pos="7381875" algn="l"/>
                  <a:tab pos="8202613" algn="l"/>
                  <a:tab pos="9021763" algn="l"/>
                </a:tabLst>
                <a:defRPr sz="2400">
                  <a:solidFill>
                    <a:schemeClr val="tx1"/>
                  </a:solidFill>
                  <a:latin typeface="Times New Roman" charset="0"/>
                  <a:ea typeface="MS PGothic" charset="0"/>
                  <a:cs typeface="MS PGothic" charset="0"/>
                </a:defRPr>
              </a:lvl3pPr>
              <a:lvl4pPr marL="1600200" indent="-228600" defTabSz="409575" eaLnBrk="0" hangingPunct="0">
                <a:tabLst>
                  <a:tab pos="0" algn="l"/>
                  <a:tab pos="819150" algn="l"/>
                  <a:tab pos="1639888" algn="l"/>
                  <a:tab pos="2460625" algn="l"/>
                  <a:tab pos="3279775" algn="l"/>
                  <a:tab pos="4100513" algn="l"/>
                  <a:tab pos="4921250" algn="l"/>
                  <a:tab pos="5741988" algn="l"/>
                  <a:tab pos="6561138" algn="l"/>
                  <a:tab pos="7381875" algn="l"/>
                  <a:tab pos="8202613" algn="l"/>
                  <a:tab pos="9021763" algn="l"/>
                </a:tabLst>
                <a:defRPr sz="2400">
                  <a:solidFill>
                    <a:schemeClr val="tx1"/>
                  </a:solidFill>
                  <a:latin typeface="Times New Roman" charset="0"/>
                  <a:ea typeface="MS PGothic" charset="0"/>
                  <a:cs typeface="MS PGothic" charset="0"/>
                </a:defRPr>
              </a:lvl4pPr>
              <a:lvl5pPr marL="2057400" indent="-228600" defTabSz="409575" eaLnBrk="0" hangingPunct="0">
                <a:tabLst>
                  <a:tab pos="0" algn="l"/>
                  <a:tab pos="819150" algn="l"/>
                  <a:tab pos="1639888" algn="l"/>
                  <a:tab pos="2460625" algn="l"/>
                  <a:tab pos="3279775" algn="l"/>
                  <a:tab pos="4100513" algn="l"/>
                  <a:tab pos="4921250" algn="l"/>
                  <a:tab pos="5741988" algn="l"/>
                  <a:tab pos="6561138" algn="l"/>
                  <a:tab pos="7381875" algn="l"/>
                  <a:tab pos="8202613" algn="l"/>
                  <a:tab pos="9021763" algn="l"/>
                </a:tabLst>
                <a:defRPr sz="2400">
                  <a:solidFill>
                    <a:schemeClr val="tx1"/>
                  </a:solidFill>
                  <a:latin typeface="Times New Roman" charset="0"/>
                  <a:ea typeface="MS PGothic" charset="0"/>
                  <a:cs typeface="MS PGothic" charset="0"/>
                </a:defRPr>
              </a:lvl5pPr>
              <a:lvl6pPr marL="2514600" indent="-228600" defTabSz="409575" eaLnBrk="0" fontAlgn="base" hangingPunct="0">
                <a:spcBef>
                  <a:spcPct val="0"/>
                </a:spcBef>
                <a:spcAft>
                  <a:spcPct val="0"/>
                </a:spcAft>
                <a:tabLst>
                  <a:tab pos="0" algn="l"/>
                  <a:tab pos="819150" algn="l"/>
                  <a:tab pos="1639888" algn="l"/>
                  <a:tab pos="2460625" algn="l"/>
                  <a:tab pos="3279775" algn="l"/>
                  <a:tab pos="4100513" algn="l"/>
                  <a:tab pos="4921250" algn="l"/>
                  <a:tab pos="5741988" algn="l"/>
                  <a:tab pos="6561138" algn="l"/>
                  <a:tab pos="7381875" algn="l"/>
                  <a:tab pos="8202613" algn="l"/>
                  <a:tab pos="9021763" algn="l"/>
                </a:tabLst>
                <a:defRPr sz="2400">
                  <a:solidFill>
                    <a:schemeClr val="tx1"/>
                  </a:solidFill>
                  <a:latin typeface="Times New Roman" charset="0"/>
                  <a:ea typeface="MS PGothic" charset="0"/>
                  <a:cs typeface="MS PGothic" charset="0"/>
                </a:defRPr>
              </a:lvl6pPr>
              <a:lvl7pPr marL="2971800" indent="-228600" defTabSz="409575" eaLnBrk="0" fontAlgn="base" hangingPunct="0">
                <a:spcBef>
                  <a:spcPct val="0"/>
                </a:spcBef>
                <a:spcAft>
                  <a:spcPct val="0"/>
                </a:spcAft>
                <a:tabLst>
                  <a:tab pos="0" algn="l"/>
                  <a:tab pos="819150" algn="l"/>
                  <a:tab pos="1639888" algn="l"/>
                  <a:tab pos="2460625" algn="l"/>
                  <a:tab pos="3279775" algn="l"/>
                  <a:tab pos="4100513" algn="l"/>
                  <a:tab pos="4921250" algn="l"/>
                  <a:tab pos="5741988" algn="l"/>
                  <a:tab pos="6561138" algn="l"/>
                  <a:tab pos="7381875" algn="l"/>
                  <a:tab pos="8202613" algn="l"/>
                  <a:tab pos="9021763" algn="l"/>
                </a:tabLst>
                <a:defRPr sz="2400">
                  <a:solidFill>
                    <a:schemeClr val="tx1"/>
                  </a:solidFill>
                  <a:latin typeface="Times New Roman" charset="0"/>
                  <a:ea typeface="MS PGothic" charset="0"/>
                  <a:cs typeface="MS PGothic" charset="0"/>
                </a:defRPr>
              </a:lvl7pPr>
              <a:lvl8pPr marL="3429000" indent="-228600" defTabSz="409575" eaLnBrk="0" fontAlgn="base" hangingPunct="0">
                <a:spcBef>
                  <a:spcPct val="0"/>
                </a:spcBef>
                <a:spcAft>
                  <a:spcPct val="0"/>
                </a:spcAft>
                <a:tabLst>
                  <a:tab pos="0" algn="l"/>
                  <a:tab pos="819150" algn="l"/>
                  <a:tab pos="1639888" algn="l"/>
                  <a:tab pos="2460625" algn="l"/>
                  <a:tab pos="3279775" algn="l"/>
                  <a:tab pos="4100513" algn="l"/>
                  <a:tab pos="4921250" algn="l"/>
                  <a:tab pos="5741988" algn="l"/>
                  <a:tab pos="6561138" algn="l"/>
                  <a:tab pos="7381875" algn="l"/>
                  <a:tab pos="8202613" algn="l"/>
                  <a:tab pos="9021763" algn="l"/>
                </a:tabLst>
                <a:defRPr sz="2400">
                  <a:solidFill>
                    <a:schemeClr val="tx1"/>
                  </a:solidFill>
                  <a:latin typeface="Times New Roman" charset="0"/>
                  <a:ea typeface="MS PGothic" charset="0"/>
                  <a:cs typeface="MS PGothic" charset="0"/>
                </a:defRPr>
              </a:lvl8pPr>
              <a:lvl9pPr marL="3886200" indent="-228600" defTabSz="409575" eaLnBrk="0" fontAlgn="base" hangingPunct="0">
                <a:spcBef>
                  <a:spcPct val="0"/>
                </a:spcBef>
                <a:spcAft>
                  <a:spcPct val="0"/>
                </a:spcAft>
                <a:tabLst>
                  <a:tab pos="0" algn="l"/>
                  <a:tab pos="819150" algn="l"/>
                  <a:tab pos="1639888" algn="l"/>
                  <a:tab pos="2460625" algn="l"/>
                  <a:tab pos="3279775" algn="l"/>
                  <a:tab pos="4100513" algn="l"/>
                  <a:tab pos="4921250" algn="l"/>
                  <a:tab pos="5741988" algn="l"/>
                  <a:tab pos="6561138" algn="l"/>
                  <a:tab pos="7381875" algn="l"/>
                  <a:tab pos="8202613" algn="l"/>
                  <a:tab pos="9021763" algn="l"/>
                </a:tabLst>
                <a:defRPr sz="2400">
                  <a:solidFill>
                    <a:schemeClr val="tx1"/>
                  </a:solidFill>
                  <a:latin typeface="Times New Roman" charset="0"/>
                  <a:ea typeface="MS PGothic" charset="0"/>
                  <a:cs typeface="MS PGothic" charset="0"/>
                </a:defRPr>
              </a:lvl9pPr>
            </a:lstStyle>
            <a:p>
              <a:pPr algn="ctr">
                <a:spcBef>
                  <a:spcPts val="1575"/>
                </a:spcBef>
                <a:buClr>
                  <a:srgbClr val="FFFF00"/>
                </a:buClr>
                <a:buSzPct val="100000"/>
              </a:pPr>
              <a:r>
                <a:rPr lang="en-GB" sz="2500" b="1">
                  <a:solidFill>
                    <a:srgbClr val="FFFF00"/>
                  </a:solidFill>
                  <a:latin typeface="Arial" charset="0"/>
                  <a:ea typeface="MS Gothic" charset="0"/>
                  <a:cs typeface="MS Gothic" charset="0"/>
                </a:rPr>
                <a:t>#2: TIẾN MẠNH ĐẾN CHÂU ÂU</a:t>
              </a:r>
            </a:p>
          </p:txBody>
        </p:sp>
      </p:grpSp>
      <p:grpSp>
        <p:nvGrpSpPr>
          <p:cNvPr id="3" name="Group 21"/>
          <p:cNvGrpSpPr>
            <a:grpSpLocks/>
          </p:cNvGrpSpPr>
          <p:nvPr/>
        </p:nvGrpSpPr>
        <p:grpSpPr bwMode="auto">
          <a:xfrm>
            <a:off x="317500" y="887413"/>
            <a:ext cx="7699375" cy="1797050"/>
            <a:chOff x="529" y="331"/>
            <a:chExt cx="5335" cy="1282"/>
          </a:xfrm>
        </p:grpSpPr>
        <p:pic>
          <p:nvPicPr>
            <p:cNvPr id="507953" name="Picture 2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9" y="331"/>
              <a:ext cx="1769" cy="1282"/>
            </a:xfrm>
            <a:prstGeom prst="rect">
              <a:avLst/>
            </a:prstGeom>
            <a:noFill/>
            <a:ln w="76320">
              <a:solidFill>
                <a:srgbClr val="A50021"/>
              </a:solidFill>
              <a:miter lim="800000"/>
              <a:headEnd/>
              <a:tailEnd/>
            </a:ln>
            <a:effectLst>
              <a:outerShdw dist="89605" dir="2700000"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507954" name="Text Box 23"/>
            <p:cNvSpPr txBox="1">
              <a:spLocks noChangeArrowheads="1"/>
            </p:cNvSpPr>
            <p:nvPr/>
          </p:nvSpPr>
          <p:spPr bwMode="auto">
            <a:xfrm>
              <a:off x="2063" y="773"/>
              <a:ext cx="3801" cy="342"/>
            </a:xfrm>
            <a:prstGeom prst="rect">
              <a:avLst/>
            </a:prstGeom>
            <a:gradFill rotWithShape="0">
              <a:gsLst>
                <a:gs pos="0">
                  <a:srgbClr val="000200"/>
                </a:gs>
                <a:gs pos="50000">
                  <a:srgbClr val="0D6812"/>
                </a:gs>
                <a:gs pos="100000">
                  <a:srgbClr val="000200"/>
                </a:gs>
              </a:gsLst>
              <a:lin ang="5400000" scaled="1"/>
            </a:gradFill>
            <a:ln w="38160">
              <a:solidFill>
                <a:srgbClr val="FFFF00"/>
              </a:solidFill>
              <a:miter lim="800000"/>
              <a:headEnd/>
              <a:tailEnd/>
            </a:ln>
            <a:effectLst>
              <a:outerShdw dist="71785" dir="2700000" algn="ctr" rotWithShape="0">
                <a:srgbClr val="808080"/>
              </a:outerShdw>
            </a:effectLst>
          </p:spPr>
          <p:txBody>
            <a:bodyPr lIns="90000" tIns="46800" rIns="90000" bIns="46800">
              <a:spAutoFit/>
            </a:bodyPr>
            <a:lstStyle>
              <a:lvl1pPr defTabSz="409575" eaLnBrk="0" hangingPunct="0">
                <a:tabLst>
                  <a:tab pos="0" algn="l"/>
                  <a:tab pos="819150" algn="l"/>
                  <a:tab pos="1639888" algn="l"/>
                  <a:tab pos="2460625" algn="l"/>
                  <a:tab pos="3279775" algn="l"/>
                  <a:tab pos="4100513" algn="l"/>
                  <a:tab pos="4921250" algn="l"/>
                  <a:tab pos="5741988" algn="l"/>
                  <a:tab pos="6561138" algn="l"/>
                  <a:tab pos="7381875" algn="l"/>
                  <a:tab pos="8202613" algn="l"/>
                  <a:tab pos="9021763" algn="l"/>
                </a:tabLst>
                <a:defRPr sz="2400">
                  <a:solidFill>
                    <a:schemeClr val="tx1"/>
                  </a:solidFill>
                  <a:latin typeface="Times New Roman" charset="0"/>
                  <a:ea typeface="MS PGothic" charset="0"/>
                  <a:cs typeface="MS PGothic" charset="0"/>
                </a:defRPr>
              </a:lvl1pPr>
              <a:lvl2pPr marL="742950" indent="-285750" defTabSz="409575" eaLnBrk="0" hangingPunct="0">
                <a:tabLst>
                  <a:tab pos="0" algn="l"/>
                  <a:tab pos="819150" algn="l"/>
                  <a:tab pos="1639888" algn="l"/>
                  <a:tab pos="2460625" algn="l"/>
                  <a:tab pos="3279775" algn="l"/>
                  <a:tab pos="4100513" algn="l"/>
                  <a:tab pos="4921250" algn="l"/>
                  <a:tab pos="5741988" algn="l"/>
                  <a:tab pos="6561138" algn="l"/>
                  <a:tab pos="7381875" algn="l"/>
                  <a:tab pos="8202613" algn="l"/>
                  <a:tab pos="9021763" algn="l"/>
                </a:tabLst>
                <a:defRPr sz="2400">
                  <a:solidFill>
                    <a:schemeClr val="tx1"/>
                  </a:solidFill>
                  <a:latin typeface="Times New Roman" charset="0"/>
                  <a:ea typeface="MS PGothic" charset="0"/>
                  <a:cs typeface="MS PGothic" charset="0"/>
                </a:defRPr>
              </a:lvl2pPr>
              <a:lvl3pPr marL="1143000" indent="-228600" defTabSz="409575" eaLnBrk="0" hangingPunct="0">
                <a:tabLst>
                  <a:tab pos="0" algn="l"/>
                  <a:tab pos="819150" algn="l"/>
                  <a:tab pos="1639888" algn="l"/>
                  <a:tab pos="2460625" algn="l"/>
                  <a:tab pos="3279775" algn="l"/>
                  <a:tab pos="4100513" algn="l"/>
                  <a:tab pos="4921250" algn="l"/>
                  <a:tab pos="5741988" algn="l"/>
                  <a:tab pos="6561138" algn="l"/>
                  <a:tab pos="7381875" algn="l"/>
                  <a:tab pos="8202613" algn="l"/>
                  <a:tab pos="9021763" algn="l"/>
                </a:tabLst>
                <a:defRPr sz="2400">
                  <a:solidFill>
                    <a:schemeClr val="tx1"/>
                  </a:solidFill>
                  <a:latin typeface="Times New Roman" charset="0"/>
                  <a:ea typeface="MS PGothic" charset="0"/>
                  <a:cs typeface="MS PGothic" charset="0"/>
                </a:defRPr>
              </a:lvl3pPr>
              <a:lvl4pPr marL="1600200" indent="-228600" defTabSz="409575" eaLnBrk="0" hangingPunct="0">
                <a:tabLst>
                  <a:tab pos="0" algn="l"/>
                  <a:tab pos="819150" algn="l"/>
                  <a:tab pos="1639888" algn="l"/>
                  <a:tab pos="2460625" algn="l"/>
                  <a:tab pos="3279775" algn="l"/>
                  <a:tab pos="4100513" algn="l"/>
                  <a:tab pos="4921250" algn="l"/>
                  <a:tab pos="5741988" algn="l"/>
                  <a:tab pos="6561138" algn="l"/>
                  <a:tab pos="7381875" algn="l"/>
                  <a:tab pos="8202613" algn="l"/>
                  <a:tab pos="9021763" algn="l"/>
                </a:tabLst>
                <a:defRPr sz="2400">
                  <a:solidFill>
                    <a:schemeClr val="tx1"/>
                  </a:solidFill>
                  <a:latin typeface="Times New Roman" charset="0"/>
                  <a:ea typeface="MS PGothic" charset="0"/>
                  <a:cs typeface="MS PGothic" charset="0"/>
                </a:defRPr>
              </a:lvl4pPr>
              <a:lvl5pPr marL="2057400" indent="-228600" defTabSz="409575" eaLnBrk="0" hangingPunct="0">
                <a:tabLst>
                  <a:tab pos="0" algn="l"/>
                  <a:tab pos="819150" algn="l"/>
                  <a:tab pos="1639888" algn="l"/>
                  <a:tab pos="2460625" algn="l"/>
                  <a:tab pos="3279775" algn="l"/>
                  <a:tab pos="4100513" algn="l"/>
                  <a:tab pos="4921250" algn="l"/>
                  <a:tab pos="5741988" algn="l"/>
                  <a:tab pos="6561138" algn="l"/>
                  <a:tab pos="7381875" algn="l"/>
                  <a:tab pos="8202613" algn="l"/>
                  <a:tab pos="9021763" algn="l"/>
                </a:tabLst>
                <a:defRPr sz="2400">
                  <a:solidFill>
                    <a:schemeClr val="tx1"/>
                  </a:solidFill>
                  <a:latin typeface="Times New Roman" charset="0"/>
                  <a:ea typeface="MS PGothic" charset="0"/>
                  <a:cs typeface="MS PGothic" charset="0"/>
                </a:defRPr>
              </a:lvl5pPr>
              <a:lvl6pPr marL="2514600" indent="-228600" defTabSz="409575" eaLnBrk="0" fontAlgn="base" hangingPunct="0">
                <a:spcBef>
                  <a:spcPct val="0"/>
                </a:spcBef>
                <a:spcAft>
                  <a:spcPct val="0"/>
                </a:spcAft>
                <a:tabLst>
                  <a:tab pos="0" algn="l"/>
                  <a:tab pos="819150" algn="l"/>
                  <a:tab pos="1639888" algn="l"/>
                  <a:tab pos="2460625" algn="l"/>
                  <a:tab pos="3279775" algn="l"/>
                  <a:tab pos="4100513" algn="l"/>
                  <a:tab pos="4921250" algn="l"/>
                  <a:tab pos="5741988" algn="l"/>
                  <a:tab pos="6561138" algn="l"/>
                  <a:tab pos="7381875" algn="l"/>
                  <a:tab pos="8202613" algn="l"/>
                  <a:tab pos="9021763" algn="l"/>
                </a:tabLst>
                <a:defRPr sz="2400">
                  <a:solidFill>
                    <a:schemeClr val="tx1"/>
                  </a:solidFill>
                  <a:latin typeface="Times New Roman" charset="0"/>
                  <a:ea typeface="MS PGothic" charset="0"/>
                  <a:cs typeface="MS PGothic" charset="0"/>
                </a:defRPr>
              </a:lvl6pPr>
              <a:lvl7pPr marL="2971800" indent="-228600" defTabSz="409575" eaLnBrk="0" fontAlgn="base" hangingPunct="0">
                <a:spcBef>
                  <a:spcPct val="0"/>
                </a:spcBef>
                <a:spcAft>
                  <a:spcPct val="0"/>
                </a:spcAft>
                <a:tabLst>
                  <a:tab pos="0" algn="l"/>
                  <a:tab pos="819150" algn="l"/>
                  <a:tab pos="1639888" algn="l"/>
                  <a:tab pos="2460625" algn="l"/>
                  <a:tab pos="3279775" algn="l"/>
                  <a:tab pos="4100513" algn="l"/>
                  <a:tab pos="4921250" algn="l"/>
                  <a:tab pos="5741988" algn="l"/>
                  <a:tab pos="6561138" algn="l"/>
                  <a:tab pos="7381875" algn="l"/>
                  <a:tab pos="8202613" algn="l"/>
                  <a:tab pos="9021763" algn="l"/>
                </a:tabLst>
                <a:defRPr sz="2400">
                  <a:solidFill>
                    <a:schemeClr val="tx1"/>
                  </a:solidFill>
                  <a:latin typeface="Times New Roman" charset="0"/>
                  <a:ea typeface="MS PGothic" charset="0"/>
                  <a:cs typeface="MS PGothic" charset="0"/>
                </a:defRPr>
              </a:lvl7pPr>
              <a:lvl8pPr marL="3429000" indent="-228600" defTabSz="409575" eaLnBrk="0" fontAlgn="base" hangingPunct="0">
                <a:spcBef>
                  <a:spcPct val="0"/>
                </a:spcBef>
                <a:spcAft>
                  <a:spcPct val="0"/>
                </a:spcAft>
                <a:tabLst>
                  <a:tab pos="0" algn="l"/>
                  <a:tab pos="819150" algn="l"/>
                  <a:tab pos="1639888" algn="l"/>
                  <a:tab pos="2460625" algn="l"/>
                  <a:tab pos="3279775" algn="l"/>
                  <a:tab pos="4100513" algn="l"/>
                  <a:tab pos="4921250" algn="l"/>
                  <a:tab pos="5741988" algn="l"/>
                  <a:tab pos="6561138" algn="l"/>
                  <a:tab pos="7381875" algn="l"/>
                  <a:tab pos="8202613" algn="l"/>
                  <a:tab pos="9021763" algn="l"/>
                </a:tabLst>
                <a:defRPr sz="2400">
                  <a:solidFill>
                    <a:schemeClr val="tx1"/>
                  </a:solidFill>
                  <a:latin typeface="Times New Roman" charset="0"/>
                  <a:ea typeface="MS PGothic" charset="0"/>
                  <a:cs typeface="MS PGothic" charset="0"/>
                </a:defRPr>
              </a:lvl8pPr>
              <a:lvl9pPr marL="3886200" indent="-228600" defTabSz="409575" eaLnBrk="0" fontAlgn="base" hangingPunct="0">
                <a:spcBef>
                  <a:spcPct val="0"/>
                </a:spcBef>
                <a:spcAft>
                  <a:spcPct val="0"/>
                </a:spcAft>
                <a:tabLst>
                  <a:tab pos="0" algn="l"/>
                  <a:tab pos="819150" algn="l"/>
                  <a:tab pos="1639888" algn="l"/>
                  <a:tab pos="2460625" algn="l"/>
                  <a:tab pos="3279775" algn="l"/>
                  <a:tab pos="4100513" algn="l"/>
                  <a:tab pos="4921250" algn="l"/>
                  <a:tab pos="5741988" algn="l"/>
                  <a:tab pos="6561138" algn="l"/>
                  <a:tab pos="7381875" algn="l"/>
                  <a:tab pos="8202613" algn="l"/>
                  <a:tab pos="9021763" algn="l"/>
                </a:tabLst>
                <a:defRPr sz="2400">
                  <a:solidFill>
                    <a:schemeClr val="tx1"/>
                  </a:solidFill>
                  <a:latin typeface="Times New Roman" charset="0"/>
                  <a:ea typeface="MS PGothic" charset="0"/>
                  <a:cs typeface="MS PGothic" charset="0"/>
                </a:defRPr>
              </a:lvl9pPr>
            </a:lstStyle>
            <a:p>
              <a:pPr algn="ctr">
                <a:spcBef>
                  <a:spcPts val="1575"/>
                </a:spcBef>
                <a:buClr>
                  <a:srgbClr val="FFFF00"/>
                </a:buClr>
                <a:buSzPct val="100000"/>
              </a:pPr>
              <a:r>
                <a:rPr lang="en-GB" sz="2500" b="1">
                  <a:solidFill>
                    <a:srgbClr val="FFFF00"/>
                  </a:solidFill>
                  <a:latin typeface="Arial" charset="0"/>
                  <a:ea typeface="MS Gothic" charset="0"/>
                  <a:cs typeface="MS Gothic" charset="0"/>
                </a:rPr>
                <a:t>#1 ĐiỂM MỐC: SỰ THỬ NGHIỆM</a:t>
              </a:r>
            </a:p>
          </p:txBody>
        </p:sp>
      </p:grpSp>
      <p:grpSp>
        <p:nvGrpSpPr>
          <p:cNvPr id="4" name="Group 24"/>
          <p:cNvGrpSpPr>
            <a:grpSpLocks/>
          </p:cNvGrpSpPr>
          <p:nvPr/>
        </p:nvGrpSpPr>
        <p:grpSpPr bwMode="auto">
          <a:xfrm>
            <a:off x="2628900" y="1763713"/>
            <a:ext cx="6181725" cy="1347787"/>
            <a:chOff x="1822" y="1259"/>
            <a:chExt cx="4283" cy="962"/>
          </a:xfrm>
        </p:grpSpPr>
        <p:pic>
          <p:nvPicPr>
            <p:cNvPr id="507951" name="Picture 25"/>
            <p:cNvPicPr>
              <a:picLocks noChangeAspect="1" noChangeArrowheads="1"/>
            </p:cNvPicPr>
            <p:nvPr/>
          </p:nvPicPr>
          <p:blipFill>
            <a:blip r:embed="rId7">
              <a:lum contrast="18000"/>
              <a:extLst>
                <a:ext uri="{28A0092B-C50C-407E-A947-70E740481C1C}">
                  <a14:useLocalDpi xmlns:a14="http://schemas.microsoft.com/office/drawing/2010/main" val="0"/>
                </a:ext>
              </a:extLst>
            </a:blip>
            <a:srcRect t="12242"/>
            <a:stretch>
              <a:fillRect/>
            </a:stretch>
          </p:blipFill>
          <p:spPr bwMode="auto">
            <a:xfrm>
              <a:off x="1822" y="1259"/>
              <a:ext cx="1324" cy="962"/>
            </a:xfrm>
            <a:prstGeom prst="rect">
              <a:avLst/>
            </a:prstGeom>
            <a:noFill/>
            <a:ln w="76320">
              <a:solidFill>
                <a:srgbClr val="00AE00"/>
              </a:solidFill>
              <a:miter lim="800000"/>
              <a:headEnd/>
              <a:tailEnd/>
            </a:ln>
            <a:effectLst>
              <a:outerShdw dist="89605" dir="2700000"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507952" name="Text Box 26"/>
            <p:cNvSpPr txBox="1">
              <a:spLocks noChangeArrowheads="1"/>
            </p:cNvSpPr>
            <p:nvPr/>
          </p:nvSpPr>
          <p:spPr bwMode="auto">
            <a:xfrm>
              <a:off x="2064" y="1777"/>
              <a:ext cx="4041" cy="265"/>
            </a:xfrm>
            <a:prstGeom prst="rect">
              <a:avLst/>
            </a:prstGeom>
            <a:gradFill rotWithShape="0">
              <a:gsLst>
                <a:gs pos="0">
                  <a:srgbClr val="000200"/>
                </a:gs>
                <a:gs pos="50000">
                  <a:srgbClr val="0D6812"/>
                </a:gs>
                <a:gs pos="100000">
                  <a:srgbClr val="000200"/>
                </a:gs>
              </a:gsLst>
              <a:lin ang="5400000" scaled="1"/>
            </a:gradFill>
            <a:ln w="38160">
              <a:solidFill>
                <a:srgbClr val="FFFF00"/>
              </a:solidFill>
              <a:miter lim="800000"/>
              <a:headEnd/>
              <a:tailEnd/>
            </a:ln>
            <a:effectLst>
              <a:outerShdw dist="71785" dir="2700000" algn="ctr" rotWithShape="0">
                <a:srgbClr val="808080"/>
              </a:outerShdw>
            </a:effectLst>
          </p:spPr>
          <p:txBody>
            <a:bodyPr lIns="90000" tIns="46800" rIns="90000" bIns="46800">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lgn="ctr">
                <a:spcBef>
                  <a:spcPts val="1575"/>
                </a:spcBef>
                <a:buClr>
                  <a:srgbClr val="FFFF00"/>
                </a:buClr>
                <a:buSzPct val="100000"/>
              </a:pPr>
              <a:r>
                <a:rPr lang="en-GB" sz="1800" b="1">
                  <a:solidFill>
                    <a:srgbClr val="FFFF00"/>
                  </a:solidFill>
                  <a:latin typeface="Arial" charset="0"/>
                  <a:ea typeface="MS Gothic" charset="0"/>
                  <a:cs typeface="MS Gothic" charset="0"/>
                </a:rPr>
                <a:t>THỜI KỲ QUÁ ĐỘ: ĐẠI HỘI ĐỒNG GIÊ-RU-SA-LEM</a:t>
              </a:r>
            </a:p>
          </p:txBody>
        </p:sp>
      </p:grpSp>
      <p:grpSp>
        <p:nvGrpSpPr>
          <p:cNvPr id="5" name="Group 27"/>
          <p:cNvGrpSpPr>
            <a:grpSpLocks/>
          </p:cNvGrpSpPr>
          <p:nvPr/>
        </p:nvGrpSpPr>
        <p:grpSpPr bwMode="auto">
          <a:xfrm>
            <a:off x="2497138" y="4156075"/>
            <a:ext cx="6230937" cy="1327150"/>
            <a:chOff x="1730" y="2967"/>
            <a:chExt cx="4318" cy="947"/>
          </a:xfrm>
        </p:grpSpPr>
        <p:pic>
          <p:nvPicPr>
            <p:cNvPr id="507949" name="Picture 28"/>
            <p:cNvPicPr>
              <a:picLocks noChangeAspect="1" noChangeArrowheads="1"/>
            </p:cNvPicPr>
            <p:nvPr/>
          </p:nvPicPr>
          <p:blipFill>
            <a:blip r:embed="rId8">
              <a:extLst>
                <a:ext uri="{28A0092B-C50C-407E-A947-70E740481C1C}">
                  <a14:useLocalDpi xmlns:a14="http://schemas.microsoft.com/office/drawing/2010/main" val="0"/>
                </a:ext>
              </a:extLst>
            </a:blip>
            <a:srcRect t="12869"/>
            <a:stretch>
              <a:fillRect/>
            </a:stretch>
          </p:blipFill>
          <p:spPr bwMode="auto">
            <a:xfrm>
              <a:off x="1730" y="2967"/>
              <a:ext cx="1634" cy="947"/>
            </a:xfrm>
            <a:prstGeom prst="rect">
              <a:avLst/>
            </a:prstGeom>
            <a:noFill/>
            <a:ln w="76320">
              <a:solidFill>
                <a:srgbClr val="2F8B20"/>
              </a:solidFill>
              <a:miter lim="800000"/>
              <a:headEnd/>
              <a:tailEnd/>
            </a:ln>
            <a:effectLst>
              <a:outerShdw dist="71785" dir="2700000"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507950" name="Text Box 29"/>
            <p:cNvSpPr txBox="1">
              <a:spLocks noChangeArrowheads="1"/>
            </p:cNvSpPr>
            <p:nvPr/>
          </p:nvSpPr>
          <p:spPr bwMode="auto">
            <a:xfrm>
              <a:off x="2790" y="3481"/>
              <a:ext cx="3258" cy="342"/>
            </a:xfrm>
            <a:prstGeom prst="rect">
              <a:avLst/>
            </a:prstGeom>
            <a:gradFill rotWithShape="0">
              <a:gsLst>
                <a:gs pos="0">
                  <a:srgbClr val="000200"/>
                </a:gs>
                <a:gs pos="50000">
                  <a:srgbClr val="0D6812"/>
                </a:gs>
                <a:gs pos="100000">
                  <a:srgbClr val="000200"/>
                </a:gs>
              </a:gsLst>
              <a:lin ang="5400000" scaled="1"/>
            </a:gradFill>
            <a:ln w="38160">
              <a:solidFill>
                <a:srgbClr val="FFFF00"/>
              </a:solidFill>
              <a:miter lim="800000"/>
              <a:headEnd/>
              <a:tailEnd/>
            </a:ln>
            <a:effectLst>
              <a:outerShdw dist="71785" dir="2700000" algn="ctr" rotWithShape="0">
                <a:srgbClr val="808080"/>
              </a:outerShdw>
            </a:effectLst>
          </p:spPr>
          <p:txBody>
            <a:bodyPr lIns="90000" tIns="46800" rIns="90000" bIns="46800">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lgn="ctr">
                <a:spcBef>
                  <a:spcPts val="1575"/>
                </a:spcBef>
                <a:buClr>
                  <a:srgbClr val="FFFF00"/>
                </a:buClr>
                <a:buSzPct val="100000"/>
              </a:pPr>
              <a:r>
                <a:rPr lang="en-GB" sz="2500" b="1">
                  <a:solidFill>
                    <a:srgbClr val="FFFF00"/>
                  </a:solidFill>
                  <a:latin typeface="Arial" charset="0"/>
                  <a:ea typeface="MS Gothic" charset="0"/>
                  <a:cs typeface="MS Gothic" charset="0"/>
                </a:rPr>
                <a:t>#3: TIẾN MẠNH ĐẾN CHÂU Á</a:t>
              </a:r>
            </a:p>
          </p:txBody>
        </p:sp>
      </p:grpSp>
      <p:grpSp>
        <p:nvGrpSpPr>
          <p:cNvPr id="6" name="Group 30"/>
          <p:cNvGrpSpPr>
            <a:grpSpLocks/>
          </p:cNvGrpSpPr>
          <p:nvPr/>
        </p:nvGrpSpPr>
        <p:grpSpPr bwMode="auto">
          <a:xfrm>
            <a:off x="850900" y="5116513"/>
            <a:ext cx="7739063" cy="1550987"/>
            <a:chOff x="590" y="3653"/>
            <a:chExt cx="5362" cy="1107"/>
          </a:xfrm>
        </p:grpSpPr>
        <p:pic>
          <p:nvPicPr>
            <p:cNvPr id="507947" name="Picture 3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0" y="3653"/>
              <a:ext cx="1666" cy="1107"/>
            </a:xfrm>
            <a:prstGeom prst="rect">
              <a:avLst/>
            </a:prstGeom>
            <a:noFill/>
            <a:ln w="76320">
              <a:solidFill>
                <a:srgbClr val="A50021"/>
              </a:solidFill>
              <a:miter lim="800000"/>
              <a:headEnd/>
              <a:tailEnd/>
            </a:ln>
            <a:effectLst>
              <a:outerShdw dist="89605" dir="2700000"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507948" name="Text Box 32"/>
            <p:cNvSpPr txBox="1">
              <a:spLocks noChangeArrowheads="1"/>
            </p:cNvSpPr>
            <p:nvPr/>
          </p:nvSpPr>
          <p:spPr bwMode="auto">
            <a:xfrm>
              <a:off x="2007" y="4349"/>
              <a:ext cx="3945" cy="342"/>
            </a:xfrm>
            <a:prstGeom prst="rect">
              <a:avLst/>
            </a:prstGeom>
            <a:gradFill rotWithShape="0">
              <a:gsLst>
                <a:gs pos="0">
                  <a:srgbClr val="000200"/>
                </a:gs>
                <a:gs pos="50000">
                  <a:srgbClr val="0D6812"/>
                </a:gs>
                <a:gs pos="100000">
                  <a:srgbClr val="000200"/>
                </a:gs>
              </a:gsLst>
              <a:lin ang="5400000" scaled="1"/>
            </a:gradFill>
            <a:ln w="38160">
              <a:solidFill>
                <a:srgbClr val="FFFF00"/>
              </a:solidFill>
              <a:miter lim="800000"/>
              <a:headEnd/>
              <a:tailEnd/>
            </a:ln>
            <a:effectLst>
              <a:outerShdw dist="71785" dir="2700000" algn="ctr" rotWithShape="0">
                <a:srgbClr val="808080"/>
              </a:outerShdw>
            </a:effectLst>
          </p:spPr>
          <p:txBody>
            <a:bodyPr lIns="90000" tIns="46800" rIns="90000" bIns="46800">
              <a:spAutoFit/>
            </a:bodyPr>
            <a:lstStyle>
              <a:lvl1pPr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1pPr>
              <a:lvl2pPr marL="742950" indent="-28575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2pPr>
              <a:lvl3pPr marL="11430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3pPr>
              <a:lvl4pPr marL="16002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4pPr>
              <a:lvl5pPr marL="2057400" indent="-228600" defTabSz="407988"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5pPr>
              <a:lvl6pPr marL="25146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6pPr>
              <a:lvl7pPr marL="29718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7pPr>
              <a:lvl8pPr marL="34290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8pPr>
              <a:lvl9pPr marL="3886200" indent="-228600" defTabSz="407988"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MS PGothic" charset="0"/>
                  <a:cs typeface="MS PGothic" charset="0"/>
                </a:defRPr>
              </a:lvl9pPr>
            </a:lstStyle>
            <a:p>
              <a:pPr algn="ctr">
                <a:spcBef>
                  <a:spcPts val="1575"/>
                </a:spcBef>
                <a:buClr>
                  <a:srgbClr val="FFFF00"/>
                </a:buClr>
                <a:buSzPct val="100000"/>
              </a:pPr>
              <a:r>
                <a:rPr lang="en-GB" sz="2500" b="1">
                  <a:solidFill>
                    <a:srgbClr val="FFFF00"/>
                  </a:solidFill>
                  <a:latin typeface="Arial" charset="0"/>
                  <a:ea typeface="MS Gothic" charset="0"/>
                  <a:cs typeface="MS Gothic" charset="0"/>
                </a:rPr>
                <a:t>#4: ĐẾN LA-MÃ VÀ HOÀN THÀNH</a:t>
              </a:r>
            </a:p>
          </p:txBody>
        </p:sp>
      </p:grpSp>
      <p:sp>
        <p:nvSpPr>
          <p:cNvPr id="84" name="AutoShape 43"/>
          <p:cNvSpPr>
            <a:spLocks noChangeArrowheads="1"/>
          </p:cNvSpPr>
          <p:nvPr/>
        </p:nvSpPr>
        <p:spPr bwMode="auto">
          <a:xfrm>
            <a:off x="5507038" y="3792538"/>
            <a:ext cx="1550987" cy="858837"/>
          </a:xfrm>
          <a:prstGeom prst="roundRect">
            <a:avLst>
              <a:gd name="adj" fmla="val 16667"/>
            </a:avLst>
          </a:prstGeom>
          <a:noFill/>
          <a:ln w="76320">
            <a:solidFill>
              <a:srgbClr val="FC0128"/>
            </a:solidFill>
            <a:miter lim="800000"/>
            <a:headEnd/>
            <a:tailEnd/>
          </a:ln>
          <a:effectLst>
            <a:outerShdw dist="81185" dir="2321969" algn="ctr" rotWithShape="0">
              <a:srgbClr val="808080"/>
            </a:outerShdw>
          </a:effectLst>
          <a:extLst>
            <a:ext uri="{909E8E84-426E-40dd-AFC4-6F175D3DCCD1}">
              <a14:hiddenFill xmlns:a14="http://schemas.microsoft.com/office/drawing/2010/main">
                <a:solidFill>
                  <a:srgbClr val="FFFFFF"/>
                </a:solidFill>
              </a14:hiddenFill>
            </a:ext>
          </a:extLst>
        </p:spPr>
        <p:txBody>
          <a:bodyPr wrap="none" lIns="82030" tIns="41015" rIns="82030" bIns="41015" anchor="ctr"/>
          <a:lstStyle/>
          <a:p>
            <a:pPr defTabSz="409575" eaLnBrk="0" hangingPunct="0">
              <a:lnSpc>
                <a:spcPct val="93000"/>
              </a:lnSpc>
              <a:buClr>
                <a:srgbClr val="000000"/>
              </a:buClr>
              <a:buSzPct val="100000"/>
            </a:pPr>
            <a:endParaRPr lang="en-US" sz="2200">
              <a:solidFill>
                <a:srgbClr val="FFFFFF"/>
              </a:solidFill>
              <a:ea typeface="MS Gothic" charset="0"/>
              <a:cs typeface="MS Gothic" charset="0"/>
            </a:endParaRPr>
          </a:p>
        </p:txBody>
      </p:sp>
      <p:sp>
        <p:nvSpPr>
          <p:cNvPr id="94" name="Rectangle 33"/>
          <p:cNvSpPr>
            <a:spLocks noChangeArrowheads="1"/>
          </p:cNvSpPr>
          <p:nvPr/>
        </p:nvSpPr>
        <p:spPr bwMode="auto">
          <a:xfrm>
            <a:off x="0" y="0"/>
            <a:ext cx="9144000" cy="6858000"/>
          </a:xfrm>
          <a:prstGeom prst="rect">
            <a:avLst/>
          </a:prstGeom>
          <a:solidFill>
            <a:srgbClr val="000000">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82030" tIns="41015" rIns="82030" bIns="41015" anchor="ctr"/>
          <a:lstStyle/>
          <a:p>
            <a:pPr defTabSz="407988" eaLnBrk="0" hangingPunct="0">
              <a:lnSpc>
                <a:spcPct val="93000"/>
              </a:lnSpc>
              <a:buClr>
                <a:srgbClr val="000000"/>
              </a:buClr>
              <a:buSzPct val="100000"/>
            </a:pPr>
            <a:endParaRPr lang="en-US" sz="2200">
              <a:solidFill>
                <a:srgbClr val="FFFFFF"/>
              </a:solidFill>
              <a:ea typeface="MS Gothic" charset="0"/>
              <a:cs typeface="MS Gothic" charset="0"/>
            </a:endParaRPr>
          </a:p>
        </p:txBody>
      </p:sp>
      <p:grpSp>
        <p:nvGrpSpPr>
          <p:cNvPr id="7" name="Group 34"/>
          <p:cNvGrpSpPr>
            <a:grpSpLocks/>
          </p:cNvGrpSpPr>
          <p:nvPr/>
        </p:nvGrpSpPr>
        <p:grpSpPr bwMode="auto">
          <a:xfrm>
            <a:off x="4918075" y="1681163"/>
            <a:ext cx="3001963" cy="4022725"/>
            <a:chOff x="3312" y="1310"/>
            <a:chExt cx="2080" cy="2872"/>
          </a:xfrm>
        </p:grpSpPr>
        <p:sp>
          <p:nvSpPr>
            <p:cNvPr id="507939" name="Rectangle 35"/>
            <p:cNvSpPr>
              <a:spLocks noChangeArrowheads="1"/>
            </p:cNvSpPr>
            <p:nvPr/>
          </p:nvSpPr>
          <p:spPr bwMode="auto">
            <a:xfrm>
              <a:off x="3312" y="1310"/>
              <a:ext cx="2080" cy="2872"/>
            </a:xfrm>
            <a:prstGeom prst="rect">
              <a:avLst/>
            </a:prstGeom>
            <a:gradFill rotWithShape="0">
              <a:gsLst>
                <a:gs pos="0">
                  <a:srgbClr val="000000"/>
                </a:gs>
                <a:gs pos="100000">
                  <a:srgbClr val="8C3D91"/>
                </a:gs>
              </a:gsLst>
              <a:lin ang="5400000" scaled="1"/>
            </a:gradFill>
            <a:ln w="57240">
              <a:solidFill>
                <a:srgbClr val="005DC0"/>
              </a:solidFill>
              <a:miter lim="800000"/>
              <a:headEnd/>
              <a:tailEnd/>
            </a:ln>
            <a:effectLst>
              <a:outerShdw dist="134956" dir="2927119" algn="ctr" rotWithShape="0">
                <a:srgbClr val="808080"/>
              </a:outerShdw>
            </a:effectLst>
          </p:spPr>
          <p:txBody>
            <a:bodyPr wrap="none" lIns="90000" tIns="46800" rIns="90000" bIns="46800" anchor="ctr"/>
            <a:lstStyle/>
            <a:p>
              <a:pPr algn="ctr" defTabSz="409575" eaLnBrk="0" hangingPunct="0">
                <a:buClr>
                  <a:srgbClr val="000000"/>
                </a:buClr>
                <a:buSzPct val="100000"/>
                <a:tabLst>
                  <a:tab pos="0" algn="l"/>
                  <a:tab pos="819150" algn="l"/>
                  <a:tab pos="1639888" algn="l"/>
                  <a:tab pos="2460625" algn="l"/>
                  <a:tab pos="3279775" algn="l"/>
                  <a:tab pos="4100513" algn="l"/>
                  <a:tab pos="4921250" algn="l"/>
                  <a:tab pos="5741988" algn="l"/>
                  <a:tab pos="6561138" algn="l"/>
                  <a:tab pos="7381875" algn="l"/>
                  <a:tab pos="8202613" algn="l"/>
                  <a:tab pos="9021763" algn="l"/>
                </a:tabLst>
              </a:pPr>
              <a:r>
                <a:rPr lang="en-GB" sz="1100">
                  <a:solidFill>
                    <a:srgbClr val="000000"/>
                  </a:solidFill>
                  <a:latin typeface="Engravers MT" charset="0"/>
                  <a:ea typeface="MS Gothic" charset="0"/>
                  <a:cs typeface="MS Gothic" charset="0"/>
                </a:rPr>
                <a:t>       </a:t>
              </a:r>
            </a:p>
          </p:txBody>
        </p:sp>
        <p:sp>
          <p:nvSpPr>
            <p:cNvPr id="507940" name="Rectangle 36"/>
            <p:cNvSpPr>
              <a:spLocks noChangeArrowheads="1"/>
            </p:cNvSpPr>
            <p:nvPr/>
          </p:nvSpPr>
          <p:spPr bwMode="auto">
            <a:xfrm>
              <a:off x="3771" y="1944"/>
              <a:ext cx="1131" cy="573"/>
            </a:xfrm>
            <a:prstGeom prst="rect">
              <a:avLst/>
            </a:prstGeom>
            <a:gradFill rotWithShape="0">
              <a:gsLst>
                <a:gs pos="0">
                  <a:srgbClr val="2C4174"/>
                </a:gs>
                <a:gs pos="100000">
                  <a:srgbClr val="618FFD"/>
                </a:gs>
              </a:gsLst>
              <a:lin ang="5400000" scaled="1"/>
            </a:gradFill>
            <a:ln w="25560">
              <a:solidFill>
                <a:srgbClr val="000000"/>
              </a:solidFill>
              <a:miter lim="800000"/>
              <a:headEnd/>
              <a:tailEnd/>
            </a:ln>
            <a:effectLst>
              <a:outerShdw dist="71785" dir="2700000" algn="ctr" rotWithShape="0">
                <a:srgbClr val="919191"/>
              </a:outerShdw>
            </a:effectLst>
          </p:spPr>
          <p:txBody>
            <a:bodyPr wrap="none" anchor="ctr"/>
            <a:lstStyle/>
            <a:p>
              <a:pPr defTabSz="409575" eaLnBrk="0" hangingPunct="0">
                <a:lnSpc>
                  <a:spcPct val="93000"/>
                </a:lnSpc>
                <a:buClr>
                  <a:srgbClr val="000000"/>
                </a:buClr>
                <a:buSzPct val="100000"/>
              </a:pPr>
              <a:endParaRPr lang="en-US" sz="2200">
                <a:solidFill>
                  <a:srgbClr val="FFFFFF"/>
                </a:solidFill>
                <a:ea typeface="MS Gothic" charset="0"/>
                <a:cs typeface="MS Gothic" charset="0"/>
              </a:endParaRPr>
            </a:p>
          </p:txBody>
        </p:sp>
        <p:sp>
          <p:nvSpPr>
            <p:cNvPr id="507941" name="Rectangle 37"/>
            <p:cNvSpPr>
              <a:spLocks noChangeArrowheads="1"/>
            </p:cNvSpPr>
            <p:nvPr/>
          </p:nvSpPr>
          <p:spPr bwMode="auto">
            <a:xfrm>
              <a:off x="3886" y="2058"/>
              <a:ext cx="939"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ctr" defTabSz="407988" eaLnBrk="0" hangingPunct="0">
                <a:lnSpc>
                  <a:spcPct val="65000"/>
                </a:lnSpc>
                <a:spcBef>
                  <a:spcPts val="1013"/>
                </a:spcBef>
                <a:buClr>
                  <a:srgbClr val="FFB3C0"/>
                </a:buClr>
                <a:buSzPct val="100000"/>
                <a:tabLst>
                  <a:tab pos="0" algn="l"/>
                  <a:tab pos="817563" algn="l"/>
                  <a:tab pos="1638300" algn="l"/>
                  <a:tab pos="2459038" algn="l"/>
                  <a:tab pos="3279775" algn="l"/>
                  <a:tab pos="4100513" algn="l"/>
                  <a:tab pos="4921250" algn="l"/>
                  <a:tab pos="5740400" algn="l"/>
                  <a:tab pos="6559550" algn="l"/>
                  <a:tab pos="7380288" algn="l"/>
                  <a:tab pos="8201025" algn="l"/>
                  <a:tab pos="9021763" algn="l"/>
                </a:tabLst>
              </a:pPr>
              <a:r>
                <a:rPr lang="en-GB" sz="1600" b="1">
                  <a:solidFill>
                    <a:srgbClr val="FFB3C0"/>
                  </a:solidFill>
                  <a:latin typeface="Helvetica" charset="0"/>
                  <a:ea typeface="MS Gothic" charset="0"/>
                  <a:cs typeface="MS Gothic" charset="0"/>
                </a:rPr>
                <a:t>NAN ĐỀ</a:t>
              </a:r>
            </a:p>
            <a:p>
              <a:pPr algn="ctr" defTabSz="407988" eaLnBrk="0" hangingPunct="0">
                <a:lnSpc>
                  <a:spcPct val="65000"/>
                </a:lnSpc>
                <a:spcBef>
                  <a:spcPts val="1013"/>
                </a:spcBef>
                <a:buClr>
                  <a:srgbClr val="FFB3C0"/>
                </a:buClr>
                <a:buSzPct val="100000"/>
                <a:tabLst>
                  <a:tab pos="0" algn="l"/>
                  <a:tab pos="817563" algn="l"/>
                  <a:tab pos="1638300" algn="l"/>
                  <a:tab pos="2459038" algn="l"/>
                  <a:tab pos="3279775" algn="l"/>
                  <a:tab pos="4100513" algn="l"/>
                  <a:tab pos="4921250" algn="l"/>
                  <a:tab pos="5740400" algn="l"/>
                  <a:tab pos="6559550" algn="l"/>
                  <a:tab pos="7380288" algn="l"/>
                  <a:tab pos="8201025" algn="l"/>
                  <a:tab pos="9021763" algn="l"/>
                </a:tabLst>
              </a:pPr>
              <a:r>
                <a:rPr lang="en-GB" sz="1600" b="1">
                  <a:solidFill>
                    <a:srgbClr val="FFB3C0"/>
                  </a:solidFill>
                  <a:latin typeface="Helvetica" charset="0"/>
                  <a:ea typeface="MS Gothic" charset="0"/>
                  <a:cs typeface="MS Gothic" charset="0"/>
                </a:rPr>
                <a:t>HỘI THÁNH</a:t>
              </a:r>
            </a:p>
          </p:txBody>
        </p:sp>
        <p:sp>
          <p:nvSpPr>
            <p:cNvPr id="507942" name="Line 38"/>
            <p:cNvSpPr>
              <a:spLocks noChangeShapeType="1"/>
            </p:cNvSpPr>
            <p:nvPr/>
          </p:nvSpPr>
          <p:spPr bwMode="auto">
            <a:xfrm>
              <a:off x="3547" y="2604"/>
              <a:ext cx="1561" cy="1"/>
            </a:xfrm>
            <a:prstGeom prst="line">
              <a:avLst/>
            </a:prstGeom>
            <a:noFill/>
            <a:ln w="76320">
              <a:solidFill>
                <a:srgbClr val="FFFFFF"/>
              </a:solidFill>
              <a:miter lim="800000"/>
              <a:headEnd/>
              <a:tailEnd/>
            </a:ln>
            <a:effectLst>
              <a:outerShdw dist="99193" dir="2381944" algn="ctr" rotWithShape="0">
                <a:srgbClr val="808080"/>
              </a:outerShdw>
            </a:effectLst>
            <a:extLst>
              <a:ext uri="{909E8E84-426E-40dd-AFC4-6F175D3DCCD1}">
                <a14:hiddenFill xmlns:a14="http://schemas.microsoft.com/office/drawing/2010/main">
                  <a:noFill/>
                </a14:hiddenFill>
              </a:ext>
            </a:extLst>
          </p:spPr>
          <p:txBody>
            <a:bodyPr/>
            <a:lstStyle/>
            <a:p>
              <a:endParaRPr lang="en-US"/>
            </a:p>
          </p:txBody>
        </p:sp>
        <p:sp>
          <p:nvSpPr>
            <p:cNvPr id="507943" name="Line 39"/>
            <p:cNvSpPr>
              <a:spLocks noChangeShapeType="1"/>
            </p:cNvSpPr>
            <p:nvPr/>
          </p:nvSpPr>
          <p:spPr bwMode="auto">
            <a:xfrm>
              <a:off x="4974" y="2608"/>
              <a:ext cx="1" cy="811"/>
            </a:xfrm>
            <a:prstGeom prst="line">
              <a:avLst/>
            </a:prstGeom>
            <a:noFill/>
            <a:ln w="76320">
              <a:solidFill>
                <a:srgbClr val="FFFFFF"/>
              </a:solidFill>
              <a:miter lim="800000"/>
              <a:headEnd/>
              <a:tailEnd/>
            </a:ln>
            <a:effectLst>
              <a:outerShdw dist="99193" dir="2381944" algn="ctr" rotWithShape="0">
                <a:srgbClr val="808080"/>
              </a:outerShdw>
            </a:effectLst>
            <a:extLst>
              <a:ext uri="{909E8E84-426E-40dd-AFC4-6F175D3DCCD1}">
                <a14:hiddenFill xmlns:a14="http://schemas.microsoft.com/office/drawing/2010/main">
                  <a:noFill/>
                </a14:hiddenFill>
              </a:ext>
            </a:extLst>
          </p:spPr>
          <p:txBody>
            <a:bodyPr/>
            <a:lstStyle/>
            <a:p>
              <a:endParaRPr lang="en-US"/>
            </a:p>
          </p:txBody>
        </p:sp>
        <p:sp>
          <p:nvSpPr>
            <p:cNvPr id="507944" name="Line 40"/>
            <p:cNvSpPr>
              <a:spLocks noChangeShapeType="1"/>
            </p:cNvSpPr>
            <p:nvPr/>
          </p:nvSpPr>
          <p:spPr bwMode="auto">
            <a:xfrm>
              <a:off x="3673" y="2608"/>
              <a:ext cx="1" cy="1205"/>
            </a:xfrm>
            <a:prstGeom prst="line">
              <a:avLst/>
            </a:prstGeom>
            <a:noFill/>
            <a:ln w="76320">
              <a:solidFill>
                <a:srgbClr val="FFFFFF"/>
              </a:solidFill>
              <a:miter lim="800000"/>
              <a:headEnd/>
              <a:tailEnd/>
            </a:ln>
            <a:effectLst>
              <a:outerShdw dist="99193" dir="2381944" algn="ctr" rotWithShape="0">
                <a:srgbClr val="808080"/>
              </a:outerShdw>
            </a:effectLst>
            <a:extLst>
              <a:ext uri="{909E8E84-426E-40dd-AFC4-6F175D3DCCD1}">
                <a14:hiddenFill xmlns:a14="http://schemas.microsoft.com/office/drawing/2010/main">
                  <a:noFill/>
                </a14:hiddenFill>
              </a:ext>
            </a:extLst>
          </p:spPr>
          <p:txBody>
            <a:bodyPr/>
            <a:lstStyle/>
            <a:p>
              <a:endParaRPr lang="en-US"/>
            </a:p>
          </p:txBody>
        </p:sp>
        <p:sp>
          <p:nvSpPr>
            <p:cNvPr id="507945" name="Rectangle 41"/>
            <p:cNvSpPr>
              <a:spLocks noChangeArrowheads="1"/>
            </p:cNvSpPr>
            <p:nvPr/>
          </p:nvSpPr>
          <p:spPr bwMode="auto">
            <a:xfrm>
              <a:off x="3722" y="1657"/>
              <a:ext cx="1208"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p>
              <a:pPr algn="ctr" defTabSz="407988" eaLnBrk="0" hangingPunct="0">
                <a:spcBef>
                  <a:spcPts val="1125"/>
                </a:spcBef>
                <a:buClr>
                  <a:srgbClr val="FFFFFF"/>
                </a:buClr>
                <a:buSzPct val="100000"/>
                <a:tabLst>
                  <a:tab pos="0" algn="l"/>
                  <a:tab pos="817563" algn="l"/>
                  <a:tab pos="1638300" algn="l"/>
                  <a:tab pos="2459038" algn="l"/>
                  <a:tab pos="3279775" algn="l"/>
                  <a:tab pos="4100513" algn="l"/>
                  <a:tab pos="4921250" algn="l"/>
                  <a:tab pos="5740400" algn="l"/>
                  <a:tab pos="6559550" algn="l"/>
                  <a:tab pos="7380288" algn="l"/>
                  <a:tab pos="8201025" algn="l"/>
                  <a:tab pos="9021763" algn="l"/>
                </a:tabLst>
              </a:pPr>
              <a:r>
                <a:rPr lang="en-GB" sz="1800" b="1">
                  <a:solidFill>
                    <a:srgbClr val="FFFFFF"/>
                  </a:solidFill>
                  <a:latin typeface="Helvetica" charset="0"/>
                  <a:ea typeface="MS Gothic" charset="0"/>
                  <a:cs typeface="MS Gothic" charset="0"/>
                </a:rPr>
                <a:t>(21 Sách)</a:t>
              </a:r>
              <a:r>
                <a:rPr lang="ar-sa" sz="1800" b="1">
                  <a:solidFill>
                    <a:srgbClr val="FFFFFF"/>
                  </a:solidFill>
                  <a:latin typeface="Helvetica" charset="0"/>
                  <a:ea typeface="MS Gothic" charset="0"/>
                  <a:cs typeface="MS Gothic" charset="0"/>
                </a:rPr>
                <a:t>‏</a:t>
              </a:r>
              <a:endParaRPr lang="en-GB" sz="1800" b="1">
                <a:solidFill>
                  <a:srgbClr val="FFFFFF"/>
                </a:solidFill>
                <a:latin typeface="Helvetica" charset="0"/>
                <a:ea typeface="MS Gothic" charset="0"/>
                <a:cs typeface="MS Gothic" charset="0"/>
              </a:endParaRPr>
            </a:p>
          </p:txBody>
        </p:sp>
        <p:sp>
          <p:nvSpPr>
            <p:cNvPr id="507946" name="Rectangle 42"/>
            <p:cNvSpPr>
              <a:spLocks noChangeArrowheads="1"/>
            </p:cNvSpPr>
            <p:nvPr/>
          </p:nvSpPr>
          <p:spPr bwMode="auto">
            <a:xfrm>
              <a:off x="3813" y="2752"/>
              <a:ext cx="1075" cy="1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gn="ctr" defTabSz="407988" eaLnBrk="0" hangingPunct="0">
                <a:lnSpc>
                  <a:spcPct val="85000"/>
                </a:lnSpc>
                <a:spcBef>
                  <a:spcPts val="1575"/>
                </a:spcBef>
                <a:buClr>
                  <a:srgbClr val="A7FFA7"/>
                </a:buClr>
                <a:buSzPct val="100000"/>
                <a:tabLst>
                  <a:tab pos="0" algn="l"/>
                  <a:tab pos="817563" algn="l"/>
                  <a:tab pos="1638300" algn="l"/>
                  <a:tab pos="2459038" algn="l"/>
                  <a:tab pos="3279775" algn="l"/>
                  <a:tab pos="4100513" algn="l"/>
                  <a:tab pos="4921250" algn="l"/>
                  <a:tab pos="5740400" algn="l"/>
                  <a:tab pos="6559550" algn="l"/>
                  <a:tab pos="7380288" algn="l"/>
                  <a:tab pos="8201025" algn="l"/>
                  <a:tab pos="9021763" algn="l"/>
                </a:tabLst>
              </a:pPr>
              <a:r>
                <a:rPr lang="en-GB" sz="2500" b="1">
                  <a:solidFill>
                    <a:srgbClr val="A7FFA7"/>
                  </a:solidFill>
                  <a:latin typeface="Helvetica" charset="0"/>
                  <a:ea typeface="MS Gothic" charset="0"/>
                  <a:cs typeface="MS Gothic" charset="0"/>
                </a:rPr>
                <a:t>CÁC</a:t>
              </a:r>
            </a:p>
            <a:p>
              <a:pPr algn="ctr" defTabSz="407988" eaLnBrk="0" hangingPunct="0">
                <a:lnSpc>
                  <a:spcPct val="85000"/>
                </a:lnSpc>
                <a:spcBef>
                  <a:spcPts val="1575"/>
                </a:spcBef>
                <a:buClr>
                  <a:srgbClr val="A7FFA7"/>
                </a:buClr>
                <a:buSzPct val="100000"/>
                <a:tabLst>
                  <a:tab pos="0" algn="l"/>
                  <a:tab pos="817563" algn="l"/>
                  <a:tab pos="1638300" algn="l"/>
                  <a:tab pos="2459038" algn="l"/>
                  <a:tab pos="3279775" algn="l"/>
                  <a:tab pos="4100513" algn="l"/>
                  <a:tab pos="4921250" algn="l"/>
                  <a:tab pos="5740400" algn="l"/>
                  <a:tab pos="6559550" algn="l"/>
                  <a:tab pos="7380288" algn="l"/>
                  <a:tab pos="8201025" algn="l"/>
                  <a:tab pos="9021763" algn="l"/>
                </a:tabLst>
              </a:pPr>
              <a:r>
                <a:rPr lang="en-GB" sz="2500" b="1">
                  <a:solidFill>
                    <a:srgbClr val="A7FFA7"/>
                  </a:solidFill>
                  <a:latin typeface="Helvetica" charset="0"/>
                  <a:ea typeface="MS Gothic" charset="0"/>
                  <a:cs typeface="MS Gothic" charset="0"/>
                </a:rPr>
                <a:t>THƯ TÍN</a:t>
              </a:r>
            </a:p>
            <a:p>
              <a:pPr algn="ctr" defTabSz="407988" eaLnBrk="0" hangingPunct="0">
                <a:lnSpc>
                  <a:spcPct val="50000"/>
                </a:lnSpc>
                <a:spcBef>
                  <a:spcPts val="1575"/>
                </a:spcBef>
                <a:buClr>
                  <a:srgbClr val="A7FFA7"/>
                </a:buClr>
                <a:buSzPct val="100000"/>
                <a:tabLst>
                  <a:tab pos="0" algn="l"/>
                  <a:tab pos="817563" algn="l"/>
                  <a:tab pos="1638300" algn="l"/>
                  <a:tab pos="2459038" algn="l"/>
                  <a:tab pos="3279775" algn="l"/>
                  <a:tab pos="4100513" algn="l"/>
                  <a:tab pos="4921250" algn="l"/>
                  <a:tab pos="5740400" algn="l"/>
                  <a:tab pos="6559550" algn="l"/>
                  <a:tab pos="7380288" algn="l"/>
                  <a:tab pos="8201025" algn="l"/>
                  <a:tab pos="9021763" algn="l"/>
                </a:tabLst>
              </a:pPr>
              <a:endParaRPr lang="en-GB" sz="2500" u="sng">
                <a:solidFill>
                  <a:srgbClr val="A7FFA7"/>
                </a:solidFill>
                <a:latin typeface="Helvetica" charset="0"/>
                <a:ea typeface="MS Gothic" charset="0"/>
                <a:cs typeface="MS Gothic" charset="0"/>
              </a:endParaRPr>
            </a:p>
            <a:p>
              <a:pPr algn="ctr" defTabSz="407988" eaLnBrk="0" hangingPunct="0">
                <a:buClr>
                  <a:srgbClr val="A7FFA7"/>
                </a:buClr>
                <a:buSzPct val="100000"/>
                <a:tabLst>
                  <a:tab pos="0" algn="l"/>
                  <a:tab pos="817563" algn="l"/>
                  <a:tab pos="1638300" algn="l"/>
                  <a:tab pos="2459038" algn="l"/>
                  <a:tab pos="3279775" algn="l"/>
                  <a:tab pos="4100513" algn="l"/>
                  <a:tab pos="4921250" algn="l"/>
                  <a:tab pos="5740400" algn="l"/>
                  <a:tab pos="6559550" algn="l"/>
                  <a:tab pos="7380288" algn="l"/>
                  <a:tab pos="8201025" algn="l"/>
                  <a:tab pos="9021763" algn="l"/>
                </a:tabLst>
              </a:pPr>
              <a:endParaRPr lang="en-GB" sz="2500" u="sng">
                <a:solidFill>
                  <a:srgbClr val="A7FFA7"/>
                </a:solidFill>
                <a:latin typeface="Helvetica" charset="0"/>
                <a:ea typeface="MS Gothic" charset="0"/>
                <a:cs typeface="MS Gothic" charset="0"/>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nodeType="clickEffect">
                                  <p:stCondLst>
                                    <p:cond delay="0"/>
                                  </p:stCondLst>
                                  <p:childTnLst>
                                    <p:set>
                                      <p:cBhvr>
                                        <p:cTn id="6" dur="1" fill="hold">
                                          <p:stCondLst>
                                            <p:cond delay="0"/>
                                          </p:stCondLst>
                                        </p:cTn>
                                        <p:tgtEl>
                                          <p:spTgt spid="45079"/>
                                        </p:tgtEl>
                                        <p:attrNameLst>
                                          <p:attrName>style.visibility</p:attrName>
                                        </p:attrNameLst>
                                      </p:cBhvr>
                                      <p:to>
                                        <p:strVal val="visible"/>
                                      </p:to>
                                    </p:set>
                                    <p:anim calcmode="lin" valueType="num">
                                      <p:cBhvr>
                                        <p:cTn id="7" dur="500" fill="hold"/>
                                        <p:tgtEl>
                                          <p:spTgt spid="45079"/>
                                        </p:tgtEl>
                                        <p:attrNameLst>
                                          <p:attrName>ppt_w</p:attrName>
                                        </p:attrNameLst>
                                      </p:cBhvr>
                                      <p:tavLst>
                                        <p:tav tm="100000">
                                          <p:val>
                                            <p:strVal val="(6*min(ma#ppt_x(#ppt_w*#ppt_h,.3),1)-7.4)/-.7*#ppt_w"/>
                                          </p:val>
                                        </p:tav>
                                        <p:tav tm="100000">
                                          <p:val>
                                            <p:strVal val="#ppt_w"/>
                                          </p:val>
                                        </p:tav>
                                      </p:tavLst>
                                    </p:anim>
                                    <p:anim calcmode="lin" valueType="num">
                                      <p:cBhvr>
                                        <p:cTn id="8" dur="500" fill="hold"/>
                                        <p:tgtEl>
                                          <p:spTgt spid="45079"/>
                                        </p:tgtEl>
                                        <p:attrNameLst>
                                          <p:attrName>ppt_h</p:attrName>
                                        </p:attrNameLst>
                                      </p:cBhvr>
                                      <p:tavLst>
                                        <p:tav tm="100000">
                                          <p:val>
                                            <p:strVal val="(6*min(ma#ppt_x(#ppt_w*#ppt_h,.3),1)-7.4)/-.7*#ppt_h"/>
                                          </p:val>
                                        </p:tav>
                                        <p:tav tm="100000">
                                          <p:val>
                                            <p:strVal val="#ppt_h"/>
                                          </p:val>
                                        </p:tav>
                                      </p:tavLst>
                                    </p:anim>
                                    <p:anim calcmode="lin" valueType="num">
                                      <p:cBhvr>
                                        <p:cTn id="9" dur="500" fill="hold"/>
                                        <p:tgtEl>
                                          <p:spTgt spid="45079"/>
                                        </p:tgtEl>
                                        <p:attrNameLst>
                                          <p:attrName>ppt_x</p:attrName>
                                        </p:attrNameLst>
                                      </p:cBhvr>
                                      <p:tavLst>
                                        <p:tav tm="100000">
                                          <p:val>
                                            <p:fltVal val="0.5"/>
                                          </p:val>
                                        </p:tav>
                                        <p:tav tm="100000">
                                          <p:val>
                                            <p:strVal val="#ppt_x"/>
                                          </p:val>
                                        </p:tav>
                                      </p:tavLst>
                                    </p:anim>
                                    <p:anim calcmode="lin" valueType="num">
                                      <p:cBhvr>
                                        <p:cTn id="10" dur="500" fill="hold"/>
                                        <p:tgtEl>
                                          <p:spTgt spid="45079"/>
                                        </p:tgtEl>
                                        <p:attrNameLst>
                                          <p:attrName>ppt_y</p:attrName>
                                        </p:attrNameLst>
                                      </p:cBhvr>
                                      <p:tavLst>
                                        <p:tav tm="100000">
                                          <p:val>
                                            <p:strVal val="1+(6*min(ma#ppt_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36" fill="hold" nodeType="clickEffect">
                                  <p:stCondLst>
                                    <p:cond delay="0"/>
                                  </p:stCondLst>
                                  <p:childTnLst>
                                    <p:set>
                                      <p:cBhvr>
                                        <p:cTn id="14" dur="1" fill="hold">
                                          <p:stCondLst>
                                            <p:cond delay="0"/>
                                          </p:stCondLst>
                                        </p:cTn>
                                        <p:tgtEl>
                                          <p:spTgt spid="45067"/>
                                        </p:tgtEl>
                                        <p:attrNameLst>
                                          <p:attrName>style.visibility</p:attrName>
                                        </p:attrNameLst>
                                      </p:cBhvr>
                                      <p:to>
                                        <p:strVal val="visible"/>
                                      </p:to>
                                    </p:set>
                                    <p:anim calcmode="lin" valueType="num">
                                      <p:cBhvr>
                                        <p:cTn id="15" dur="500" fill="hold"/>
                                        <p:tgtEl>
                                          <p:spTgt spid="45067"/>
                                        </p:tgtEl>
                                        <p:attrNameLst>
                                          <p:attrName>ppt_w</p:attrName>
                                        </p:attrNameLst>
                                      </p:cBhvr>
                                      <p:tavLst>
                                        <p:tav tm="100000">
                                          <p:val>
                                            <p:strVal val="(6*min(ma#ppt_x(#ppt_w*#ppt_h,.3),1)-7.4)/-.7*#ppt_w"/>
                                          </p:val>
                                        </p:tav>
                                        <p:tav tm="100000">
                                          <p:val>
                                            <p:strVal val="#ppt_w"/>
                                          </p:val>
                                        </p:tav>
                                      </p:tavLst>
                                    </p:anim>
                                    <p:anim calcmode="lin" valueType="num">
                                      <p:cBhvr>
                                        <p:cTn id="16" dur="500" fill="hold"/>
                                        <p:tgtEl>
                                          <p:spTgt spid="45067"/>
                                        </p:tgtEl>
                                        <p:attrNameLst>
                                          <p:attrName>ppt_h</p:attrName>
                                        </p:attrNameLst>
                                      </p:cBhvr>
                                      <p:tavLst>
                                        <p:tav tm="100000">
                                          <p:val>
                                            <p:strVal val="(6*min(ma#ppt_x(#ppt_w*#ppt_h,.3),1)-7.4)/-.7*#ppt_h"/>
                                          </p:val>
                                        </p:tav>
                                        <p:tav tm="100000">
                                          <p:val>
                                            <p:strVal val="#ppt_h"/>
                                          </p:val>
                                        </p:tav>
                                      </p:tavLst>
                                    </p:anim>
                                    <p:anim calcmode="lin" valueType="num">
                                      <p:cBhvr>
                                        <p:cTn id="17" dur="500" fill="hold"/>
                                        <p:tgtEl>
                                          <p:spTgt spid="45067"/>
                                        </p:tgtEl>
                                        <p:attrNameLst>
                                          <p:attrName>ppt_x</p:attrName>
                                        </p:attrNameLst>
                                      </p:cBhvr>
                                      <p:tavLst>
                                        <p:tav tm="100000">
                                          <p:val>
                                            <p:fltVal val="0.5"/>
                                          </p:val>
                                        </p:tav>
                                        <p:tav tm="100000">
                                          <p:val>
                                            <p:strVal val="#ppt_x"/>
                                          </p:val>
                                        </p:tav>
                                      </p:tavLst>
                                    </p:anim>
                                    <p:anim calcmode="lin" valueType="num">
                                      <p:cBhvr>
                                        <p:cTn id="18" dur="500" fill="hold"/>
                                        <p:tgtEl>
                                          <p:spTgt spid="45067"/>
                                        </p:tgtEl>
                                        <p:attrNameLst>
                                          <p:attrName>ppt_y</p:attrName>
                                        </p:attrNameLst>
                                      </p:cBhvr>
                                      <p:tavLst>
                                        <p:tav tm="100000">
                                          <p:val>
                                            <p:strVal val="1+(6*min(ma#ppt_x(#ppt_w*#ppt_h,.3),1)-7.4)/-.7*#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36" fill="hold" nodeType="clickEffect">
                                  <p:stCondLst>
                                    <p:cond delay="0"/>
                                  </p:stCondLst>
                                  <p:childTnLst>
                                    <p:set>
                                      <p:cBhvr>
                                        <p:cTn id="22" dur="1" fill="hold">
                                          <p:stCondLst>
                                            <p:cond delay="0"/>
                                          </p:stCondLst>
                                        </p:cTn>
                                        <p:tgtEl>
                                          <p:spTgt spid="45068"/>
                                        </p:tgtEl>
                                        <p:attrNameLst>
                                          <p:attrName>style.visibility</p:attrName>
                                        </p:attrNameLst>
                                      </p:cBhvr>
                                      <p:to>
                                        <p:strVal val="visible"/>
                                      </p:to>
                                    </p:set>
                                    <p:anim calcmode="lin" valueType="num">
                                      <p:cBhvr>
                                        <p:cTn id="23" dur="500" fill="hold"/>
                                        <p:tgtEl>
                                          <p:spTgt spid="45068"/>
                                        </p:tgtEl>
                                        <p:attrNameLst>
                                          <p:attrName>ppt_w</p:attrName>
                                        </p:attrNameLst>
                                      </p:cBhvr>
                                      <p:tavLst>
                                        <p:tav tm="100000">
                                          <p:val>
                                            <p:strVal val="(6*min(ma#ppt_x(#ppt_w*#ppt_h,.3),1)-7.4)/-.7*#ppt_w"/>
                                          </p:val>
                                        </p:tav>
                                        <p:tav tm="100000">
                                          <p:val>
                                            <p:strVal val="#ppt_w"/>
                                          </p:val>
                                        </p:tav>
                                      </p:tavLst>
                                    </p:anim>
                                    <p:anim calcmode="lin" valueType="num">
                                      <p:cBhvr>
                                        <p:cTn id="24" dur="500" fill="hold"/>
                                        <p:tgtEl>
                                          <p:spTgt spid="45068"/>
                                        </p:tgtEl>
                                        <p:attrNameLst>
                                          <p:attrName>ppt_h</p:attrName>
                                        </p:attrNameLst>
                                      </p:cBhvr>
                                      <p:tavLst>
                                        <p:tav tm="100000">
                                          <p:val>
                                            <p:strVal val="(6*min(ma#ppt_x(#ppt_w*#ppt_h,.3),1)-7.4)/-.7*#ppt_h"/>
                                          </p:val>
                                        </p:tav>
                                        <p:tav tm="100000">
                                          <p:val>
                                            <p:strVal val="#ppt_h"/>
                                          </p:val>
                                        </p:tav>
                                      </p:tavLst>
                                    </p:anim>
                                    <p:anim calcmode="lin" valueType="num">
                                      <p:cBhvr>
                                        <p:cTn id="25" dur="500" fill="hold"/>
                                        <p:tgtEl>
                                          <p:spTgt spid="45068"/>
                                        </p:tgtEl>
                                        <p:attrNameLst>
                                          <p:attrName>ppt_x</p:attrName>
                                        </p:attrNameLst>
                                      </p:cBhvr>
                                      <p:tavLst>
                                        <p:tav tm="100000">
                                          <p:val>
                                            <p:fltVal val="0.5"/>
                                          </p:val>
                                        </p:tav>
                                        <p:tav tm="100000">
                                          <p:val>
                                            <p:strVal val="#ppt_x"/>
                                          </p:val>
                                        </p:tav>
                                      </p:tavLst>
                                    </p:anim>
                                    <p:anim calcmode="lin" valueType="num">
                                      <p:cBhvr>
                                        <p:cTn id="26" dur="500" fill="hold"/>
                                        <p:tgtEl>
                                          <p:spTgt spid="45068"/>
                                        </p:tgtEl>
                                        <p:attrNameLst>
                                          <p:attrName>ppt_y</p:attrName>
                                        </p:attrNameLst>
                                      </p:cBhvr>
                                      <p:tavLst>
                                        <p:tav tm="100000">
                                          <p:val>
                                            <p:strVal val="1+(6*min(ma#ppt_x(#ppt_w*#ppt_h,.3),1)-7.4)/-.7*#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36" fill="hold" nodeType="clickEffect">
                                  <p:stCondLst>
                                    <p:cond delay="0"/>
                                  </p:stCondLst>
                                  <p:childTnLst>
                                    <p:set>
                                      <p:cBhvr>
                                        <p:cTn id="30" dur="1" fill="hold">
                                          <p:stCondLst>
                                            <p:cond delay="0"/>
                                          </p:stCondLst>
                                        </p:cTn>
                                        <p:tgtEl>
                                          <p:spTgt spid="45069"/>
                                        </p:tgtEl>
                                        <p:attrNameLst>
                                          <p:attrName>style.visibility</p:attrName>
                                        </p:attrNameLst>
                                      </p:cBhvr>
                                      <p:to>
                                        <p:strVal val="visible"/>
                                      </p:to>
                                    </p:set>
                                    <p:anim calcmode="lin" valueType="num">
                                      <p:cBhvr>
                                        <p:cTn id="31" dur="500" fill="hold"/>
                                        <p:tgtEl>
                                          <p:spTgt spid="45069"/>
                                        </p:tgtEl>
                                        <p:attrNameLst>
                                          <p:attrName>ppt_w</p:attrName>
                                        </p:attrNameLst>
                                      </p:cBhvr>
                                      <p:tavLst>
                                        <p:tav tm="100000">
                                          <p:val>
                                            <p:strVal val="(6*min(ma#ppt_x(#ppt_w*#ppt_h,.3),1)-7.4)/-.7*#ppt_w"/>
                                          </p:val>
                                        </p:tav>
                                        <p:tav tm="100000">
                                          <p:val>
                                            <p:strVal val="#ppt_w"/>
                                          </p:val>
                                        </p:tav>
                                      </p:tavLst>
                                    </p:anim>
                                    <p:anim calcmode="lin" valueType="num">
                                      <p:cBhvr>
                                        <p:cTn id="32" dur="500" fill="hold"/>
                                        <p:tgtEl>
                                          <p:spTgt spid="45069"/>
                                        </p:tgtEl>
                                        <p:attrNameLst>
                                          <p:attrName>ppt_h</p:attrName>
                                        </p:attrNameLst>
                                      </p:cBhvr>
                                      <p:tavLst>
                                        <p:tav tm="100000">
                                          <p:val>
                                            <p:strVal val="(6*min(ma#ppt_x(#ppt_w*#ppt_h,.3),1)-7.4)/-.7*#ppt_h"/>
                                          </p:val>
                                        </p:tav>
                                        <p:tav tm="100000">
                                          <p:val>
                                            <p:strVal val="#ppt_h"/>
                                          </p:val>
                                        </p:tav>
                                      </p:tavLst>
                                    </p:anim>
                                    <p:anim calcmode="lin" valueType="num">
                                      <p:cBhvr>
                                        <p:cTn id="33" dur="500" fill="hold"/>
                                        <p:tgtEl>
                                          <p:spTgt spid="45069"/>
                                        </p:tgtEl>
                                        <p:attrNameLst>
                                          <p:attrName>ppt_x</p:attrName>
                                        </p:attrNameLst>
                                      </p:cBhvr>
                                      <p:tavLst>
                                        <p:tav tm="100000">
                                          <p:val>
                                            <p:fltVal val="0.5"/>
                                          </p:val>
                                        </p:tav>
                                        <p:tav tm="100000">
                                          <p:val>
                                            <p:strVal val="#ppt_x"/>
                                          </p:val>
                                        </p:tav>
                                      </p:tavLst>
                                    </p:anim>
                                    <p:anim calcmode="lin" valueType="num">
                                      <p:cBhvr>
                                        <p:cTn id="34" dur="500" fill="hold"/>
                                        <p:tgtEl>
                                          <p:spTgt spid="45069"/>
                                        </p:tgtEl>
                                        <p:attrNameLst>
                                          <p:attrName>ppt_y</p:attrName>
                                        </p:attrNameLst>
                                      </p:cBhvr>
                                      <p:tavLst>
                                        <p:tav tm="100000">
                                          <p:val>
                                            <p:strVal val="1+(6*min(ma#ppt_x(#ppt_w*#ppt_h,.3),1)-7.4)/-.7*#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36" fill="hold" nodeType="clickEffect">
                                  <p:stCondLst>
                                    <p:cond delay="0"/>
                                  </p:stCondLst>
                                  <p:childTnLst>
                                    <p:set>
                                      <p:cBhvr>
                                        <p:cTn id="38" dur="1" fill="hold">
                                          <p:stCondLst>
                                            <p:cond delay="0"/>
                                          </p:stCondLst>
                                        </p:cTn>
                                        <p:tgtEl>
                                          <p:spTgt spid="45073"/>
                                        </p:tgtEl>
                                        <p:attrNameLst>
                                          <p:attrName>style.visibility</p:attrName>
                                        </p:attrNameLst>
                                      </p:cBhvr>
                                      <p:to>
                                        <p:strVal val="visible"/>
                                      </p:to>
                                    </p:set>
                                    <p:anim calcmode="lin" valueType="num">
                                      <p:cBhvr>
                                        <p:cTn id="39" dur="500" fill="hold"/>
                                        <p:tgtEl>
                                          <p:spTgt spid="45073"/>
                                        </p:tgtEl>
                                        <p:attrNameLst>
                                          <p:attrName>ppt_w</p:attrName>
                                        </p:attrNameLst>
                                      </p:cBhvr>
                                      <p:tavLst>
                                        <p:tav tm="100000">
                                          <p:val>
                                            <p:strVal val="(6*min(ma#ppt_x(#ppt_w*#ppt_h,.3),1)-7.4)/-.7*#ppt_w"/>
                                          </p:val>
                                        </p:tav>
                                        <p:tav tm="100000">
                                          <p:val>
                                            <p:strVal val="#ppt_w"/>
                                          </p:val>
                                        </p:tav>
                                      </p:tavLst>
                                    </p:anim>
                                    <p:anim calcmode="lin" valueType="num">
                                      <p:cBhvr>
                                        <p:cTn id="40" dur="500" fill="hold"/>
                                        <p:tgtEl>
                                          <p:spTgt spid="45073"/>
                                        </p:tgtEl>
                                        <p:attrNameLst>
                                          <p:attrName>ppt_h</p:attrName>
                                        </p:attrNameLst>
                                      </p:cBhvr>
                                      <p:tavLst>
                                        <p:tav tm="100000">
                                          <p:val>
                                            <p:strVal val="(6*min(ma#ppt_x(#ppt_w*#ppt_h,.3),1)-7.4)/-.7*#ppt_h"/>
                                          </p:val>
                                        </p:tav>
                                        <p:tav tm="100000">
                                          <p:val>
                                            <p:strVal val="#ppt_h"/>
                                          </p:val>
                                        </p:tav>
                                      </p:tavLst>
                                    </p:anim>
                                    <p:anim calcmode="lin" valueType="num">
                                      <p:cBhvr>
                                        <p:cTn id="41" dur="500" fill="hold"/>
                                        <p:tgtEl>
                                          <p:spTgt spid="45073"/>
                                        </p:tgtEl>
                                        <p:attrNameLst>
                                          <p:attrName>ppt_x</p:attrName>
                                        </p:attrNameLst>
                                      </p:cBhvr>
                                      <p:tavLst>
                                        <p:tav tm="100000">
                                          <p:val>
                                            <p:fltVal val="0.5"/>
                                          </p:val>
                                        </p:tav>
                                        <p:tav tm="100000">
                                          <p:val>
                                            <p:strVal val="#ppt_x"/>
                                          </p:val>
                                        </p:tav>
                                      </p:tavLst>
                                    </p:anim>
                                    <p:anim calcmode="lin" valueType="num">
                                      <p:cBhvr>
                                        <p:cTn id="42" dur="500" fill="hold"/>
                                        <p:tgtEl>
                                          <p:spTgt spid="45073"/>
                                        </p:tgtEl>
                                        <p:attrNameLst>
                                          <p:attrName>ppt_y</p:attrName>
                                        </p:attrNameLst>
                                      </p:cBhvr>
                                      <p:tavLst>
                                        <p:tav tm="100000">
                                          <p:val>
                                            <p:strVal val="1+(6*min(ma#ppt_x(#ppt_w*#ppt_h,.3),1)-7.4)/-.7*#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3" presetClass="entr" presetSubtype="36" fill="hold" nodeType="clickEffect">
                                  <p:stCondLst>
                                    <p:cond delay="0"/>
                                  </p:stCondLst>
                                  <p:childTnLst>
                                    <p:set>
                                      <p:cBhvr>
                                        <p:cTn id="46" dur="1" fill="hold">
                                          <p:stCondLst>
                                            <p:cond delay="0"/>
                                          </p:stCondLst>
                                        </p:cTn>
                                        <p:tgtEl>
                                          <p:spTgt spid="45070"/>
                                        </p:tgtEl>
                                        <p:attrNameLst>
                                          <p:attrName>style.visibility</p:attrName>
                                        </p:attrNameLst>
                                      </p:cBhvr>
                                      <p:to>
                                        <p:strVal val="visible"/>
                                      </p:to>
                                    </p:set>
                                    <p:anim calcmode="lin" valueType="num">
                                      <p:cBhvr>
                                        <p:cTn id="47" dur="500" fill="hold"/>
                                        <p:tgtEl>
                                          <p:spTgt spid="45070"/>
                                        </p:tgtEl>
                                        <p:attrNameLst>
                                          <p:attrName>ppt_w</p:attrName>
                                        </p:attrNameLst>
                                      </p:cBhvr>
                                      <p:tavLst>
                                        <p:tav tm="100000">
                                          <p:val>
                                            <p:strVal val="(6*min(ma#ppt_x(#ppt_w*#ppt_h,.3),1)-7.4)/-.7*#ppt_w"/>
                                          </p:val>
                                        </p:tav>
                                        <p:tav tm="100000">
                                          <p:val>
                                            <p:strVal val="#ppt_w"/>
                                          </p:val>
                                        </p:tav>
                                      </p:tavLst>
                                    </p:anim>
                                    <p:anim calcmode="lin" valueType="num">
                                      <p:cBhvr>
                                        <p:cTn id="48" dur="500" fill="hold"/>
                                        <p:tgtEl>
                                          <p:spTgt spid="45070"/>
                                        </p:tgtEl>
                                        <p:attrNameLst>
                                          <p:attrName>ppt_h</p:attrName>
                                        </p:attrNameLst>
                                      </p:cBhvr>
                                      <p:tavLst>
                                        <p:tav tm="100000">
                                          <p:val>
                                            <p:strVal val="(6*min(ma#ppt_x(#ppt_w*#ppt_h,.3),1)-7.4)/-.7*#ppt_h"/>
                                          </p:val>
                                        </p:tav>
                                        <p:tav tm="100000">
                                          <p:val>
                                            <p:strVal val="#ppt_h"/>
                                          </p:val>
                                        </p:tav>
                                      </p:tavLst>
                                    </p:anim>
                                    <p:anim calcmode="lin" valueType="num">
                                      <p:cBhvr>
                                        <p:cTn id="49" dur="500" fill="hold"/>
                                        <p:tgtEl>
                                          <p:spTgt spid="45070"/>
                                        </p:tgtEl>
                                        <p:attrNameLst>
                                          <p:attrName>ppt_x</p:attrName>
                                        </p:attrNameLst>
                                      </p:cBhvr>
                                      <p:tavLst>
                                        <p:tav tm="100000">
                                          <p:val>
                                            <p:fltVal val="0.5"/>
                                          </p:val>
                                        </p:tav>
                                        <p:tav tm="100000">
                                          <p:val>
                                            <p:strVal val="#ppt_x"/>
                                          </p:val>
                                        </p:tav>
                                      </p:tavLst>
                                    </p:anim>
                                    <p:anim calcmode="lin" valueType="num">
                                      <p:cBhvr>
                                        <p:cTn id="50" dur="500" fill="hold"/>
                                        <p:tgtEl>
                                          <p:spTgt spid="45070"/>
                                        </p:tgtEl>
                                        <p:attrNameLst>
                                          <p:attrName>ppt_y</p:attrName>
                                        </p:attrNameLst>
                                      </p:cBhvr>
                                      <p:tavLst>
                                        <p:tav tm="100000">
                                          <p:val>
                                            <p:strVal val="1+(6*min(ma#ppt_x(#ppt_w*#ppt_h,.3),1)-7.4)/-.7*#ppt_h/2"/>
                                          </p:val>
                                        </p:tav>
                                        <p:tav tm="100000">
                                          <p:val>
                                            <p:strVal val="#ppt_y"/>
                                          </p:val>
                                        </p:tav>
                                      </p:tavLst>
                                    </p:anim>
                                  </p:childTnLst>
                                </p:cTn>
                              </p:par>
                            </p:childTnLst>
                          </p:cTn>
                        </p:par>
                        <p:par>
                          <p:cTn id="51" fill="hold" nodeType="afterGroup">
                            <p:stCondLst>
                              <p:cond delay="500"/>
                            </p:stCondLst>
                            <p:childTnLst>
                              <p:par>
                                <p:cTn id="52" presetID="22" presetClass="entr" presetSubtype="8" fill="hold" nodeType="afterEffect">
                                  <p:stCondLst>
                                    <p:cond delay="0"/>
                                  </p:stCondLst>
                                  <p:childTnLst>
                                    <p:set>
                                      <p:cBhvr>
                                        <p:cTn id="53" dur="1" fill="hold">
                                          <p:stCondLst>
                                            <p:cond delay="0"/>
                                          </p:stCondLst>
                                        </p:cTn>
                                        <p:tgtEl>
                                          <p:spTgt spid="46"/>
                                        </p:tgtEl>
                                        <p:attrNameLst>
                                          <p:attrName>style.visibility</p:attrName>
                                        </p:attrNameLst>
                                      </p:cBhvr>
                                      <p:to>
                                        <p:strVal val="visible"/>
                                      </p:to>
                                    </p:set>
                                    <p:animEffect transition="in" filter="wipe(left)">
                                      <p:cBhvr>
                                        <p:cTn id="54" dur="500"/>
                                        <p:tgtEl>
                                          <p:spTgt spid="46"/>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10" presetClass="exit" fill="hold" nodeType="clickEffect">
                                  <p:stCondLst>
                                    <p:cond delay="0"/>
                                  </p:stCondLst>
                                  <p:childTnLst>
                                    <p:animEffect transition="out" filter="fade">
                                      <p:cBhvr>
                                        <p:cTn id="58" dur="1000"/>
                                        <p:tgtEl>
                                          <p:spTgt spid="46"/>
                                        </p:tgtEl>
                                      </p:cBhvr>
                                    </p:animEffect>
                                    <p:set>
                                      <p:cBhvr>
                                        <p:cTn id="59" dur="1" fill="hold">
                                          <p:stCondLst>
                                            <p:cond delay="0"/>
                                          </p:stCondLst>
                                        </p:cTn>
                                        <p:tgtEl>
                                          <p:spTgt spid="46"/>
                                        </p:tgtEl>
                                        <p:attrNameLst>
                                          <p:attrName>style.visibility</p:attrName>
                                        </p:attrNameLst>
                                      </p:cBhvr>
                                      <p:to>
                                        <p:strVal val="hidden"/>
                                      </p:to>
                                    </p:set>
                                  </p:childTnLst>
                                </p:cTn>
                              </p:par>
                            </p:childTnLst>
                          </p:cTn>
                        </p:par>
                        <p:par>
                          <p:cTn id="60" fill="hold" nodeType="afterGroup">
                            <p:stCondLst>
                              <p:cond delay="1000"/>
                            </p:stCondLst>
                            <p:childTnLst>
                              <p:par>
                                <p:cTn id="61" presetID="2" presetClass="entr" presetSubtype="1" fill="hold" nodeType="afterEffect">
                                  <p:stCondLst>
                                    <p:cond delay="0"/>
                                  </p:stCondLst>
                                  <p:childTnLst>
                                    <p:set>
                                      <p:cBhvr>
                                        <p:cTn id="62" dur="1" fill="hold">
                                          <p:stCondLst>
                                            <p:cond delay="0"/>
                                          </p:stCondLst>
                                        </p:cTn>
                                        <p:tgtEl>
                                          <p:spTgt spid="53"/>
                                        </p:tgtEl>
                                        <p:attrNameLst>
                                          <p:attrName>style.visibility</p:attrName>
                                        </p:attrNameLst>
                                      </p:cBhvr>
                                      <p:to>
                                        <p:strVal val="visible"/>
                                      </p:to>
                                    </p:set>
                                    <p:anim calcmode="lin" valueType="num">
                                      <p:cBhvr>
                                        <p:cTn id="63" dur="500" fill="hold"/>
                                        <p:tgtEl>
                                          <p:spTgt spid="53"/>
                                        </p:tgtEl>
                                        <p:attrNameLst>
                                          <p:attrName>ppt_x</p:attrName>
                                        </p:attrNameLst>
                                      </p:cBhvr>
                                      <p:tavLst>
                                        <p:tav tm="100000">
                                          <p:val>
                                            <p:strVal val="#ppt_x"/>
                                          </p:val>
                                        </p:tav>
                                        <p:tav tm="100000">
                                          <p:val>
                                            <p:strVal val="#ppt_x"/>
                                          </p:val>
                                        </p:tav>
                                      </p:tavLst>
                                    </p:anim>
                                    <p:anim calcmode="lin" valueType="num">
                                      <p:cBhvr>
                                        <p:cTn id="64" dur="500" fill="hold"/>
                                        <p:tgtEl>
                                          <p:spTgt spid="53"/>
                                        </p:tgtEl>
                                        <p:attrNameLst>
                                          <p:attrName>ppt_y</p:attrName>
                                        </p:attrNameLst>
                                      </p:cBhvr>
                                      <p:tavLst>
                                        <p:tav tm="100000">
                                          <p:val>
                                            <p:strVal val="0-#ppt_h/2"/>
                                          </p:val>
                                        </p:tav>
                                        <p:tav tm="100000">
                                          <p:val>
                                            <p:strVal val="#ppt_y"/>
                                          </p:val>
                                        </p:tav>
                                      </p:tavLst>
                                    </p:anim>
                                  </p:childTnLst>
                                </p:cTn>
                              </p:par>
                            </p:childTnLst>
                          </p:cTn>
                        </p:par>
                        <p:par>
                          <p:cTn id="65" fill="hold" nodeType="afterGroup">
                            <p:stCondLst>
                              <p:cond delay="1500"/>
                            </p:stCondLst>
                            <p:childTnLst>
                              <p:par>
                                <p:cTn id="66" presetID="22" presetClass="entr" presetSubtype="8" fill="hold" nodeType="after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wipe(left)">
                                      <p:cBhvr>
                                        <p:cTn id="68" dur="500"/>
                                        <p:tgtEl>
                                          <p:spTgt spid="3"/>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8" fill="hold" nodeType="clickEffect">
                                  <p:stCondLst>
                                    <p:cond delay="0"/>
                                  </p:stCondLst>
                                  <p:childTnLst>
                                    <p:set>
                                      <p:cBhvr>
                                        <p:cTn id="72" dur="1" fill="hold">
                                          <p:stCondLst>
                                            <p:cond delay="0"/>
                                          </p:stCondLst>
                                        </p:cTn>
                                        <p:tgtEl>
                                          <p:spTgt spid="4"/>
                                        </p:tgtEl>
                                        <p:attrNameLst>
                                          <p:attrName>style.visibility</p:attrName>
                                        </p:attrNameLst>
                                      </p:cBhvr>
                                      <p:to>
                                        <p:strVal val="visible"/>
                                      </p:to>
                                    </p:set>
                                    <p:animEffect transition="in" filter="wipe(left)">
                                      <p:cBhvr>
                                        <p:cTn id="73" dur="500"/>
                                        <p:tgtEl>
                                          <p:spTgt spid="4"/>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22" presetClass="entr" presetSubtype="8" fill="hold" nodeType="clickEffect">
                                  <p:stCondLst>
                                    <p:cond delay="0"/>
                                  </p:stCondLst>
                                  <p:childTnLst>
                                    <p:set>
                                      <p:cBhvr>
                                        <p:cTn id="77" dur="1" fill="hold">
                                          <p:stCondLst>
                                            <p:cond delay="0"/>
                                          </p:stCondLst>
                                        </p:cTn>
                                        <p:tgtEl>
                                          <p:spTgt spid="2"/>
                                        </p:tgtEl>
                                        <p:attrNameLst>
                                          <p:attrName>style.visibility</p:attrName>
                                        </p:attrNameLst>
                                      </p:cBhvr>
                                      <p:to>
                                        <p:strVal val="visible"/>
                                      </p:to>
                                    </p:set>
                                    <p:animEffect transition="in" filter="wipe(left)">
                                      <p:cBhvr>
                                        <p:cTn id="78" dur="500"/>
                                        <p:tgtEl>
                                          <p:spTgt spid="2"/>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22" presetClass="entr" presetSubtype="8" fill="hold" nodeType="clickEffect">
                                  <p:stCondLst>
                                    <p:cond delay="0"/>
                                  </p:stCondLst>
                                  <p:childTnLst>
                                    <p:set>
                                      <p:cBhvr>
                                        <p:cTn id="82" dur="1" fill="hold">
                                          <p:stCondLst>
                                            <p:cond delay="0"/>
                                          </p:stCondLst>
                                        </p:cTn>
                                        <p:tgtEl>
                                          <p:spTgt spid="5"/>
                                        </p:tgtEl>
                                        <p:attrNameLst>
                                          <p:attrName>style.visibility</p:attrName>
                                        </p:attrNameLst>
                                      </p:cBhvr>
                                      <p:to>
                                        <p:strVal val="visible"/>
                                      </p:to>
                                    </p:set>
                                    <p:animEffect transition="in" filter="wipe(left)">
                                      <p:cBhvr>
                                        <p:cTn id="83" dur="500"/>
                                        <p:tgtEl>
                                          <p:spTgt spid="5"/>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22" presetClass="entr" presetSubtype="8" fill="hold" nodeType="clickEffect">
                                  <p:stCondLst>
                                    <p:cond delay="0"/>
                                  </p:stCondLst>
                                  <p:childTnLst>
                                    <p:set>
                                      <p:cBhvr>
                                        <p:cTn id="87" dur="1" fill="hold">
                                          <p:stCondLst>
                                            <p:cond delay="0"/>
                                          </p:stCondLst>
                                        </p:cTn>
                                        <p:tgtEl>
                                          <p:spTgt spid="6"/>
                                        </p:tgtEl>
                                        <p:attrNameLst>
                                          <p:attrName>style.visibility</p:attrName>
                                        </p:attrNameLst>
                                      </p:cBhvr>
                                      <p:to>
                                        <p:strVal val="visible"/>
                                      </p:to>
                                    </p:set>
                                    <p:animEffect transition="in" filter="wipe(left)">
                                      <p:cBhvr>
                                        <p:cTn id="88" dur="500"/>
                                        <p:tgtEl>
                                          <p:spTgt spid="6"/>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23" presetClass="entr" presetSubtype="528" fill="hold" grpId="0" nodeType="clickEffect">
                                  <p:stCondLst>
                                    <p:cond delay="0"/>
                                  </p:stCondLst>
                                  <p:childTnLst>
                                    <p:set>
                                      <p:cBhvr>
                                        <p:cTn id="92" dur="1" fill="hold">
                                          <p:stCondLst>
                                            <p:cond delay="0"/>
                                          </p:stCondLst>
                                        </p:cTn>
                                        <p:tgtEl>
                                          <p:spTgt spid="84"/>
                                        </p:tgtEl>
                                        <p:attrNameLst>
                                          <p:attrName>style.visibility</p:attrName>
                                        </p:attrNameLst>
                                      </p:cBhvr>
                                      <p:to>
                                        <p:strVal val="visible"/>
                                      </p:to>
                                    </p:set>
                                    <p:anim calcmode="lin" valueType="num">
                                      <p:cBhvr>
                                        <p:cTn id="93" dur="500" fill="hold"/>
                                        <p:tgtEl>
                                          <p:spTgt spid="84"/>
                                        </p:tgtEl>
                                        <p:attrNameLst>
                                          <p:attrName>ppt_w</p:attrName>
                                        </p:attrNameLst>
                                      </p:cBhvr>
                                      <p:tavLst>
                                        <p:tav tm="100000">
                                          <p:val>
                                            <p:fltVal val="0"/>
                                          </p:val>
                                        </p:tav>
                                        <p:tav tm="100000">
                                          <p:val>
                                            <p:strVal val="#ppt_w"/>
                                          </p:val>
                                        </p:tav>
                                      </p:tavLst>
                                    </p:anim>
                                    <p:anim calcmode="lin" valueType="num">
                                      <p:cBhvr>
                                        <p:cTn id="94" dur="500" fill="hold"/>
                                        <p:tgtEl>
                                          <p:spTgt spid="84"/>
                                        </p:tgtEl>
                                        <p:attrNameLst>
                                          <p:attrName>ppt_h</p:attrName>
                                        </p:attrNameLst>
                                      </p:cBhvr>
                                      <p:tavLst>
                                        <p:tav tm="100000">
                                          <p:val>
                                            <p:fltVal val="0"/>
                                          </p:val>
                                        </p:tav>
                                        <p:tav tm="100000">
                                          <p:val>
                                            <p:strVal val="#ppt_h"/>
                                          </p:val>
                                        </p:tav>
                                      </p:tavLst>
                                    </p:anim>
                                    <p:anim calcmode="lin" valueType="num">
                                      <p:cBhvr>
                                        <p:cTn id="95" dur="500" fill="hold"/>
                                        <p:tgtEl>
                                          <p:spTgt spid="84"/>
                                        </p:tgtEl>
                                        <p:attrNameLst>
                                          <p:attrName>ppt_x</p:attrName>
                                        </p:attrNameLst>
                                      </p:cBhvr>
                                      <p:tavLst>
                                        <p:tav tm="100000">
                                          <p:val>
                                            <p:fltVal val="0.5"/>
                                          </p:val>
                                        </p:tav>
                                        <p:tav tm="100000">
                                          <p:val>
                                            <p:strVal val="#ppt_x"/>
                                          </p:val>
                                        </p:tav>
                                      </p:tavLst>
                                    </p:anim>
                                    <p:anim calcmode="lin" valueType="num">
                                      <p:cBhvr>
                                        <p:cTn id="96" dur="500" fill="hold"/>
                                        <p:tgtEl>
                                          <p:spTgt spid="84"/>
                                        </p:tgtEl>
                                        <p:attrNameLst>
                                          <p:attrName>ppt_y</p:attrName>
                                        </p:attrNameLst>
                                      </p:cBhvr>
                                      <p:tavLst>
                                        <p:tav tm="100000">
                                          <p:val>
                                            <p:fltVal val="0.5"/>
                                          </p:val>
                                        </p:tav>
                                        <p:tav tm="100000">
                                          <p:val>
                                            <p:strVal val="#ppt_y"/>
                                          </p:val>
                                        </p:tav>
                                      </p:tavLst>
                                    </p:anim>
                                  </p:childTnLst>
                                </p:cTn>
                              </p:par>
                            </p:childTnLst>
                          </p:cTn>
                        </p:par>
                      </p:childTnLst>
                    </p:cTn>
                  </p:par>
                  <p:par>
                    <p:cTn id="97" fill="hold" nodeType="clickPar">
                      <p:stCondLst>
                        <p:cond delay="indefinite"/>
                      </p:stCondLst>
                      <p:childTnLst>
                        <p:par>
                          <p:cTn id="98" fill="hold" nodeType="withGroup">
                            <p:stCondLst>
                              <p:cond delay="0"/>
                            </p:stCondLst>
                            <p:childTnLst>
                              <p:par>
                                <p:cTn id="99" presetID="22" presetClass="entr" presetSubtype="1" fill="hold" grpId="0" nodeType="clickEffect">
                                  <p:stCondLst>
                                    <p:cond delay="0"/>
                                  </p:stCondLst>
                                  <p:childTnLst>
                                    <p:set>
                                      <p:cBhvr>
                                        <p:cTn id="100" dur="1" fill="hold">
                                          <p:stCondLst>
                                            <p:cond delay="0"/>
                                          </p:stCondLst>
                                        </p:cTn>
                                        <p:tgtEl>
                                          <p:spTgt spid="94"/>
                                        </p:tgtEl>
                                        <p:attrNameLst>
                                          <p:attrName>style.visibility</p:attrName>
                                        </p:attrNameLst>
                                      </p:cBhvr>
                                      <p:to>
                                        <p:strVal val="visible"/>
                                      </p:to>
                                    </p:set>
                                    <p:animEffect transition="in" filter="wipe(up)">
                                      <p:cBhvr>
                                        <p:cTn id="101" dur="500"/>
                                        <p:tgtEl>
                                          <p:spTgt spid="94"/>
                                        </p:tgtEl>
                                      </p:cBhvr>
                                    </p:animEffect>
                                  </p:childTnLst>
                                </p:cTn>
                              </p:par>
                              <p:par>
                                <p:cTn id="102" presetID="23" presetClass="entr" presetSubtype="528" fill="hold" nodeType="withEffect">
                                  <p:stCondLst>
                                    <p:cond delay="0"/>
                                  </p:stCondLst>
                                  <p:childTnLst>
                                    <p:set>
                                      <p:cBhvr>
                                        <p:cTn id="103" dur="1" fill="hold">
                                          <p:stCondLst>
                                            <p:cond delay="0"/>
                                          </p:stCondLst>
                                        </p:cTn>
                                        <p:tgtEl>
                                          <p:spTgt spid="7"/>
                                        </p:tgtEl>
                                        <p:attrNameLst>
                                          <p:attrName>style.visibility</p:attrName>
                                        </p:attrNameLst>
                                      </p:cBhvr>
                                      <p:to>
                                        <p:strVal val="visible"/>
                                      </p:to>
                                    </p:set>
                                    <p:anim calcmode="lin" valueType="num">
                                      <p:cBhvr>
                                        <p:cTn id="104" dur="500" fill="hold"/>
                                        <p:tgtEl>
                                          <p:spTgt spid="7"/>
                                        </p:tgtEl>
                                        <p:attrNameLst>
                                          <p:attrName>ppt_w</p:attrName>
                                        </p:attrNameLst>
                                      </p:cBhvr>
                                      <p:tavLst>
                                        <p:tav tm="100000">
                                          <p:val>
                                            <p:fltVal val="0"/>
                                          </p:val>
                                        </p:tav>
                                        <p:tav tm="100000">
                                          <p:val>
                                            <p:strVal val="#ppt_w"/>
                                          </p:val>
                                        </p:tav>
                                      </p:tavLst>
                                    </p:anim>
                                    <p:anim calcmode="lin" valueType="num">
                                      <p:cBhvr>
                                        <p:cTn id="105" dur="500" fill="hold"/>
                                        <p:tgtEl>
                                          <p:spTgt spid="7"/>
                                        </p:tgtEl>
                                        <p:attrNameLst>
                                          <p:attrName>ppt_h</p:attrName>
                                        </p:attrNameLst>
                                      </p:cBhvr>
                                      <p:tavLst>
                                        <p:tav tm="100000">
                                          <p:val>
                                            <p:fltVal val="0"/>
                                          </p:val>
                                        </p:tav>
                                        <p:tav tm="100000">
                                          <p:val>
                                            <p:strVal val="#ppt_h"/>
                                          </p:val>
                                        </p:tav>
                                      </p:tavLst>
                                    </p:anim>
                                    <p:anim calcmode="lin" valueType="num">
                                      <p:cBhvr>
                                        <p:cTn id="106" dur="500" fill="hold"/>
                                        <p:tgtEl>
                                          <p:spTgt spid="7"/>
                                        </p:tgtEl>
                                        <p:attrNameLst>
                                          <p:attrName>ppt_x</p:attrName>
                                        </p:attrNameLst>
                                      </p:cBhvr>
                                      <p:tavLst>
                                        <p:tav tm="100000">
                                          <p:val>
                                            <p:fltVal val="0.5"/>
                                          </p:val>
                                        </p:tav>
                                        <p:tav tm="100000">
                                          <p:val>
                                            <p:strVal val="#ppt_x"/>
                                          </p:val>
                                        </p:tav>
                                      </p:tavLst>
                                    </p:anim>
                                    <p:anim calcmode="lin" valueType="num">
                                      <p:cBhvr>
                                        <p:cTn id="107" dur="500" fill="hold"/>
                                        <p:tgtEl>
                                          <p:spTgt spid="7"/>
                                        </p:tgtEl>
                                        <p:attrNameLst>
                                          <p:attrName>ppt_y</p:attrName>
                                        </p:attrNameLst>
                                      </p:cBhvr>
                                      <p:tavLst>
                                        <p:tav tm="10000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9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685800" y="457200"/>
            <a:ext cx="7772400" cy="914400"/>
          </a:xfrm>
          <a:effectLst>
            <a:outerShdw blurRad="63500" dist="35921" dir="2700000" algn="ctr" rotWithShape="0">
              <a:schemeClr val="tx1">
                <a:alpha val="74997"/>
              </a:schemeClr>
            </a:outerShdw>
          </a:effectLst>
        </p:spPr>
        <p:txBody>
          <a:bodyPr/>
          <a:lstStyle/>
          <a:p>
            <a:pPr eaLnBrk="1" hangingPunct="1">
              <a:defRPr/>
            </a:pPr>
            <a:r>
              <a:rPr lang="en-US" sz="4000" b="1" dirty="0">
                <a:solidFill>
                  <a:srgbClr val="FFFFFF"/>
                </a:solidFill>
                <a:ea typeface="+mj-ea"/>
                <a:cs typeface="+mj-cs"/>
              </a:rPr>
              <a:t>Lord I Lift Your Name On High 1/4</a:t>
            </a:r>
          </a:p>
        </p:txBody>
      </p:sp>
      <p:pic>
        <p:nvPicPr>
          <p:cNvPr id="431106" name="Picture 3" descr="Landscape 048"/>
          <p:cNvPicPr>
            <a:picLocks noChangeAspect="1" noChangeArrowheads="1"/>
          </p:cNvPicPr>
          <p:nvPr/>
        </p:nvPicPr>
        <p:blipFill>
          <a:blip r:embed="rId3">
            <a:lum bright="-18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1107" name="Text Box 4"/>
          <p:cNvSpPr txBox="1">
            <a:spLocks noChangeArrowheads="1"/>
          </p:cNvSpPr>
          <p:nvPr/>
        </p:nvSpPr>
        <p:spPr bwMode="auto">
          <a:xfrm>
            <a:off x="5181600" y="6248400"/>
            <a:ext cx="3429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spcBef>
                <a:spcPct val="50000"/>
              </a:spcBef>
            </a:pPr>
            <a:endParaRPr lang="en-US" sz="1800">
              <a:solidFill>
                <a:srgbClr val="000000"/>
              </a:solidFill>
              <a:latin typeface="Arial" charset="0"/>
            </a:endParaRPr>
          </a:p>
        </p:txBody>
      </p:sp>
      <p:sp>
        <p:nvSpPr>
          <p:cNvPr id="20485" name="Text Box 5"/>
          <p:cNvSpPr txBox="1">
            <a:spLocks noChangeArrowheads="1"/>
          </p:cNvSpPr>
          <p:nvPr/>
        </p:nvSpPr>
        <p:spPr bwMode="auto">
          <a:xfrm>
            <a:off x="539750" y="2708275"/>
            <a:ext cx="8208963" cy="36385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lnSpc>
                <a:spcPct val="90000"/>
              </a:lnSpc>
              <a:spcBef>
                <a:spcPct val="20000"/>
              </a:spcBef>
              <a:defRPr/>
            </a:pPr>
            <a:r>
              <a:rPr lang="en-US" sz="2000" b="1">
                <a:solidFill>
                  <a:srgbClr val="FFFFFF"/>
                </a:solidFill>
                <a:latin typeface="Arial" charset="0"/>
              </a:rPr>
              <a:t>Lord, I lift Your name on high</a:t>
            </a:r>
          </a:p>
          <a:p>
            <a:pPr algn="ctr" eaLnBrk="1" hangingPunct="1">
              <a:lnSpc>
                <a:spcPct val="90000"/>
              </a:lnSpc>
              <a:spcBef>
                <a:spcPct val="20000"/>
              </a:spcBef>
              <a:defRPr/>
            </a:pPr>
            <a:r>
              <a:rPr lang="en-US" sz="3600" b="1">
                <a:solidFill>
                  <a:srgbClr val="FFFF00"/>
                </a:solidFill>
                <a:latin typeface="Arial" charset="0"/>
              </a:rPr>
              <a:t>Lạy Cha thánh con xin dâng lên,</a:t>
            </a:r>
            <a:r>
              <a:rPr lang="en-US" sz="3600" b="1">
                <a:solidFill>
                  <a:srgbClr val="FFFFFF"/>
                </a:solidFill>
                <a:latin typeface="Arial" charset="0"/>
              </a:rPr>
              <a:t/>
            </a:r>
            <a:br>
              <a:rPr lang="en-US" sz="3600" b="1">
                <a:solidFill>
                  <a:srgbClr val="FFFFFF"/>
                </a:solidFill>
                <a:latin typeface="Arial" charset="0"/>
              </a:rPr>
            </a:br>
            <a:r>
              <a:rPr lang="en-US" sz="2000" b="1">
                <a:solidFill>
                  <a:srgbClr val="FFFFFF"/>
                </a:solidFill>
                <a:latin typeface="Arial" charset="0"/>
              </a:rPr>
              <a:t>Lord, I love to sing Your praises</a:t>
            </a:r>
          </a:p>
          <a:p>
            <a:pPr algn="ctr" eaLnBrk="1" hangingPunct="1">
              <a:lnSpc>
                <a:spcPct val="90000"/>
              </a:lnSpc>
              <a:spcBef>
                <a:spcPct val="20000"/>
              </a:spcBef>
              <a:defRPr/>
            </a:pPr>
            <a:r>
              <a:rPr lang="en-US" sz="3600" b="1">
                <a:solidFill>
                  <a:srgbClr val="FFFF00"/>
                </a:solidFill>
                <a:latin typeface="Arial" charset="0"/>
              </a:rPr>
              <a:t>Lời ca chúc tôn Cha nơi rất cao</a:t>
            </a:r>
            <a:r>
              <a:rPr lang="en-US" sz="3600" b="1">
                <a:solidFill>
                  <a:srgbClr val="FFFFFF"/>
                </a:solidFill>
                <a:latin typeface="Arial" charset="0"/>
              </a:rPr>
              <a:t/>
            </a:r>
            <a:br>
              <a:rPr lang="en-US" sz="3600" b="1">
                <a:solidFill>
                  <a:srgbClr val="FFFFFF"/>
                </a:solidFill>
                <a:latin typeface="Arial" charset="0"/>
              </a:rPr>
            </a:br>
            <a:r>
              <a:rPr lang="en-US" sz="2000" b="1">
                <a:solidFill>
                  <a:srgbClr val="FFFFFF"/>
                </a:solidFill>
                <a:latin typeface="Arial" charset="0"/>
              </a:rPr>
              <a:t>I</a:t>
            </a:r>
            <a:r>
              <a:rPr lang="fr-FR" sz="2000" b="1">
                <a:solidFill>
                  <a:srgbClr val="FFFFFF"/>
                </a:solidFill>
                <a:latin typeface="Arial" charset="0"/>
              </a:rPr>
              <a:t>'</a:t>
            </a:r>
            <a:r>
              <a:rPr lang="en-US" sz="2000" b="1">
                <a:solidFill>
                  <a:srgbClr val="FFFFFF"/>
                </a:solidFill>
                <a:latin typeface="Arial" charset="0"/>
              </a:rPr>
              <a:t>m so glad You</a:t>
            </a:r>
            <a:r>
              <a:rPr lang="fr-FR" sz="2000" b="1">
                <a:solidFill>
                  <a:srgbClr val="FFFFFF"/>
                </a:solidFill>
                <a:latin typeface="Arial" charset="0"/>
              </a:rPr>
              <a:t>'</a:t>
            </a:r>
            <a:r>
              <a:rPr lang="en-US" sz="2000" b="1">
                <a:solidFill>
                  <a:srgbClr val="FFFFFF"/>
                </a:solidFill>
                <a:latin typeface="Arial" charset="0"/>
              </a:rPr>
              <a:t>re in my life</a:t>
            </a:r>
          </a:p>
          <a:p>
            <a:pPr algn="ctr" eaLnBrk="1" hangingPunct="1">
              <a:lnSpc>
                <a:spcPct val="90000"/>
              </a:lnSpc>
              <a:spcBef>
                <a:spcPct val="20000"/>
              </a:spcBef>
              <a:defRPr/>
            </a:pPr>
            <a:r>
              <a:rPr lang="en-US" sz="3600" b="1">
                <a:solidFill>
                  <a:srgbClr val="FFFF00"/>
                </a:solidFill>
                <a:latin typeface="Arial" charset="0"/>
              </a:rPr>
              <a:t>Lòng vui sướng Chúa ở trong con</a:t>
            </a:r>
            <a:r>
              <a:rPr lang="en-US" sz="3600" b="1">
                <a:solidFill>
                  <a:srgbClr val="FFFFFF"/>
                </a:solidFill>
                <a:latin typeface="Arial" charset="0"/>
              </a:rPr>
              <a:t/>
            </a:r>
            <a:br>
              <a:rPr lang="en-US" sz="3600" b="1">
                <a:solidFill>
                  <a:srgbClr val="FFFFFF"/>
                </a:solidFill>
                <a:latin typeface="Arial" charset="0"/>
              </a:rPr>
            </a:br>
            <a:r>
              <a:rPr lang="en-US" sz="2000" b="1">
                <a:solidFill>
                  <a:srgbClr val="FFFFFF"/>
                </a:solidFill>
                <a:latin typeface="Arial" charset="0"/>
              </a:rPr>
              <a:t>I</a:t>
            </a:r>
            <a:r>
              <a:rPr lang="fr-FR" sz="2000" b="1">
                <a:solidFill>
                  <a:srgbClr val="FFFFFF"/>
                </a:solidFill>
                <a:latin typeface="Arial" charset="0"/>
              </a:rPr>
              <a:t>'</a:t>
            </a:r>
            <a:r>
              <a:rPr lang="en-US" sz="2000" b="1">
                <a:solidFill>
                  <a:srgbClr val="FFFFFF"/>
                </a:solidFill>
                <a:latin typeface="Arial" charset="0"/>
              </a:rPr>
              <a:t>m so glad You came to save us</a:t>
            </a:r>
          </a:p>
          <a:p>
            <a:pPr algn="ctr" eaLnBrk="1" hangingPunct="1">
              <a:lnSpc>
                <a:spcPct val="90000"/>
              </a:lnSpc>
              <a:spcBef>
                <a:spcPct val="20000"/>
              </a:spcBef>
              <a:defRPr/>
            </a:pPr>
            <a:r>
              <a:rPr lang="en-US" sz="3600" b="1">
                <a:solidFill>
                  <a:srgbClr val="FFFF00"/>
                </a:solidFill>
                <a:latin typeface="Arial" charset="0"/>
              </a:rPr>
              <a:t>Ngài đã đến để ban ơn cứu con.</a:t>
            </a:r>
          </a:p>
        </p:txBody>
      </p:sp>
      <p:sp>
        <p:nvSpPr>
          <p:cNvPr id="431109" name="Text Box 6"/>
          <p:cNvSpPr txBox="1">
            <a:spLocks noChangeArrowheads="1"/>
          </p:cNvSpPr>
          <p:nvPr/>
        </p:nvSpPr>
        <p:spPr bwMode="auto">
          <a:xfrm>
            <a:off x="3214688" y="1371600"/>
            <a:ext cx="2982912" cy="307975"/>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en-US" sz="1400" b="1" i="1">
                <a:solidFill>
                  <a:srgbClr val="FFFFFF"/>
                </a:solidFill>
                <a:latin typeface="Arial" charset="0"/>
                <a:ea typeface="ＭＳ Ｐゴシック" charset="0"/>
                <a:cs typeface="ＭＳ Ｐゴシック" charset="0"/>
              </a:rPr>
              <a:t>Words &amp; Music by Rick Founds</a:t>
            </a:r>
            <a:r>
              <a:rPr lang="en-US" sz="1400">
                <a:solidFill>
                  <a:srgbClr val="FFFFFF"/>
                </a:solidFill>
                <a:latin typeface="Arial" charset="0"/>
                <a:ea typeface="ＭＳ Ｐゴシック" charset="0"/>
                <a:cs typeface="ＭＳ Ｐゴシック" charset="0"/>
              </a:rPr>
              <a:t> </a:t>
            </a:r>
          </a:p>
        </p:txBody>
      </p:sp>
      <p:sp>
        <p:nvSpPr>
          <p:cNvPr id="20487" name="Rectangle 7"/>
          <p:cNvSpPr>
            <a:spLocks noChangeArrowheads="1"/>
          </p:cNvSpPr>
          <p:nvPr/>
        </p:nvSpPr>
        <p:spPr bwMode="auto">
          <a:xfrm>
            <a:off x="611188" y="188913"/>
            <a:ext cx="7772400" cy="187166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nchor="ctr"/>
          <a:lstStyle/>
          <a:p>
            <a:pPr algn="ctr">
              <a:defRPr/>
            </a:pPr>
            <a:r>
              <a:rPr lang="en-US" sz="4000" b="1">
                <a:solidFill>
                  <a:srgbClr val="FFFFFF"/>
                </a:solidFill>
                <a:latin typeface="Arial" charset="0"/>
                <a:cs typeface="Arial" charset="0"/>
              </a:rPr>
              <a:t>Lord I Lift Your Name On High</a:t>
            </a:r>
          </a:p>
          <a:p>
            <a:pPr algn="ctr">
              <a:defRPr/>
            </a:pPr>
            <a:r>
              <a:rPr lang="en-US" sz="4000" b="1">
                <a:solidFill>
                  <a:srgbClr val="FFFF00"/>
                </a:solidFill>
                <a:latin typeface="Arial" charset="0"/>
                <a:cs typeface="Arial" charset="0"/>
              </a:rPr>
              <a:t>Nguyện Danh Chúa Luôn Được Tôn Cao</a:t>
            </a:r>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3" name="Rectangle 8"/>
          <p:cNvSpPr>
            <a:spLocks noGrp="1" noChangeArrowheads="1"/>
          </p:cNvSpPr>
          <p:nvPr>
            <p:ph type="title" idx="4294967295"/>
          </p:nvPr>
        </p:nvSpPr>
        <p:spPr/>
        <p:txBody>
          <a:bodyPr/>
          <a:lstStyle/>
          <a:p>
            <a:pPr eaLnBrk="1" hangingPunct="1"/>
            <a:r>
              <a:rPr lang="en-US">
                <a:latin typeface="Times New Roman" charset="0"/>
                <a:ea typeface="MS PGothic" charset="0"/>
              </a:rPr>
              <a:t>Place &amp; Date</a:t>
            </a:r>
          </a:p>
        </p:txBody>
      </p:sp>
      <p:pic>
        <p:nvPicPr>
          <p:cNvPr id="509954" name="Picture 2" descr="Roman Empi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9144000" cy="706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utoShape 3"/>
          <p:cNvSpPr>
            <a:spLocks noChangeArrowheads="1"/>
          </p:cNvSpPr>
          <p:nvPr/>
        </p:nvSpPr>
        <p:spPr bwMode="auto">
          <a:xfrm>
            <a:off x="3886200" y="3886200"/>
            <a:ext cx="2179638" cy="914400"/>
          </a:xfrm>
          <a:prstGeom prst="curvedUpArrow">
            <a:avLst>
              <a:gd name="adj1" fmla="val 47674"/>
              <a:gd name="adj2" fmla="val 95347"/>
              <a:gd name="adj3" fmla="val 33333"/>
            </a:avLst>
          </a:prstGeom>
          <a:solidFill>
            <a:schemeClr val="accent3">
              <a:lumMod val="50000"/>
            </a:schemeClr>
          </a:solidFill>
          <a:ln w="12700" cap="sq">
            <a:solidFill>
              <a:schemeClr val="tx1"/>
            </a:solidFill>
            <a:miter lim="800000"/>
            <a:headEnd type="none" w="sm" len="sm"/>
            <a:tailEnd type="none" w="sm" len="sm"/>
          </a:ln>
        </p:spPr>
        <p:txBody>
          <a:bodyPr wrap="none" lIns="91333" tIns="45667" rIns="91333" bIns="45667" anchor="ctr"/>
          <a:lstStyle/>
          <a:p>
            <a:pPr defTabSz="913437">
              <a:defRPr/>
            </a:pPr>
            <a:endParaRPr lang="en-US">
              <a:solidFill>
                <a:srgbClr val="EAEAEA"/>
              </a:solidFill>
              <a:latin typeface="Times New Roman"/>
              <a:ea typeface="ＭＳ Ｐゴシック" charset="0"/>
              <a:cs typeface="ＭＳ Ｐゴシック" charset="0"/>
            </a:endParaRPr>
          </a:p>
        </p:txBody>
      </p:sp>
      <p:sp>
        <p:nvSpPr>
          <p:cNvPr id="46084" name="Text Box 4"/>
          <p:cNvSpPr txBox="1">
            <a:spLocks noChangeArrowheads="1"/>
          </p:cNvSpPr>
          <p:nvPr/>
        </p:nvSpPr>
        <p:spPr bwMode="auto">
          <a:xfrm>
            <a:off x="3168650" y="3505200"/>
            <a:ext cx="1039813" cy="4619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33" tIns="45667" rIns="91333" bIns="45667">
            <a:spAutoFit/>
          </a:bodyPr>
          <a:lstStyle>
            <a:lvl1pPr defTabSz="912813" eaLnBrk="0" hangingPunct="0">
              <a:defRPr sz="2400">
                <a:solidFill>
                  <a:schemeClr val="tx1"/>
                </a:solidFill>
                <a:latin typeface="Times New Roman" charset="0"/>
                <a:ea typeface="MS PGothic" charset="0"/>
                <a:cs typeface="MS PGothic" charset="0"/>
              </a:defRPr>
            </a:lvl1pPr>
            <a:lvl2pPr marL="742950" indent="-285750" defTabSz="912813" eaLnBrk="0" hangingPunct="0">
              <a:defRPr sz="2400">
                <a:solidFill>
                  <a:schemeClr val="tx1"/>
                </a:solidFill>
                <a:latin typeface="Times New Roman" charset="0"/>
                <a:ea typeface="MS PGothic" charset="0"/>
                <a:cs typeface="MS PGothic" charset="0"/>
              </a:defRPr>
            </a:lvl2pPr>
            <a:lvl3pPr marL="1143000" indent="-228600" defTabSz="912813" eaLnBrk="0" hangingPunct="0">
              <a:defRPr sz="2400">
                <a:solidFill>
                  <a:schemeClr val="tx1"/>
                </a:solidFill>
                <a:latin typeface="Times New Roman" charset="0"/>
                <a:ea typeface="MS PGothic" charset="0"/>
                <a:cs typeface="MS PGothic" charset="0"/>
              </a:defRPr>
            </a:lvl3pPr>
            <a:lvl4pPr marL="1600200" indent="-228600" defTabSz="912813" eaLnBrk="0" hangingPunct="0">
              <a:defRPr sz="2400">
                <a:solidFill>
                  <a:schemeClr val="tx1"/>
                </a:solidFill>
                <a:latin typeface="Times New Roman" charset="0"/>
                <a:ea typeface="MS PGothic" charset="0"/>
                <a:cs typeface="MS PGothic" charset="0"/>
              </a:defRPr>
            </a:lvl4pPr>
            <a:lvl5pPr marL="2057400" indent="-228600" defTabSz="912813" eaLnBrk="0" hangingPunct="0">
              <a:defRPr sz="2400">
                <a:solidFill>
                  <a:schemeClr val="tx1"/>
                </a:solidFill>
                <a:latin typeface="Times New Roman" charset="0"/>
                <a:ea typeface="MS PGothic" charset="0"/>
                <a:cs typeface="MS PGothic" charset="0"/>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en-US" b="1">
                <a:solidFill>
                  <a:srgbClr val="000090"/>
                </a:solidFill>
                <a:latin typeface="Arial" charset="0"/>
                <a:cs typeface="Arial" charset="0"/>
              </a:rPr>
              <a:t>Rome</a:t>
            </a:r>
          </a:p>
        </p:txBody>
      </p:sp>
      <p:sp>
        <p:nvSpPr>
          <p:cNvPr id="46085" name="Text Box 5"/>
          <p:cNvSpPr txBox="1">
            <a:spLocks noChangeArrowheads="1"/>
          </p:cNvSpPr>
          <p:nvPr/>
        </p:nvSpPr>
        <p:spPr bwMode="auto">
          <a:xfrm>
            <a:off x="5410200" y="3124200"/>
            <a:ext cx="1295400" cy="4619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33" tIns="45667" rIns="91333" bIns="45667">
            <a:spAutoFit/>
          </a:bodyPr>
          <a:lstStyle>
            <a:lvl1pPr defTabSz="912813" eaLnBrk="0" hangingPunct="0">
              <a:defRPr sz="2400">
                <a:solidFill>
                  <a:schemeClr val="tx1"/>
                </a:solidFill>
                <a:latin typeface="Times New Roman" charset="0"/>
                <a:ea typeface="MS PGothic" charset="0"/>
                <a:cs typeface="MS PGothic" charset="0"/>
              </a:defRPr>
            </a:lvl1pPr>
            <a:lvl2pPr marL="742950" indent="-285750" defTabSz="912813" eaLnBrk="0" hangingPunct="0">
              <a:defRPr sz="2400">
                <a:solidFill>
                  <a:schemeClr val="tx1"/>
                </a:solidFill>
                <a:latin typeface="Times New Roman" charset="0"/>
                <a:ea typeface="MS PGothic" charset="0"/>
                <a:cs typeface="MS PGothic" charset="0"/>
              </a:defRPr>
            </a:lvl2pPr>
            <a:lvl3pPr marL="1143000" indent="-228600" defTabSz="912813" eaLnBrk="0" hangingPunct="0">
              <a:defRPr sz="2400">
                <a:solidFill>
                  <a:schemeClr val="tx1"/>
                </a:solidFill>
                <a:latin typeface="Times New Roman" charset="0"/>
                <a:ea typeface="MS PGothic" charset="0"/>
                <a:cs typeface="MS PGothic" charset="0"/>
              </a:defRPr>
            </a:lvl3pPr>
            <a:lvl4pPr marL="1600200" indent="-228600" defTabSz="912813" eaLnBrk="0" hangingPunct="0">
              <a:defRPr sz="2400">
                <a:solidFill>
                  <a:schemeClr val="tx1"/>
                </a:solidFill>
                <a:latin typeface="Times New Roman" charset="0"/>
                <a:ea typeface="MS PGothic" charset="0"/>
                <a:cs typeface="MS PGothic" charset="0"/>
              </a:defRPr>
            </a:lvl4pPr>
            <a:lvl5pPr marL="2057400" indent="-228600" defTabSz="912813" eaLnBrk="0" hangingPunct="0">
              <a:defRPr sz="2400">
                <a:solidFill>
                  <a:schemeClr val="tx1"/>
                </a:solidFill>
                <a:latin typeface="Times New Roman" charset="0"/>
                <a:ea typeface="MS PGothic" charset="0"/>
                <a:cs typeface="MS PGothic" charset="0"/>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en-US" b="1">
                <a:solidFill>
                  <a:srgbClr val="000090"/>
                </a:solidFill>
                <a:latin typeface="Arial" charset="0"/>
                <a:cs typeface="Arial" charset="0"/>
              </a:rPr>
              <a:t>Philippi</a:t>
            </a:r>
          </a:p>
        </p:txBody>
      </p:sp>
      <p:sp>
        <p:nvSpPr>
          <p:cNvPr id="110598" name="Text Box 6"/>
          <p:cNvSpPr txBox="1">
            <a:spLocks noChangeArrowheads="1"/>
          </p:cNvSpPr>
          <p:nvPr/>
        </p:nvSpPr>
        <p:spPr bwMode="auto">
          <a:xfrm>
            <a:off x="585788" y="1109663"/>
            <a:ext cx="7947025" cy="18161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33" tIns="45667" rIns="91333" bIns="45667">
            <a:spAutoFit/>
          </a:bodyPr>
          <a:lstStyle>
            <a:lvl1pPr defTabSz="912813" eaLnBrk="0" hangingPunct="0">
              <a:defRPr sz="2400">
                <a:solidFill>
                  <a:schemeClr val="tx1"/>
                </a:solidFill>
                <a:latin typeface="Times New Roman" charset="0"/>
                <a:ea typeface="MS PGothic" charset="0"/>
                <a:cs typeface="MS PGothic" charset="0"/>
              </a:defRPr>
            </a:lvl1pPr>
            <a:lvl2pPr marL="742950" indent="-285750" defTabSz="912813" eaLnBrk="0" hangingPunct="0">
              <a:defRPr sz="2400">
                <a:solidFill>
                  <a:schemeClr val="tx1"/>
                </a:solidFill>
                <a:latin typeface="Times New Roman" charset="0"/>
                <a:ea typeface="MS PGothic" charset="0"/>
                <a:cs typeface="MS PGothic" charset="0"/>
              </a:defRPr>
            </a:lvl2pPr>
            <a:lvl3pPr marL="1143000" indent="-228600" defTabSz="912813" eaLnBrk="0" hangingPunct="0">
              <a:defRPr sz="2400">
                <a:solidFill>
                  <a:schemeClr val="tx1"/>
                </a:solidFill>
                <a:latin typeface="Times New Roman" charset="0"/>
                <a:ea typeface="MS PGothic" charset="0"/>
                <a:cs typeface="MS PGothic" charset="0"/>
              </a:defRPr>
            </a:lvl3pPr>
            <a:lvl4pPr marL="1600200" indent="-228600" defTabSz="912813" eaLnBrk="0" hangingPunct="0">
              <a:defRPr sz="2400">
                <a:solidFill>
                  <a:schemeClr val="tx1"/>
                </a:solidFill>
                <a:latin typeface="Times New Roman" charset="0"/>
                <a:ea typeface="MS PGothic" charset="0"/>
                <a:cs typeface="MS PGothic" charset="0"/>
              </a:defRPr>
            </a:lvl4pPr>
            <a:lvl5pPr marL="2057400" indent="-228600" defTabSz="912813" eaLnBrk="0" hangingPunct="0">
              <a:defRPr sz="2400">
                <a:solidFill>
                  <a:schemeClr val="tx1"/>
                </a:solidFill>
                <a:latin typeface="Times New Roman" charset="0"/>
                <a:ea typeface="MS PGothic" charset="0"/>
                <a:cs typeface="MS PGothic" charset="0"/>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spcBef>
                <a:spcPct val="50000"/>
              </a:spcBef>
            </a:pPr>
            <a:r>
              <a:rPr lang="en-US" sz="2800" b="1">
                <a:solidFill>
                  <a:srgbClr val="070214"/>
                </a:solidFill>
                <a:latin typeface="Arial" charset="0"/>
                <a:cs typeface="Arial" charset="0"/>
              </a:rPr>
              <a:t>Paul wrote this Philippians at the end of his first imprisonment in Rome, AD 62.   Before this he wrote three other </a:t>
            </a:r>
            <a:r>
              <a:rPr lang="ja-JP" altLang="en-US" sz="2800" b="1">
                <a:solidFill>
                  <a:srgbClr val="070214"/>
                </a:solidFill>
                <a:latin typeface="Arial" charset="0"/>
                <a:cs typeface="Arial" charset="0"/>
              </a:rPr>
              <a:t>“</a:t>
            </a:r>
            <a:r>
              <a:rPr lang="en-US" altLang="ja-JP" sz="2800" b="1">
                <a:solidFill>
                  <a:srgbClr val="070214"/>
                </a:solidFill>
                <a:latin typeface="Arial" charset="0"/>
                <a:cs typeface="Arial" charset="0"/>
              </a:rPr>
              <a:t>prison epistles</a:t>
            </a:r>
            <a:r>
              <a:rPr lang="ja-JP" altLang="en-US" sz="2800" b="1">
                <a:solidFill>
                  <a:srgbClr val="070214"/>
                </a:solidFill>
                <a:latin typeface="Arial" charset="0"/>
                <a:cs typeface="Arial" charset="0"/>
              </a:rPr>
              <a:t>”</a:t>
            </a:r>
            <a:r>
              <a:rPr lang="en-US" altLang="ja-JP" sz="2800" b="1">
                <a:solidFill>
                  <a:srgbClr val="070214"/>
                </a:solidFill>
                <a:latin typeface="Arial" charset="0"/>
                <a:cs typeface="Arial" charset="0"/>
              </a:rPr>
              <a:t>: Ephesians, Colossians, and Philemon.</a:t>
            </a:r>
            <a:endParaRPr lang="en-US" sz="2800" b="1">
              <a:solidFill>
                <a:srgbClr val="070214"/>
              </a:solidFill>
              <a:latin typeface="Arial" charset="0"/>
              <a:cs typeface="Arial" charset="0"/>
            </a:endParaRPr>
          </a:p>
        </p:txBody>
      </p:sp>
      <p:sp>
        <p:nvSpPr>
          <p:cNvPr id="35847" name="Text Box 7"/>
          <p:cNvSpPr txBox="1">
            <a:spLocks noChangeArrowheads="1"/>
          </p:cNvSpPr>
          <p:nvPr/>
        </p:nvSpPr>
        <p:spPr bwMode="auto">
          <a:xfrm>
            <a:off x="381000" y="-171450"/>
            <a:ext cx="5199063" cy="1323975"/>
          </a:xfrm>
          <a:prstGeom prst="rect">
            <a:avLst/>
          </a:prstGeom>
          <a:solidFill>
            <a:schemeClr val="tx1">
              <a:lumMod val="25000"/>
            </a:schemeClr>
          </a:solidFill>
          <a:ln>
            <a:noFill/>
          </a:ln>
        </p:spPr>
        <p:txBody>
          <a:bodyPr lIns="91333" tIns="45667" rIns="91333" bIns="4566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437" eaLnBrk="1" hangingPunct="1">
              <a:spcBef>
                <a:spcPct val="50000"/>
              </a:spcBef>
              <a:defRPr/>
            </a:pPr>
            <a:r>
              <a:rPr lang="en-US" sz="8000" b="1" dirty="0">
                <a:solidFill>
                  <a:srgbClr val="EAEAEA"/>
                </a:solidFill>
                <a:latin typeface="Mac ttnorm" charset="0"/>
                <a:cs typeface="Times New Roman" charset="0"/>
              </a:rPr>
              <a:t>4 Prisons</a:t>
            </a:r>
            <a:endParaRPr lang="en-GB" sz="8000" b="1" dirty="0">
              <a:solidFill>
                <a:srgbClr val="EAEAEA"/>
              </a:solidFill>
              <a:latin typeface="Mac ttnorm" charset="0"/>
              <a:cs typeface="Times New Roman" charset="0"/>
            </a:endParaRPr>
          </a:p>
        </p:txBody>
      </p:sp>
      <p:sp>
        <p:nvSpPr>
          <p:cNvPr id="9" name="Text Box 5"/>
          <p:cNvSpPr txBox="1">
            <a:spLocks noChangeArrowheads="1"/>
          </p:cNvSpPr>
          <p:nvPr/>
        </p:nvSpPr>
        <p:spPr bwMode="auto">
          <a:xfrm>
            <a:off x="7308850" y="4292600"/>
            <a:ext cx="1554163" cy="4619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33" tIns="45667" rIns="91333" bIns="45667">
            <a:spAutoFit/>
          </a:bodyPr>
          <a:lstStyle>
            <a:lvl1pPr defTabSz="912813" eaLnBrk="0" hangingPunct="0">
              <a:defRPr sz="2400">
                <a:solidFill>
                  <a:schemeClr val="tx1"/>
                </a:solidFill>
                <a:latin typeface="Times New Roman" charset="0"/>
                <a:ea typeface="MS PGothic" charset="0"/>
                <a:cs typeface="MS PGothic" charset="0"/>
              </a:defRPr>
            </a:lvl1pPr>
            <a:lvl2pPr marL="742950" indent="-285750" defTabSz="912813" eaLnBrk="0" hangingPunct="0">
              <a:defRPr sz="2400">
                <a:solidFill>
                  <a:schemeClr val="tx1"/>
                </a:solidFill>
                <a:latin typeface="Times New Roman" charset="0"/>
                <a:ea typeface="MS PGothic" charset="0"/>
                <a:cs typeface="MS PGothic" charset="0"/>
              </a:defRPr>
            </a:lvl2pPr>
            <a:lvl3pPr marL="1143000" indent="-228600" defTabSz="912813" eaLnBrk="0" hangingPunct="0">
              <a:defRPr sz="2400">
                <a:solidFill>
                  <a:schemeClr val="tx1"/>
                </a:solidFill>
                <a:latin typeface="Times New Roman" charset="0"/>
                <a:ea typeface="MS PGothic" charset="0"/>
                <a:cs typeface="MS PGothic" charset="0"/>
              </a:defRPr>
            </a:lvl3pPr>
            <a:lvl4pPr marL="1600200" indent="-228600" defTabSz="912813" eaLnBrk="0" hangingPunct="0">
              <a:defRPr sz="2400">
                <a:solidFill>
                  <a:schemeClr val="tx1"/>
                </a:solidFill>
                <a:latin typeface="Times New Roman" charset="0"/>
                <a:ea typeface="MS PGothic" charset="0"/>
                <a:cs typeface="MS PGothic" charset="0"/>
              </a:defRPr>
            </a:lvl4pPr>
            <a:lvl5pPr marL="2057400" indent="-228600" defTabSz="912813" eaLnBrk="0" hangingPunct="0">
              <a:defRPr sz="2400">
                <a:solidFill>
                  <a:schemeClr val="tx1"/>
                </a:solidFill>
                <a:latin typeface="Times New Roman" charset="0"/>
                <a:ea typeface="MS PGothic" charset="0"/>
                <a:cs typeface="MS PGothic" charset="0"/>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en-US" b="1">
                <a:solidFill>
                  <a:srgbClr val="000090"/>
                </a:solidFill>
                <a:latin typeface="Arial" charset="0"/>
                <a:cs typeface="Arial" charset="0"/>
              </a:rPr>
              <a:t>Caesarea</a:t>
            </a:r>
          </a:p>
        </p:txBody>
      </p:sp>
      <p:sp>
        <p:nvSpPr>
          <p:cNvPr id="10" name="Text Box 5"/>
          <p:cNvSpPr txBox="1">
            <a:spLocks noChangeArrowheads="1"/>
          </p:cNvSpPr>
          <p:nvPr/>
        </p:nvSpPr>
        <p:spPr bwMode="auto">
          <a:xfrm>
            <a:off x="7380288" y="5013325"/>
            <a:ext cx="1706562" cy="4619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33" tIns="45667" rIns="91333" bIns="45667">
            <a:spAutoFit/>
          </a:bodyPr>
          <a:lstStyle>
            <a:lvl1pPr defTabSz="912813" eaLnBrk="0" hangingPunct="0">
              <a:defRPr sz="2400">
                <a:solidFill>
                  <a:schemeClr val="tx1"/>
                </a:solidFill>
                <a:latin typeface="Times New Roman" charset="0"/>
                <a:ea typeface="MS PGothic" charset="0"/>
                <a:cs typeface="MS PGothic" charset="0"/>
              </a:defRPr>
            </a:lvl1pPr>
            <a:lvl2pPr marL="742950" indent="-285750" defTabSz="912813" eaLnBrk="0" hangingPunct="0">
              <a:defRPr sz="2400">
                <a:solidFill>
                  <a:schemeClr val="tx1"/>
                </a:solidFill>
                <a:latin typeface="Times New Roman" charset="0"/>
                <a:ea typeface="MS PGothic" charset="0"/>
                <a:cs typeface="MS PGothic" charset="0"/>
              </a:defRPr>
            </a:lvl2pPr>
            <a:lvl3pPr marL="1143000" indent="-228600" defTabSz="912813" eaLnBrk="0" hangingPunct="0">
              <a:defRPr sz="2400">
                <a:solidFill>
                  <a:schemeClr val="tx1"/>
                </a:solidFill>
                <a:latin typeface="Times New Roman" charset="0"/>
                <a:ea typeface="MS PGothic" charset="0"/>
                <a:cs typeface="MS PGothic" charset="0"/>
              </a:defRPr>
            </a:lvl3pPr>
            <a:lvl4pPr marL="1600200" indent="-228600" defTabSz="912813" eaLnBrk="0" hangingPunct="0">
              <a:defRPr sz="2400">
                <a:solidFill>
                  <a:schemeClr val="tx1"/>
                </a:solidFill>
                <a:latin typeface="Times New Roman" charset="0"/>
                <a:ea typeface="MS PGothic" charset="0"/>
                <a:cs typeface="MS PGothic" charset="0"/>
              </a:defRPr>
            </a:lvl4pPr>
            <a:lvl5pPr marL="2057400" indent="-228600" defTabSz="912813" eaLnBrk="0" hangingPunct="0">
              <a:defRPr sz="2400">
                <a:solidFill>
                  <a:schemeClr val="tx1"/>
                </a:solidFill>
                <a:latin typeface="Times New Roman" charset="0"/>
                <a:ea typeface="MS PGothic" charset="0"/>
                <a:cs typeface="MS PGothic" charset="0"/>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en-US" b="1">
                <a:solidFill>
                  <a:srgbClr val="000090"/>
                </a:solidFill>
                <a:latin typeface="Arial" charset="0"/>
                <a:cs typeface="Arial" charset="0"/>
              </a:rPr>
              <a:t>Jerusalem</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085"/>
                                        </p:tgtEl>
                                        <p:attrNameLst>
                                          <p:attrName>style.visibility</p:attrName>
                                        </p:attrNameLst>
                                      </p:cBhvr>
                                      <p:to>
                                        <p:strVal val="visible"/>
                                      </p:to>
                                    </p:set>
                                    <p:animEffect transition="in" filter="wipe(left)">
                                      <p:cBhvr>
                                        <p:cTn id="7" dur="500"/>
                                        <p:tgtEl>
                                          <p:spTgt spid="4608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6084"/>
                                        </p:tgtEl>
                                        <p:attrNameLst>
                                          <p:attrName>style.visibility</p:attrName>
                                        </p:attrNameLst>
                                      </p:cBhvr>
                                      <p:to>
                                        <p:strVal val="visible"/>
                                      </p:to>
                                    </p:set>
                                    <p:animEffect transition="in" filter="wipe(left)">
                                      <p:cBhvr>
                                        <p:cTn id="22" dur="500"/>
                                        <p:tgtEl>
                                          <p:spTgt spid="46084"/>
                                        </p:tgtEl>
                                      </p:cBhvr>
                                    </p:animEffect>
                                  </p:childTnLst>
                                </p:cTn>
                              </p:par>
                            </p:childTnLst>
                          </p:cTn>
                        </p:par>
                        <p:par>
                          <p:cTn id="23" fill="hold" nodeType="afterGroup">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left)">
                                      <p:cBhvr>
                                        <p:cTn id="26" dur="500"/>
                                        <p:tgtEl>
                                          <p:spTgt spid="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10598"/>
                                        </p:tgtEl>
                                        <p:attrNameLst>
                                          <p:attrName>style.visibility</p:attrName>
                                        </p:attrNameLst>
                                      </p:cBhvr>
                                      <p:to>
                                        <p:strVal val="visible"/>
                                      </p:to>
                                    </p:set>
                                    <p:animEffect transition="in" filter="wipe(up)">
                                      <p:cBhvr>
                                        <p:cTn id="31" dur="500"/>
                                        <p:tgtEl>
                                          <p:spTgt spid="1105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6084" grpId="0" animBg="1"/>
      <p:bldP spid="46085" grpId="0" animBg="1"/>
      <p:bldP spid="110598" grpId="0" animBg="1"/>
      <p:bldP spid="9" grpId="0" animBg="1"/>
      <p:bldP spid="10"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001" name="Picture 2" descr="imprisonment-bar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44450"/>
            <a:ext cx="9380538" cy="707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971600" y="592833"/>
            <a:ext cx="7772400" cy="5644479"/>
          </a:xfrm>
          <a:ln cap="sq">
            <a:miter lim="800000"/>
            <a:headEnd type="none" w="sm" len="sm"/>
            <a:tailEnd type="none" w="sm" len="sm"/>
          </a:ln>
          <a:extLst/>
        </p:spPr>
        <p:txBody>
          <a:bodyPr/>
          <a:lstStyle/>
          <a:p>
            <a:pPr>
              <a:defRPr/>
            </a:pPr>
            <a:r>
              <a:rPr lang="en-US" sz="8000" b="1" dirty="0">
                <a:solidFill>
                  <a:srgbClr val="FFFFFF"/>
                </a:solidFill>
                <a:effectLst>
                  <a:glow rad="228600">
                    <a:srgbClr val="000000">
                      <a:alpha val="78000"/>
                    </a:srgbClr>
                  </a:glow>
                </a:effectLst>
                <a:ea typeface="ＭＳ Ｐゴシック" charset="-128"/>
              </a:rPr>
              <a:t>What if a joyful prisoner could give us some advice?</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3025" name="Title 1"/>
          <p:cNvSpPr>
            <a:spLocks noGrp="1"/>
          </p:cNvSpPr>
          <p:nvPr>
            <p:ph type="title"/>
          </p:nvPr>
        </p:nvSpPr>
        <p:spPr>
          <a:xfrm>
            <a:off x="107950" y="188913"/>
            <a:ext cx="8928100" cy="2303462"/>
          </a:xfrm>
        </p:spPr>
        <p:txBody>
          <a:bodyPr/>
          <a:lstStyle/>
          <a:p>
            <a:r>
              <a:rPr lang="en-US" b="1">
                <a:latin typeface="Alan Den" charset="0"/>
                <a:ea typeface="MS PGothic" charset="0"/>
              </a:rPr>
              <a:t>What can we learn from Philippians about JOY?</a:t>
            </a:r>
          </a:p>
        </p:txBody>
      </p:sp>
      <p:pic>
        <p:nvPicPr>
          <p:cNvPr id="513026" name="Picture 3" descr="rev_inro_Wax_Sealed_Envelope_cn_b_sm.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2511425"/>
            <a:ext cx="55880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027" name="TextBox 4"/>
          <p:cNvSpPr txBox="1">
            <a:spLocks noChangeArrowheads="1"/>
          </p:cNvSpPr>
          <p:nvPr/>
        </p:nvSpPr>
        <p:spPr bwMode="auto">
          <a:xfrm>
            <a:off x="4473575" y="3146425"/>
            <a:ext cx="5445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4" tIns="45672" rIns="91344" bIns="45672">
            <a:spAutoFit/>
          </a:bodyPr>
          <a:lstStyle>
            <a:lvl1pPr defTabSz="912813" eaLnBrk="0" hangingPunct="0">
              <a:defRPr sz="2400">
                <a:solidFill>
                  <a:schemeClr val="tx1"/>
                </a:solidFill>
                <a:latin typeface="Times New Roman" charset="0"/>
                <a:ea typeface="MS PGothic" charset="0"/>
                <a:cs typeface="MS PGothic" charset="0"/>
              </a:defRPr>
            </a:lvl1pPr>
            <a:lvl2pPr marL="742950" indent="-285750" defTabSz="912813" eaLnBrk="0" hangingPunct="0">
              <a:defRPr sz="2400">
                <a:solidFill>
                  <a:schemeClr val="tx1"/>
                </a:solidFill>
                <a:latin typeface="Times New Roman" charset="0"/>
                <a:ea typeface="MS PGothic" charset="0"/>
                <a:cs typeface="MS PGothic" charset="0"/>
              </a:defRPr>
            </a:lvl2pPr>
            <a:lvl3pPr marL="1143000" indent="-228600" defTabSz="912813" eaLnBrk="0" hangingPunct="0">
              <a:defRPr sz="2400">
                <a:solidFill>
                  <a:schemeClr val="tx1"/>
                </a:solidFill>
                <a:latin typeface="Times New Roman" charset="0"/>
                <a:ea typeface="MS PGothic" charset="0"/>
                <a:cs typeface="MS PGothic" charset="0"/>
              </a:defRPr>
            </a:lvl3pPr>
            <a:lvl4pPr marL="1600200" indent="-228600" defTabSz="912813" eaLnBrk="0" hangingPunct="0">
              <a:defRPr sz="2400">
                <a:solidFill>
                  <a:schemeClr val="tx1"/>
                </a:solidFill>
                <a:latin typeface="Times New Roman" charset="0"/>
                <a:ea typeface="MS PGothic" charset="0"/>
                <a:cs typeface="MS PGothic" charset="0"/>
              </a:defRPr>
            </a:lvl4pPr>
            <a:lvl5pPr marL="2057400" indent="-228600" defTabSz="912813" eaLnBrk="0" hangingPunct="0">
              <a:defRPr sz="2400">
                <a:solidFill>
                  <a:schemeClr val="tx1"/>
                </a:solidFill>
                <a:latin typeface="Times New Roman" charset="0"/>
                <a:ea typeface="MS PGothic" charset="0"/>
                <a:cs typeface="MS PGothic" charset="0"/>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en-US" sz="5400">
                <a:solidFill>
                  <a:srgbClr val="FFFFFF"/>
                </a:solidFill>
                <a:cs typeface="Times New Roman" charset="0"/>
              </a:rPr>
              <a:t>P</a:t>
            </a:r>
          </a:p>
        </p:txBody>
      </p:sp>
      <p:sp>
        <p:nvSpPr>
          <p:cNvPr id="513028" name="TextBox 5"/>
          <p:cNvSpPr txBox="1">
            <a:spLocks noChangeArrowheads="1"/>
          </p:cNvSpPr>
          <p:nvPr/>
        </p:nvSpPr>
        <p:spPr bwMode="auto">
          <a:xfrm>
            <a:off x="2003425" y="4473575"/>
            <a:ext cx="54006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4" tIns="45672" rIns="91344" bIns="45672">
            <a:spAutoFit/>
          </a:bodyPr>
          <a:lstStyle>
            <a:lvl1pPr defTabSz="912813" eaLnBrk="0" hangingPunct="0">
              <a:defRPr sz="2400">
                <a:solidFill>
                  <a:schemeClr val="tx1"/>
                </a:solidFill>
                <a:latin typeface="Times New Roman" charset="0"/>
                <a:ea typeface="MS PGothic" charset="0"/>
                <a:cs typeface="MS PGothic" charset="0"/>
              </a:defRPr>
            </a:lvl1pPr>
            <a:lvl2pPr marL="742950" indent="-285750" defTabSz="912813" eaLnBrk="0" hangingPunct="0">
              <a:defRPr sz="2400">
                <a:solidFill>
                  <a:schemeClr val="tx1"/>
                </a:solidFill>
                <a:latin typeface="Times New Roman" charset="0"/>
                <a:ea typeface="MS PGothic" charset="0"/>
                <a:cs typeface="MS PGothic" charset="0"/>
              </a:defRPr>
            </a:lvl2pPr>
            <a:lvl3pPr marL="1143000" indent="-228600" defTabSz="912813" eaLnBrk="0" hangingPunct="0">
              <a:defRPr sz="2400">
                <a:solidFill>
                  <a:schemeClr val="tx1"/>
                </a:solidFill>
                <a:latin typeface="Times New Roman" charset="0"/>
                <a:ea typeface="MS PGothic" charset="0"/>
                <a:cs typeface="MS PGothic" charset="0"/>
              </a:defRPr>
            </a:lvl3pPr>
            <a:lvl4pPr marL="1600200" indent="-228600" defTabSz="912813" eaLnBrk="0" hangingPunct="0">
              <a:defRPr sz="2400">
                <a:solidFill>
                  <a:schemeClr val="tx1"/>
                </a:solidFill>
                <a:latin typeface="Times New Roman" charset="0"/>
                <a:ea typeface="MS PGothic" charset="0"/>
                <a:cs typeface="MS PGothic" charset="0"/>
              </a:defRPr>
            </a:lvl4pPr>
            <a:lvl5pPr marL="2057400" indent="-228600" defTabSz="912813" eaLnBrk="0" hangingPunct="0">
              <a:defRPr sz="2400">
                <a:solidFill>
                  <a:schemeClr val="tx1"/>
                </a:solidFill>
                <a:latin typeface="Times New Roman" charset="0"/>
                <a:ea typeface="MS PGothic" charset="0"/>
                <a:cs typeface="MS PGothic" charset="0"/>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en-US" sz="7200">
                <a:solidFill>
                  <a:srgbClr val="000000"/>
                </a:solidFill>
                <a:cs typeface="Times New Roman" charset="0"/>
              </a:rPr>
              <a:t>Philippians</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4049" name="3BD2394D.WAV">
            <a:hlinkClick r:id="" action="ppaction://media"/>
          </p:cNvPr>
          <p:cNvPicPr>
            <a:picLocks noRot="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990600"/>
            <a:ext cx="2444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050" name="Picture 25" descr="j034319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752600" cy="147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051" name="Picture 27" descr="j01825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1219200"/>
            <a:ext cx="244475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052" name="Picture 28" descr="j014900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99250" y="3276600"/>
            <a:ext cx="244475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053" name="Picture 29" descr="j0216073"/>
          <p:cNvPicPr>
            <a:picLocks noChangeAspect="1" noChangeArrowheads="1"/>
          </p:cNvPicPr>
          <p:nvPr/>
        </p:nvPicPr>
        <p:blipFill>
          <a:blip r:embed="rId7">
            <a:extLst>
              <a:ext uri="{28A0092B-C50C-407E-A947-70E740481C1C}">
                <a14:useLocalDpi xmlns:a14="http://schemas.microsoft.com/office/drawing/2010/main" val="0"/>
              </a:ext>
            </a:extLst>
          </a:blip>
          <a:srcRect l="14583"/>
          <a:stretch>
            <a:fillRect/>
          </a:stretch>
        </p:blipFill>
        <p:spPr bwMode="auto">
          <a:xfrm>
            <a:off x="5715000" y="0"/>
            <a:ext cx="312420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054" name="Picture 30" descr="j022773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3200400"/>
            <a:ext cx="239553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055" name="8A87825F.WAV">
            <a:hlinkClick r:id="" action="ppaction://media"/>
          </p:cNvPr>
          <p:cNvPicPr>
            <a:picLocks noRot="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685800"/>
            <a:ext cx="2444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056" name="Picture 32" descr="j031686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57400" y="-387350"/>
            <a:ext cx="3657600"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057" name="43B34533.WAV">
            <a:hlinkClick r:id="" action="ppaction://media"/>
          </p:cNvPr>
          <p:cNvPicPr>
            <a:picLocks noRot="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058" name="Picture 35" descr="j031697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68538" y="2193925"/>
            <a:ext cx="3657600" cy="246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059" name="Picture 36" descr="j028516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2563" y="0"/>
            <a:ext cx="2451101"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060" name="Picture 37" descr="j028496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62200" y="4443413"/>
            <a:ext cx="3657600" cy="241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061" name="Picture 38" descr="j0262731"/>
          <p:cNvPicPr>
            <a:picLocks noChangeAspect="1" noChangeArrowheads="1"/>
          </p:cNvPicPr>
          <p:nvPr/>
        </p:nvPicPr>
        <p:blipFill>
          <a:blip r:embed="rId13">
            <a:extLst>
              <a:ext uri="{28A0092B-C50C-407E-A947-70E740481C1C}">
                <a14:useLocalDpi xmlns:a14="http://schemas.microsoft.com/office/drawing/2010/main" val="0"/>
              </a:ext>
            </a:extLst>
          </a:blip>
          <a:srcRect r="22917"/>
          <a:stretch>
            <a:fillRect/>
          </a:stretch>
        </p:blipFill>
        <p:spPr bwMode="auto">
          <a:xfrm>
            <a:off x="5105400" y="4648200"/>
            <a:ext cx="2819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062" name="Picture 39" descr="j0227709"/>
          <p:cNvPicPr>
            <a:picLocks noChangeAspect="1" noChangeArrowheads="1"/>
          </p:cNvPicPr>
          <p:nvPr/>
        </p:nvPicPr>
        <p:blipFill>
          <a:blip r:embed="rId14">
            <a:extLst>
              <a:ext uri="{28A0092B-C50C-407E-A947-70E740481C1C}">
                <a14:useLocalDpi xmlns:a14="http://schemas.microsoft.com/office/drawing/2010/main" val="0"/>
              </a:ext>
            </a:extLst>
          </a:blip>
          <a:srcRect l="37500" r="12500"/>
          <a:stretch>
            <a:fillRect/>
          </a:stretch>
        </p:blipFill>
        <p:spPr bwMode="auto">
          <a:xfrm>
            <a:off x="7924800" y="990600"/>
            <a:ext cx="1828800"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4063" name="Rectangle 40"/>
          <p:cNvSpPr>
            <a:spLocks noChangeArrowheads="1"/>
          </p:cNvSpPr>
          <p:nvPr/>
        </p:nvSpPr>
        <p:spPr bwMode="auto">
          <a:xfrm>
            <a:off x="1933575" y="180975"/>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333" tIns="45667" rIns="91333" bIns="45667">
            <a:spAutoFit/>
          </a:bodyPr>
          <a:lstStyle/>
          <a:p>
            <a:pPr defTabSz="909638"/>
            <a:endParaRPr lang="en-US">
              <a:solidFill>
                <a:srgbClr val="EAEAEA"/>
              </a:solidFill>
            </a:endParaRPr>
          </a:p>
        </p:txBody>
      </p:sp>
      <p:sp>
        <p:nvSpPr>
          <p:cNvPr id="514064" name="Rectangle 41"/>
          <p:cNvSpPr>
            <a:spLocks noChangeArrowheads="1"/>
          </p:cNvSpPr>
          <p:nvPr/>
        </p:nvSpPr>
        <p:spPr bwMode="auto">
          <a:xfrm>
            <a:off x="2733675" y="2881313"/>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333" tIns="45667" rIns="91333" bIns="45667">
            <a:spAutoFit/>
          </a:bodyPr>
          <a:lstStyle/>
          <a:p>
            <a:pPr defTabSz="909638"/>
            <a:endParaRPr lang="en-US">
              <a:solidFill>
                <a:srgbClr val="EAEAEA"/>
              </a:solidFill>
            </a:endParaRPr>
          </a:p>
        </p:txBody>
      </p:sp>
      <p:sp>
        <p:nvSpPr>
          <p:cNvPr id="514065" name="Rectangle 47"/>
          <p:cNvSpPr>
            <a:spLocks noGrp="1" noChangeArrowheads="1"/>
          </p:cNvSpPr>
          <p:nvPr>
            <p:ph type="title" idx="4294967295"/>
          </p:nvPr>
        </p:nvSpPr>
        <p:spPr>
          <a:xfrm>
            <a:off x="1331913" y="981075"/>
            <a:ext cx="5832475" cy="1511300"/>
          </a:xfrm>
          <a:solidFill>
            <a:srgbClr val="000040"/>
          </a:solidFill>
        </p:spPr>
        <p:txBody>
          <a:bodyPr/>
          <a:lstStyle/>
          <a:p>
            <a:pPr algn="ctr" eaLnBrk="1" hangingPunct="1">
              <a:lnSpc>
                <a:spcPct val="80000"/>
              </a:lnSpc>
            </a:pPr>
            <a:r>
              <a:rPr lang="en-US" sz="4000" b="1">
                <a:solidFill>
                  <a:srgbClr val="FFFFFF"/>
                </a:solidFill>
                <a:latin typeface="Arial" charset="0"/>
                <a:ea typeface="MS PGothic" charset="0"/>
              </a:rPr>
              <a:t>What do most people think it takes to be happy?</a:t>
            </a:r>
            <a:endParaRPr lang="en-US" sz="4000">
              <a:solidFill>
                <a:srgbClr val="FFFFFF"/>
              </a:solidFill>
              <a:latin typeface="Times New Roman" charset="0"/>
              <a:ea typeface="MS PGothic" charset="0"/>
            </a:endParaRPr>
          </a:p>
        </p:txBody>
      </p:sp>
      <p:sp>
        <p:nvSpPr>
          <p:cNvPr id="19" name="Rectangle 47"/>
          <p:cNvSpPr txBox="1">
            <a:spLocks noChangeArrowheads="1"/>
          </p:cNvSpPr>
          <p:nvPr/>
        </p:nvSpPr>
        <p:spPr bwMode="auto">
          <a:xfrm>
            <a:off x="1331913" y="2708275"/>
            <a:ext cx="3384550" cy="936625"/>
          </a:xfrm>
          <a:prstGeom prst="rect">
            <a:avLst/>
          </a:prstGeom>
          <a:solidFill>
            <a:srgbClr val="660066"/>
          </a:solidFill>
          <a:ln>
            <a:noFill/>
          </a:ln>
          <a:effectLst>
            <a:outerShdw dist="38100" dir="2700000" rotWithShape="0">
              <a:srgbClr val="808080">
                <a:alpha val="42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91333" tIns="45667" rIns="91333" bIns="45667" anchor="ctr"/>
          <a:lstStyle>
            <a:lvl1pPr defTabSz="912813" eaLnBrk="0" hangingPunct="0">
              <a:defRPr sz="2400">
                <a:solidFill>
                  <a:schemeClr val="tx1"/>
                </a:solidFill>
                <a:latin typeface="Times New Roman" charset="0"/>
                <a:ea typeface="MS PGothic" charset="0"/>
                <a:cs typeface="MS PGothic" charset="0"/>
              </a:defRPr>
            </a:lvl1pPr>
            <a:lvl2pPr marL="742950" indent="-285750" defTabSz="912813" eaLnBrk="0" hangingPunct="0">
              <a:defRPr sz="2400">
                <a:solidFill>
                  <a:schemeClr val="tx1"/>
                </a:solidFill>
                <a:latin typeface="Times New Roman" charset="0"/>
                <a:ea typeface="MS PGothic" charset="0"/>
                <a:cs typeface="MS PGothic" charset="0"/>
              </a:defRPr>
            </a:lvl2pPr>
            <a:lvl3pPr marL="1143000" indent="-228600" defTabSz="912813" eaLnBrk="0" hangingPunct="0">
              <a:defRPr sz="2400">
                <a:solidFill>
                  <a:schemeClr val="tx1"/>
                </a:solidFill>
                <a:latin typeface="Times New Roman" charset="0"/>
                <a:ea typeface="MS PGothic" charset="0"/>
                <a:cs typeface="MS PGothic" charset="0"/>
              </a:defRPr>
            </a:lvl3pPr>
            <a:lvl4pPr marL="1600200" indent="-228600" defTabSz="912813" eaLnBrk="0" hangingPunct="0">
              <a:defRPr sz="2400">
                <a:solidFill>
                  <a:schemeClr val="tx1"/>
                </a:solidFill>
                <a:latin typeface="Times New Roman" charset="0"/>
                <a:ea typeface="MS PGothic" charset="0"/>
                <a:cs typeface="MS PGothic" charset="0"/>
              </a:defRPr>
            </a:lvl4pPr>
            <a:lvl5pPr marL="2057400" indent="-228600" defTabSz="912813" eaLnBrk="0" hangingPunct="0">
              <a:defRPr sz="2400">
                <a:solidFill>
                  <a:schemeClr val="tx1"/>
                </a:solidFill>
                <a:latin typeface="Times New Roman" charset="0"/>
                <a:ea typeface="MS PGothic" charset="0"/>
                <a:cs typeface="MS PGothic" charset="0"/>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lnSpc>
                <a:spcPct val="80000"/>
              </a:lnSpc>
            </a:pPr>
            <a:r>
              <a:rPr lang="en-US" sz="4000" b="1">
                <a:solidFill>
                  <a:srgbClr val="FFFFFF"/>
                </a:solidFill>
                <a:latin typeface="Arial" charset="0"/>
                <a:ea typeface="ＭＳ Ｐゴシック" charset="0"/>
                <a:cs typeface="ＭＳ Ｐゴシック" charset="0"/>
              </a:rPr>
              <a:t>MONEY</a:t>
            </a:r>
            <a:endParaRPr lang="en-US" sz="4000">
              <a:solidFill>
                <a:srgbClr val="FFFFFF"/>
              </a:solidFill>
              <a:ea typeface="ＭＳ Ｐゴシック" charset="0"/>
              <a:cs typeface="ＭＳ Ｐゴシック" charset="0"/>
            </a:endParaRPr>
          </a:p>
        </p:txBody>
      </p:sp>
      <p:sp>
        <p:nvSpPr>
          <p:cNvPr id="23" name="Rectangle 47"/>
          <p:cNvSpPr txBox="1">
            <a:spLocks noChangeArrowheads="1"/>
          </p:cNvSpPr>
          <p:nvPr/>
        </p:nvSpPr>
        <p:spPr bwMode="auto">
          <a:xfrm>
            <a:off x="-36513" y="4076700"/>
            <a:ext cx="3384551" cy="936625"/>
          </a:xfrm>
          <a:prstGeom prst="rect">
            <a:avLst/>
          </a:prstGeom>
          <a:solidFill>
            <a:srgbClr val="2300D5"/>
          </a:solidFill>
          <a:ln>
            <a:noFill/>
          </a:ln>
          <a:effectLst>
            <a:outerShdw dist="38100" dir="2700000" rotWithShape="0">
              <a:srgbClr val="808080">
                <a:alpha val="42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91333" tIns="45667" rIns="91333" bIns="45667" anchor="ctr"/>
          <a:lstStyle>
            <a:lvl1pPr defTabSz="912813" eaLnBrk="0" hangingPunct="0">
              <a:defRPr sz="2400">
                <a:solidFill>
                  <a:schemeClr val="tx1"/>
                </a:solidFill>
                <a:latin typeface="Times New Roman" charset="0"/>
                <a:ea typeface="MS PGothic" charset="0"/>
                <a:cs typeface="MS PGothic" charset="0"/>
              </a:defRPr>
            </a:lvl1pPr>
            <a:lvl2pPr marL="742950" indent="-285750" defTabSz="912813" eaLnBrk="0" hangingPunct="0">
              <a:defRPr sz="2400">
                <a:solidFill>
                  <a:schemeClr val="tx1"/>
                </a:solidFill>
                <a:latin typeface="Times New Roman" charset="0"/>
                <a:ea typeface="MS PGothic" charset="0"/>
                <a:cs typeface="MS PGothic" charset="0"/>
              </a:defRPr>
            </a:lvl2pPr>
            <a:lvl3pPr marL="1143000" indent="-228600" defTabSz="912813" eaLnBrk="0" hangingPunct="0">
              <a:defRPr sz="2400">
                <a:solidFill>
                  <a:schemeClr val="tx1"/>
                </a:solidFill>
                <a:latin typeface="Times New Roman" charset="0"/>
                <a:ea typeface="MS PGothic" charset="0"/>
                <a:cs typeface="MS PGothic" charset="0"/>
              </a:defRPr>
            </a:lvl3pPr>
            <a:lvl4pPr marL="1600200" indent="-228600" defTabSz="912813" eaLnBrk="0" hangingPunct="0">
              <a:defRPr sz="2400">
                <a:solidFill>
                  <a:schemeClr val="tx1"/>
                </a:solidFill>
                <a:latin typeface="Times New Roman" charset="0"/>
                <a:ea typeface="MS PGothic" charset="0"/>
                <a:cs typeface="MS PGothic" charset="0"/>
              </a:defRPr>
            </a:lvl4pPr>
            <a:lvl5pPr marL="2057400" indent="-228600" defTabSz="912813" eaLnBrk="0" hangingPunct="0">
              <a:defRPr sz="2400">
                <a:solidFill>
                  <a:schemeClr val="tx1"/>
                </a:solidFill>
                <a:latin typeface="Times New Roman" charset="0"/>
                <a:ea typeface="MS PGothic" charset="0"/>
                <a:cs typeface="MS PGothic" charset="0"/>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lnSpc>
                <a:spcPct val="80000"/>
              </a:lnSpc>
            </a:pPr>
            <a:r>
              <a:rPr lang="en-US" sz="4000" b="1">
                <a:solidFill>
                  <a:srgbClr val="FFFFFF"/>
                </a:solidFill>
                <a:latin typeface="Arial" charset="0"/>
                <a:ea typeface="ＭＳ Ｐゴシック" charset="0"/>
                <a:cs typeface="ＭＳ Ｐゴシック" charset="0"/>
              </a:rPr>
              <a:t>HOUSE</a:t>
            </a:r>
            <a:endParaRPr lang="en-US" sz="4000">
              <a:solidFill>
                <a:srgbClr val="FFFFFF"/>
              </a:solidFill>
              <a:ea typeface="ＭＳ Ｐゴシック" charset="0"/>
              <a:cs typeface="ＭＳ Ｐゴシック" charset="0"/>
            </a:endParaRPr>
          </a:p>
        </p:txBody>
      </p:sp>
      <p:sp>
        <p:nvSpPr>
          <p:cNvPr id="25" name="Rectangle 47"/>
          <p:cNvSpPr txBox="1">
            <a:spLocks noChangeArrowheads="1"/>
          </p:cNvSpPr>
          <p:nvPr/>
        </p:nvSpPr>
        <p:spPr bwMode="auto">
          <a:xfrm>
            <a:off x="2700338" y="3573463"/>
            <a:ext cx="3384550" cy="935037"/>
          </a:xfrm>
          <a:prstGeom prst="rect">
            <a:avLst/>
          </a:prstGeom>
          <a:solidFill>
            <a:srgbClr val="FF6600"/>
          </a:solidFill>
          <a:ln>
            <a:noFill/>
          </a:ln>
          <a:effectLst>
            <a:outerShdw dist="38100" dir="2700000" rotWithShape="0">
              <a:srgbClr val="808080">
                <a:alpha val="42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91333" tIns="45667" rIns="91333" bIns="45667" anchor="ctr"/>
          <a:lstStyle>
            <a:lvl1pPr defTabSz="912813" eaLnBrk="0" hangingPunct="0">
              <a:defRPr sz="2400">
                <a:solidFill>
                  <a:schemeClr val="tx1"/>
                </a:solidFill>
                <a:latin typeface="Times New Roman" charset="0"/>
                <a:ea typeface="MS PGothic" charset="0"/>
                <a:cs typeface="MS PGothic" charset="0"/>
              </a:defRPr>
            </a:lvl1pPr>
            <a:lvl2pPr marL="742950" indent="-285750" defTabSz="912813" eaLnBrk="0" hangingPunct="0">
              <a:defRPr sz="2400">
                <a:solidFill>
                  <a:schemeClr val="tx1"/>
                </a:solidFill>
                <a:latin typeface="Times New Roman" charset="0"/>
                <a:ea typeface="MS PGothic" charset="0"/>
                <a:cs typeface="MS PGothic" charset="0"/>
              </a:defRPr>
            </a:lvl2pPr>
            <a:lvl3pPr marL="1143000" indent="-228600" defTabSz="912813" eaLnBrk="0" hangingPunct="0">
              <a:defRPr sz="2400">
                <a:solidFill>
                  <a:schemeClr val="tx1"/>
                </a:solidFill>
                <a:latin typeface="Times New Roman" charset="0"/>
                <a:ea typeface="MS PGothic" charset="0"/>
                <a:cs typeface="MS PGothic" charset="0"/>
              </a:defRPr>
            </a:lvl3pPr>
            <a:lvl4pPr marL="1600200" indent="-228600" defTabSz="912813" eaLnBrk="0" hangingPunct="0">
              <a:defRPr sz="2400">
                <a:solidFill>
                  <a:schemeClr val="tx1"/>
                </a:solidFill>
                <a:latin typeface="Times New Roman" charset="0"/>
                <a:ea typeface="MS PGothic" charset="0"/>
                <a:cs typeface="MS PGothic" charset="0"/>
              </a:defRPr>
            </a:lvl4pPr>
            <a:lvl5pPr marL="2057400" indent="-228600" defTabSz="912813" eaLnBrk="0" hangingPunct="0">
              <a:defRPr sz="2400">
                <a:solidFill>
                  <a:schemeClr val="tx1"/>
                </a:solidFill>
                <a:latin typeface="Times New Roman" charset="0"/>
                <a:ea typeface="MS PGothic" charset="0"/>
                <a:cs typeface="MS PGothic" charset="0"/>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lnSpc>
                <a:spcPct val="80000"/>
              </a:lnSpc>
            </a:pPr>
            <a:r>
              <a:rPr lang="en-US" sz="4000" b="1">
                <a:solidFill>
                  <a:srgbClr val="FFFFFF"/>
                </a:solidFill>
                <a:latin typeface="Arial" charset="0"/>
                <a:ea typeface="ＭＳ Ｐゴシック" charset="0"/>
                <a:cs typeface="ＭＳ Ｐゴシック" charset="0"/>
              </a:rPr>
              <a:t>FREEDOM</a:t>
            </a:r>
            <a:endParaRPr lang="en-US" sz="4000">
              <a:solidFill>
                <a:srgbClr val="FFFFFF"/>
              </a:solidFill>
              <a:ea typeface="ＭＳ Ｐゴシック" charset="0"/>
              <a:cs typeface="ＭＳ Ｐゴシック" charset="0"/>
            </a:endParaRPr>
          </a:p>
        </p:txBody>
      </p:sp>
      <p:sp>
        <p:nvSpPr>
          <p:cNvPr id="26" name="Rectangle 47"/>
          <p:cNvSpPr txBox="1">
            <a:spLocks noChangeArrowheads="1"/>
          </p:cNvSpPr>
          <p:nvPr/>
        </p:nvSpPr>
        <p:spPr bwMode="auto">
          <a:xfrm>
            <a:off x="395288" y="5732463"/>
            <a:ext cx="3384550" cy="936625"/>
          </a:xfrm>
          <a:prstGeom prst="rect">
            <a:avLst/>
          </a:prstGeom>
          <a:solidFill>
            <a:srgbClr val="4B3118"/>
          </a:solidFill>
          <a:ln>
            <a:noFill/>
          </a:ln>
          <a:effectLst>
            <a:outerShdw dist="38100" dir="2700000" rotWithShape="0">
              <a:srgbClr val="808080">
                <a:alpha val="42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91333" tIns="45667" rIns="91333" bIns="45667" anchor="ctr"/>
          <a:lstStyle>
            <a:lvl1pPr defTabSz="912813" eaLnBrk="0" hangingPunct="0">
              <a:defRPr sz="2400">
                <a:solidFill>
                  <a:schemeClr val="tx1"/>
                </a:solidFill>
                <a:latin typeface="Times New Roman" charset="0"/>
                <a:ea typeface="MS PGothic" charset="0"/>
                <a:cs typeface="MS PGothic" charset="0"/>
              </a:defRPr>
            </a:lvl1pPr>
            <a:lvl2pPr marL="742950" indent="-285750" defTabSz="912813" eaLnBrk="0" hangingPunct="0">
              <a:defRPr sz="2400">
                <a:solidFill>
                  <a:schemeClr val="tx1"/>
                </a:solidFill>
                <a:latin typeface="Times New Roman" charset="0"/>
                <a:ea typeface="MS PGothic" charset="0"/>
                <a:cs typeface="MS PGothic" charset="0"/>
              </a:defRPr>
            </a:lvl2pPr>
            <a:lvl3pPr marL="1143000" indent="-228600" defTabSz="912813" eaLnBrk="0" hangingPunct="0">
              <a:defRPr sz="2400">
                <a:solidFill>
                  <a:schemeClr val="tx1"/>
                </a:solidFill>
                <a:latin typeface="Times New Roman" charset="0"/>
                <a:ea typeface="MS PGothic" charset="0"/>
                <a:cs typeface="MS PGothic" charset="0"/>
              </a:defRPr>
            </a:lvl3pPr>
            <a:lvl4pPr marL="1600200" indent="-228600" defTabSz="912813" eaLnBrk="0" hangingPunct="0">
              <a:defRPr sz="2400">
                <a:solidFill>
                  <a:schemeClr val="tx1"/>
                </a:solidFill>
                <a:latin typeface="Times New Roman" charset="0"/>
                <a:ea typeface="MS PGothic" charset="0"/>
                <a:cs typeface="MS PGothic" charset="0"/>
              </a:defRPr>
            </a:lvl4pPr>
            <a:lvl5pPr marL="2057400" indent="-228600" defTabSz="912813" eaLnBrk="0" hangingPunct="0">
              <a:defRPr sz="2400">
                <a:solidFill>
                  <a:schemeClr val="tx1"/>
                </a:solidFill>
                <a:latin typeface="Times New Roman" charset="0"/>
                <a:ea typeface="MS PGothic" charset="0"/>
                <a:cs typeface="MS PGothic" charset="0"/>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lnSpc>
                <a:spcPct val="80000"/>
              </a:lnSpc>
            </a:pPr>
            <a:r>
              <a:rPr lang="en-US" sz="4000" b="1">
                <a:solidFill>
                  <a:srgbClr val="FFFFFF"/>
                </a:solidFill>
                <a:latin typeface="Arial" charset="0"/>
                <a:ea typeface="ＭＳ Ｐゴシック" charset="0"/>
                <a:cs typeface="ＭＳ Ｐゴシック" charset="0"/>
              </a:rPr>
              <a:t>FAMILY</a:t>
            </a:r>
            <a:endParaRPr lang="en-US" sz="4000">
              <a:solidFill>
                <a:srgbClr val="FFFFFF"/>
              </a:solidFill>
              <a:ea typeface="ＭＳ Ｐゴシック" charset="0"/>
              <a:cs typeface="ＭＳ Ｐゴシック" charset="0"/>
            </a:endParaRPr>
          </a:p>
        </p:txBody>
      </p:sp>
      <p:sp>
        <p:nvSpPr>
          <p:cNvPr id="27" name="Rectangle 47"/>
          <p:cNvSpPr txBox="1">
            <a:spLocks noChangeArrowheads="1"/>
          </p:cNvSpPr>
          <p:nvPr/>
        </p:nvSpPr>
        <p:spPr bwMode="auto">
          <a:xfrm>
            <a:off x="5759450" y="1989138"/>
            <a:ext cx="3384550" cy="935037"/>
          </a:xfrm>
          <a:prstGeom prst="rect">
            <a:avLst/>
          </a:prstGeom>
          <a:solidFill>
            <a:srgbClr val="330066"/>
          </a:solidFill>
          <a:ln>
            <a:noFill/>
          </a:ln>
          <a:effectLst>
            <a:outerShdw dist="38100" dir="2700000" rotWithShape="0">
              <a:srgbClr val="808080">
                <a:alpha val="42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91333" tIns="45667" rIns="91333" bIns="45667" anchor="ctr"/>
          <a:lstStyle>
            <a:lvl1pPr defTabSz="912813" eaLnBrk="0" hangingPunct="0">
              <a:defRPr sz="2400">
                <a:solidFill>
                  <a:schemeClr val="tx1"/>
                </a:solidFill>
                <a:latin typeface="Times New Roman" charset="0"/>
                <a:ea typeface="MS PGothic" charset="0"/>
                <a:cs typeface="MS PGothic" charset="0"/>
              </a:defRPr>
            </a:lvl1pPr>
            <a:lvl2pPr marL="742950" indent="-285750" defTabSz="912813" eaLnBrk="0" hangingPunct="0">
              <a:defRPr sz="2400">
                <a:solidFill>
                  <a:schemeClr val="tx1"/>
                </a:solidFill>
                <a:latin typeface="Times New Roman" charset="0"/>
                <a:ea typeface="MS PGothic" charset="0"/>
                <a:cs typeface="MS PGothic" charset="0"/>
              </a:defRPr>
            </a:lvl2pPr>
            <a:lvl3pPr marL="1143000" indent="-228600" defTabSz="912813" eaLnBrk="0" hangingPunct="0">
              <a:defRPr sz="2400">
                <a:solidFill>
                  <a:schemeClr val="tx1"/>
                </a:solidFill>
                <a:latin typeface="Times New Roman" charset="0"/>
                <a:ea typeface="MS PGothic" charset="0"/>
                <a:cs typeface="MS PGothic" charset="0"/>
              </a:defRPr>
            </a:lvl3pPr>
            <a:lvl4pPr marL="1600200" indent="-228600" defTabSz="912813" eaLnBrk="0" hangingPunct="0">
              <a:defRPr sz="2400">
                <a:solidFill>
                  <a:schemeClr val="tx1"/>
                </a:solidFill>
                <a:latin typeface="Times New Roman" charset="0"/>
                <a:ea typeface="MS PGothic" charset="0"/>
                <a:cs typeface="MS PGothic" charset="0"/>
              </a:defRPr>
            </a:lvl4pPr>
            <a:lvl5pPr marL="2057400" indent="-228600" defTabSz="912813" eaLnBrk="0" hangingPunct="0">
              <a:defRPr sz="2400">
                <a:solidFill>
                  <a:schemeClr val="tx1"/>
                </a:solidFill>
                <a:latin typeface="Times New Roman" charset="0"/>
                <a:ea typeface="MS PGothic" charset="0"/>
                <a:cs typeface="MS PGothic" charset="0"/>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lnSpc>
                <a:spcPct val="80000"/>
              </a:lnSpc>
            </a:pPr>
            <a:r>
              <a:rPr lang="en-US" sz="4000" b="1">
                <a:solidFill>
                  <a:srgbClr val="FFFFFF"/>
                </a:solidFill>
                <a:latin typeface="Arial" charset="0"/>
                <a:ea typeface="ＭＳ Ｐゴシック" charset="0"/>
                <a:cs typeface="ＭＳ Ｐゴシック" charset="0"/>
              </a:rPr>
              <a:t>FRIENDS</a:t>
            </a:r>
            <a:endParaRPr lang="en-US" sz="4000">
              <a:solidFill>
                <a:srgbClr val="FFFFFF"/>
              </a:solidFill>
              <a:ea typeface="ＭＳ Ｐゴシック" charset="0"/>
              <a:cs typeface="ＭＳ Ｐゴシック" charset="0"/>
            </a:endParaRPr>
          </a:p>
        </p:txBody>
      </p:sp>
      <p:sp>
        <p:nvSpPr>
          <p:cNvPr id="28" name="Rectangle 47"/>
          <p:cNvSpPr txBox="1">
            <a:spLocks noChangeArrowheads="1"/>
          </p:cNvSpPr>
          <p:nvPr/>
        </p:nvSpPr>
        <p:spPr bwMode="auto">
          <a:xfrm>
            <a:off x="5724525" y="3068638"/>
            <a:ext cx="3384550" cy="936625"/>
          </a:xfrm>
          <a:prstGeom prst="rect">
            <a:avLst/>
          </a:prstGeom>
          <a:solidFill>
            <a:srgbClr val="008000"/>
          </a:solidFill>
          <a:ln>
            <a:noFill/>
          </a:ln>
          <a:effectLst>
            <a:outerShdw dist="38100" dir="2700000" rotWithShape="0">
              <a:srgbClr val="808080">
                <a:alpha val="42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91333" tIns="45667" rIns="91333" bIns="45667" anchor="ctr"/>
          <a:lstStyle>
            <a:lvl1pPr defTabSz="912813" eaLnBrk="0" hangingPunct="0">
              <a:defRPr sz="2400">
                <a:solidFill>
                  <a:schemeClr val="tx1"/>
                </a:solidFill>
                <a:latin typeface="Times New Roman" charset="0"/>
                <a:ea typeface="MS PGothic" charset="0"/>
                <a:cs typeface="MS PGothic" charset="0"/>
              </a:defRPr>
            </a:lvl1pPr>
            <a:lvl2pPr marL="742950" indent="-285750" defTabSz="912813" eaLnBrk="0" hangingPunct="0">
              <a:defRPr sz="2400">
                <a:solidFill>
                  <a:schemeClr val="tx1"/>
                </a:solidFill>
                <a:latin typeface="Times New Roman" charset="0"/>
                <a:ea typeface="MS PGothic" charset="0"/>
                <a:cs typeface="MS PGothic" charset="0"/>
              </a:defRPr>
            </a:lvl2pPr>
            <a:lvl3pPr marL="1143000" indent="-228600" defTabSz="912813" eaLnBrk="0" hangingPunct="0">
              <a:defRPr sz="2400">
                <a:solidFill>
                  <a:schemeClr val="tx1"/>
                </a:solidFill>
                <a:latin typeface="Times New Roman" charset="0"/>
                <a:ea typeface="MS PGothic" charset="0"/>
                <a:cs typeface="MS PGothic" charset="0"/>
              </a:defRPr>
            </a:lvl3pPr>
            <a:lvl4pPr marL="1600200" indent="-228600" defTabSz="912813" eaLnBrk="0" hangingPunct="0">
              <a:defRPr sz="2400">
                <a:solidFill>
                  <a:schemeClr val="tx1"/>
                </a:solidFill>
                <a:latin typeface="Times New Roman" charset="0"/>
                <a:ea typeface="MS PGothic" charset="0"/>
                <a:cs typeface="MS PGothic" charset="0"/>
              </a:defRPr>
            </a:lvl4pPr>
            <a:lvl5pPr marL="2057400" indent="-228600" defTabSz="912813" eaLnBrk="0" hangingPunct="0">
              <a:defRPr sz="2400">
                <a:solidFill>
                  <a:schemeClr val="tx1"/>
                </a:solidFill>
                <a:latin typeface="Times New Roman" charset="0"/>
                <a:ea typeface="MS PGothic" charset="0"/>
                <a:cs typeface="MS PGothic" charset="0"/>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lnSpc>
                <a:spcPct val="80000"/>
              </a:lnSpc>
            </a:pPr>
            <a:r>
              <a:rPr lang="en-US" sz="4000" b="1">
                <a:solidFill>
                  <a:srgbClr val="FFFFFF"/>
                </a:solidFill>
                <a:latin typeface="Arial" charset="0"/>
                <a:ea typeface="ＭＳ Ｐゴシック" charset="0"/>
                <a:cs typeface="ＭＳ Ｐゴシック" charset="0"/>
              </a:rPr>
              <a:t>CLOTHES</a:t>
            </a:r>
            <a:endParaRPr lang="en-US" sz="4000">
              <a:solidFill>
                <a:srgbClr val="FFFFFF"/>
              </a:solidFill>
              <a:ea typeface="ＭＳ Ｐゴシック" charset="0"/>
              <a:cs typeface="ＭＳ Ｐゴシック" charset="0"/>
            </a:endParaRPr>
          </a:p>
        </p:txBody>
      </p:sp>
      <p:sp>
        <p:nvSpPr>
          <p:cNvPr id="24" name="Rectangle 47"/>
          <p:cNvSpPr txBox="1">
            <a:spLocks noChangeArrowheads="1"/>
          </p:cNvSpPr>
          <p:nvPr/>
        </p:nvSpPr>
        <p:spPr bwMode="auto">
          <a:xfrm>
            <a:off x="1619250" y="4868863"/>
            <a:ext cx="3384550" cy="936625"/>
          </a:xfrm>
          <a:prstGeom prst="rect">
            <a:avLst/>
          </a:prstGeom>
          <a:solidFill>
            <a:srgbClr val="FF0000"/>
          </a:solidFill>
          <a:ln>
            <a:noFill/>
          </a:ln>
          <a:effectLst>
            <a:outerShdw dist="38100" dir="2700000" rotWithShape="0">
              <a:srgbClr val="808080">
                <a:alpha val="42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91333" tIns="45667" rIns="91333" bIns="45667" anchor="ctr"/>
          <a:lstStyle>
            <a:lvl1pPr defTabSz="912813" eaLnBrk="0" hangingPunct="0">
              <a:defRPr sz="2400">
                <a:solidFill>
                  <a:schemeClr val="tx1"/>
                </a:solidFill>
                <a:latin typeface="Times New Roman" charset="0"/>
                <a:ea typeface="MS PGothic" charset="0"/>
                <a:cs typeface="MS PGothic" charset="0"/>
              </a:defRPr>
            </a:lvl1pPr>
            <a:lvl2pPr marL="742950" indent="-285750" defTabSz="912813" eaLnBrk="0" hangingPunct="0">
              <a:defRPr sz="2400">
                <a:solidFill>
                  <a:schemeClr val="tx1"/>
                </a:solidFill>
                <a:latin typeface="Times New Roman" charset="0"/>
                <a:ea typeface="MS PGothic" charset="0"/>
                <a:cs typeface="MS PGothic" charset="0"/>
              </a:defRPr>
            </a:lvl2pPr>
            <a:lvl3pPr marL="1143000" indent="-228600" defTabSz="912813" eaLnBrk="0" hangingPunct="0">
              <a:defRPr sz="2400">
                <a:solidFill>
                  <a:schemeClr val="tx1"/>
                </a:solidFill>
                <a:latin typeface="Times New Roman" charset="0"/>
                <a:ea typeface="MS PGothic" charset="0"/>
                <a:cs typeface="MS PGothic" charset="0"/>
              </a:defRPr>
            </a:lvl3pPr>
            <a:lvl4pPr marL="1600200" indent="-228600" defTabSz="912813" eaLnBrk="0" hangingPunct="0">
              <a:defRPr sz="2400">
                <a:solidFill>
                  <a:schemeClr val="tx1"/>
                </a:solidFill>
                <a:latin typeface="Times New Roman" charset="0"/>
                <a:ea typeface="MS PGothic" charset="0"/>
                <a:cs typeface="MS PGothic" charset="0"/>
              </a:defRPr>
            </a:lvl4pPr>
            <a:lvl5pPr marL="2057400" indent="-228600" defTabSz="912813" eaLnBrk="0" hangingPunct="0">
              <a:defRPr sz="2400">
                <a:solidFill>
                  <a:schemeClr val="tx1"/>
                </a:solidFill>
                <a:latin typeface="Times New Roman" charset="0"/>
                <a:ea typeface="MS PGothic" charset="0"/>
                <a:cs typeface="MS PGothic" charset="0"/>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lnSpc>
                <a:spcPct val="80000"/>
              </a:lnSpc>
            </a:pPr>
            <a:r>
              <a:rPr lang="en-US" sz="4000" b="1">
                <a:solidFill>
                  <a:srgbClr val="FFFFFF"/>
                </a:solidFill>
                <a:latin typeface="Arial" charset="0"/>
                <a:ea typeface="ＭＳ Ｐゴシック" charset="0"/>
                <a:cs typeface="ＭＳ Ｐゴシック" charset="0"/>
              </a:rPr>
              <a:t>CAR</a:t>
            </a:r>
            <a:endParaRPr lang="en-US" sz="4000">
              <a:solidFill>
                <a:srgbClr val="FFFFFF"/>
              </a:solidFill>
              <a:ea typeface="ＭＳ Ｐゴシック" charset="0"/>
              <a:cs typeface="ＭＳ Ｐゴシック" charset="0"/>
            </a:endParaRPr>
          </a:p>
        </p:txBody>
      </p:sp>
      <p:sp>
        <p:nvSpPr>
          <p:cNvPr id="29" name="Rectangle 47"/>
          <p:cNvSpPr txBox="1">
            <a:spLocks noChangeArrowheads="1"/>
          </p:cNvSpPr>
          <p:nvPr/>
        </p:nvSpPr>
        <p:spPr bwMode="auto">
          <a:xfrm>
            <a:off x="4643438" y="4365625"/>
            <a:ext cx="3960812" cy="935038"/>
          </a:xfrm>
          <a:prstGeom prst="rect">
            <a:avLst/>
          </a:prstGeom>
          <a:solidFill>
            <a:srgbClr val="3366FF"/>
          </a:solidFill>
          <a:ln>
            <a:noFill/>
          </a:ln>
          <a:effectLst>
            <a:outerShdw dist="38100" dir="2700000" rotWithShape="0">
              <a:srgbClr val="808080">
                <a:alpha val="42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91333" tIns="45667" rIns="91333" bIns="45667" anchor="ctr"/>
          <a:lstStyle>
            <a:lvl1pPr defTabSz="912813" eaLnBrk="0" hangingPunct="0">
              <a:defRPr sz="2400">
                <a:solidFill>
                  <a:schemeClr val="tx1"/>
                </a:solidFill>
                <a:latin typeface="Times New Roman" charset="0"/>
                <a:ea typeface="MS PGothic" charset="0"/>
                <a:cs typeface="MS PGothic" charset="0"/>
              </a:defRPr>
            </a:lvl1pPr>
            <a:lvl2pPr marL="742950" indent="-285750" defTabSz="912813" eaLnBrk="0" hangingPunct="0">
              <a:defRPr sz="2400">
                <a:solidFill>
                  <a:schemeClr val="tx1"/>
                </a:solidFill>
                <a:latin typeface="Times New Roman" charset="0"/>
                <a:ea typeface="MS PGothic" charset="0"/>
                <a:cs typeface="MS PGothic" charset="0"/>
              </a:defRPr>
            </a:lvl2pPr>
            <a:lvl3pPr marL="1143000" indent="-228600" defTabSz="912813" eaLnBrk="0" hangingPunct="0">
              <a:defRPr sz="2400">
                <a:solidFill>
                  <a:schemeClr val="tx1"/>
                </a:solidFill>
                <a:latin typeface="Times New Roman" charset="0"/>
                <a:ea typeface="MS PGothic" charset="0"/>
                <a:cs typeface="MS PGothic" charset="0"/>
              </a:defRPr>
            </a:lvl3pPr>
            <a:lvl4pPr marL="1600200" indent="-228600" defTabSz="912813" eaLnBrk="0" hangingPunct="0">
              <a:defRPr sz="2400">
                <a:solidFill>
                  <a:schemeClr val="tx1"/>
                </a:solidFill>
                <a:latin typeface="Times New Roman" charset="0"/>
                <a:ea typeface="MS PGothic" charset="0"/>
                <a:cs typeface="MS PGothic" charset="0"/>
              </a:defRPr>
            </a:lvl4pPr>
            <a:lvl5pPr marL="2057400" indent="-228600" defTabSz="912813" eaLnBrk="0" hangingPunct="0">
              <a:defRPr sz="2400">
                <a:solidFill>
                  <a:schemeClr val="tx1"/>
                </a:solidFill>
                <a:latin typeface="Times New Roman" charset="0"/>
                <a:ea typeface="MS PGothic" charset="0"/>
                <a:cs typeface="MS PGothic" charset="0"/>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lnSpc>
                <a:spcPct val="80000"/>
              </a:lnSpc>
            </a:pPr>
            <a:r>
              <a:rPr lang="en-US" sz="4000" b="1">
                <a:solidFill>
                  <a:srgbClr val="FFFFFF"/>
                </a:solidFill>
                <a:latin typeface="Arial" charset="0"/>
                <a:ea typeface="ＭＳ Ｐゴシック" charset="0"/>
                <a:cs typeface="ＭＳ Ｐゴシック" charset="0"/>
              </a:rPr>
              <a:t>LOOKS</a:t>
            </a:r>
            <a:endParaRPr lang="en-US" sz="4000">
              <a:solidFill>
                <a:srgbClr val="FFFFFF"/>
              </a:solidFill>
              <a:ea typeface="ＭＳ Ｐゴシック" charset="0"/>
              <a:cs typeface="ＭＳ Ｐゴシック" charset="0"/>
            </a:endParaRPr>
          </a:p>
        </p:txBody>
      </p:sp>
      <p:sp>
        <p:nvSpPr>
          <p:cNvPr id="31" name="Rectangle 47"/>
          <p:cNvSpPr txBox="1">
            <a:spLocks noChangeArrowheads="1"/>
          </p:cNvSpPr>
          <p:nvPr/>
        </p:nvSpPr>
        <p:spPr bwMode="auto">
          <a:xfrm>
            <a:off x="5199063" y="5157788"/>
            <a:ext cx="3960812" cy="935037"/>
          </a:xfrm>
          <a:prstGeom prst="rect">
            <a:avLst/>
          </a:prstGeom>
          <a:solidFill>
            <a:schemeClr val="bg1"/>
          </a:solidFill>
          <a:ln>
            <a:noFill/>
          </a:ln>
          <a:effectLst>
            <a:outerShdw dist="38100" dir="2700000" rotWithShape="0">
              <a:srgbClr val="808080">
                <a:alpha val="42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91333" tIns="45667" rIns="91333" bIns="45667" anchor="ctr"/>
          <a:lstStyle>
            <a:lvl1pPr defTabSz="912813" eaLnBrk="0" hangingPunct="0">
              <a:defRPr sz="2400">
                <a:solidFill>
                  <a:schemeClr val="tx1"/>
                </a:solidFill>
                <a:latin typeface="Times New Roman" charset="0"/>
                <a:ea typeface="MS PGothic" charset="0"/>
                <a:cs typeface="MS PGothic" charset="0"/>
              </a:defRPr>
            </a:lvl1pPr>
            <a:lvl2pPr marL="742950" indent="-285750" defTabSz="912813" eaLnBrk="0" hangingPunct="0">
              <a:defRPr sz="2400">
                <a:solidFill>
                  <a:schemeClr val="tx1"/>
                </a:solidFill>
                <a:latin typeface="Times New Roman" charset="0"/>
                <a:ea typeface="MS PGothic" charset="0"/>
                <a:cs typeface="MS PGothic" charset="0"/>
              </a:defRPr>
            </a:lvl2pPr>
            <a:lvl3pPr marL="1143000" indent="-228600" defTabSz="912813" eaLnBrk="0" hangingPunct="0">
              <a:defRPr sz="2400">
                <a:solidFill>
                  <a:schemeClr val="tx1"/>
                </a:solidFill>
                <a:latin typeface="Times New Roman" charset="0"/>
                <a:ea typeface="MS PGothic" charset="0"/>
                <a:cs typeface="MS PGothic" charset="0"/>
              </a:defRPr>
            </a:lvl3pPr>
            <a:lvl4pPr marL="1600200" indent="-228600" defTabSz="912813" eaLnBrk="0" hangingPunct="0">
              <a:defRPr sz="2400">
                <a:solidFill>
                  <a:schemeClr val="tx1"/>
                </a:solidFill>
                <a:latin typeface="Times New Roman" charset="0"/>
                <a:ea typeface="MS PGothic" charset="0"/>
                <a:cs typeface="MS PGothic" charset="0"/>
              </a:defRPr>
            </a:lvl4pPr>
            <a:lvl5pPr marL="2057400" indent="-228600" defTabSz="912813" eaLnBrk="0" hangingPunct="0">
              <a:defRPr sz="2400">
                <a:solidFill>
                  <a:schemeClr val="tx1"/>
                </a:solidFill>
                <a:latin typeface="Times New Roman" charset="0"/>
                <a:ea typeface="MS PGothic" charset="0"/>
                <a:cs typeface="MS PGothic" charset="0"/>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lnSpc>
                <a:spcPct val="80000"/>
              </a:lnSpc>
            </a:pPr>
            <a:r>
              <a:rPr lang="en-US" sz="4000" b="1">
                <a:solidFill>
                  <a:srgbClr val="FFFFFF"/>
                </a:solidFill>
                <a:latin typeface="Arial" charset="0"/>
                <a:ea typeface="ＭＳ Ｐゴシック" charset="0"/>
                <a:cs typeface="ＭＳ Ｐゴシック" charset="0"/>
              </a:rPr>
              <a:t>HEALTH</a:t>
            </a:r>
            <a:endParaRPr lang="en-US" sz="4000">
              <a:solidFill>
                <a:srgbClr val="FFFFFF"/>
              </a:solidFill>
              <a:ea typeface="ＭＳ Ｐゴシック" charset="0"/>
              <a:cs typeface="ＭＳ Ｐゴシック" charset="0"/>
            </a:endParaRPr>
          </a:p>
        </p:txBody>
      </p:sp>
      <p:sp>
        <p:nvSpPr>
          <p:cNvPr id="30" name="Rectangle 47"/>
          <p:cNvSpPr txBox="1">
            <a:spLocks noChangeArrowheads="1"/>
          </p:cNvSpPr>
          <p:nvPr/>
        </p:nvSpPr>
        <p:spPr bwMode="auto">
          <a:xfrm>
            <a:off x="3708400" y="5921375"/>
            <a:ext cx="3384550" cy="936625"/>
          </a:xfrm>
          <a:prstGeom prst="rect">
            <a:avLst/>
          </a:prstGeom>
          <a:solidFill>
            <a:srgbClr val="000000"/>
          </a:solidFill>
          <a:ln>
            <a:noFill/>
          </a:ln>
          <a:effectLst>
            <a:outerShdw dist="38100" dir="2700000" rotWithShape="0">
              <a:srgbClr val="808080">
                <a:alpha val="42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91333" tIns="45667" rIns="91333" bIns="45667" anchor="ctr"/>
          <a:lstStyle>
            <a:lvl1pPr defTabSz="912813" eaLnBrk="0" hangingPunct="0">
              <a:defRPr sz="2400">
                <a:solidFill>
                  <a:schemeClr val="tx1"/>
                </a:solidFill>
                <a:latin typeface="Times New Roman" charset="0"/>
                <a:ea typeface="MS PGothic" charset="0"/>
                <a:cs typeface="MS PGothic" charset="0"/>
              </a:defRPr>
            </a:lvl1pPr>
            <a:lvl2pPr marL="742950" indent="-285750" defTabSz="912813" eaLnBrk="0" hangingPunct="0">
              <a:defRPr sz="2400">
                <a:solidFill>
                  <a:schemeClr val="tx1"/>
                </a:solidFill>
                <a:latin typeface="Times New Roman" charset="0"/>
                <a:ea typeface="MS PGothic" charset="0"/>
                <a:cs typeface="MS PGothic" charset="0"/>
              </a:defRPr>
            </a:lvl2pPr>
            <a:lvl3pPr marL="1143000" indent="-228600" defTabSz="912813" eaLnBrk="0" hangingPunct="0">
              <a:defRPr sz="2400">
                <a:solidFill>
                  <a:schemeClr val="tx1"/>
                </a:solidFill>
                <a:latin typeface="Times New Roman" charset="0"/>
                <a:ea typeface="MS PGothic" charset="0"/>
                <a:cs typeface="MS PGothic" charset="0"/>
              </a:defRPr>
            </a:lvl3pPr>
            <a:lvl4pPr marL="1600200" indent="-228600" defTabSz="912813" eaLnBrk="0" hangingPunct="0">
              <a:defRPr sz="2400">
                <a:solidFill>
                  <a:schemeClr val="tx1"/>
                </a:solidFill>
                <a:latin typeface="Times New Roman" charset="0"/>
                <a:ea typeface="MS PGothic" charset="0"/>
                <a:cs typeface="MS PGothic" charset="0"/>
              </a:defRPr>
            </a:lvl4pPr>
            <a:lvl5pPr marL="2057400" indent="-228600" defTabSz="912813" eaLnBrk="0" hangingPunct="0">
              <a:defRPr sz="2400">
                <a:solidFill>
                  <a:schemeClr val="tx1"/>
                </a:solidFill>
                <a:latin typeface="Times New Roman" charset="0"/>
                <a:ea typeface="MS PGothic" charset="0"/>
                <a:cs typeface="MS PGothic" charset="0"/>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lnSpc>
                <a:spcPct val="80000"/>
              </a:lnSpc>
            </a:pPr>
            <a:r>
              <a:rPr lang="en-US" sz="4000" b="1">
                <a:solidFill>
                  <a:srgbClr val="FFFFFF"/>
                </a:solidFill>
                <a:latin typeface="Arial" charset="0"/>
                <a:ea typeface="ＭＳ Ｐゴシック" charset="0"/>
                <a:cs typeface="ＭＳ Ｐゴシック" charset="0"/>
              </a:rPr>
              <a:t>TRAVEL</a:t>
            </a:r>
            <a:endParaRPr lang="en-US" sz="4000">
              <a:solidFill>
                <a:srgbClr val="FFFFFF"/>
              </a:solidFill>
              <a:ea typeface="ＭＳ Ｐゴシック" charset="0"/>
              <a:cs typeface="ＭＳ Ｐゴシック"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23"/>
                                        </p:tgtEl>
                                      </p:cBhvr>
                                    </p:animEffect>
                                    <p:set>
                                      <p:cBhvr>
                                        <p:cTn id="12" dur="1" fill="hold">
                                          <p:stCondLst>
                                            <p:cond delay="499"/>
                                          </p:stCondLst>
                                        </p:cTn>
                                        <p:tgtEl>
                                          <p:spTgt spid="23"/>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xit" presetSubtype="10" fill="hold" grpId="0" nodeType="clickEffect">
                                  <p:stCondLst>
                                    <p:cond delay="0"/>
                                  </p:stCondLst>
                                  <p:childTnLst>
                                    <p:animEffect transition="out" filter="randombar(horizontal)">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4" presetClass="exit" presetSubtype="10" fill="hold" grpId="0" nodeType="clickEffect">
                                  <p:stCondLst>
                                    <p:cond delay="0"/>
                                  </p:stCondLst>
                                  <p:childTnLst>
                                    <p:animEffect transition="out" filter="randombar(horizontal)">
                                      <p:cBhvr>
                                        <p:cTn id="21" dur="500"/>
                                        <p:tgtEl>
                                          <p:spTgt spid="24"/>
                                        </p:tgtEl>
                                      </p:cBhvr>
                                    </p:animEffect>
                                    <p:set>
                                      <p:cBhvr>
                                        <p:cTn id="22" dur="1" fill="hold">
                                          <p:stCondLst>
                                            <p:cond delay="499"/>
                                          </p:stCondLst>
                                        </p:cTn>
                                        <p:tgtEl>
                                          <p:spTgt spid="24"/>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4" presetClass="exit" presetSubtype="10" fill="hold" grpId="0" nodeType="clickEffect">
                                  <p:stCondLst>
                                    <p:cond delay="0"/>
                                  </p:stCondLst>
                                  <p:childTnLst>
                                    <p:animEffect transition="out" filter="randombar(horizontal)">
                                      <p:cBhvr>
                                        <p:cTn id="26" dur="500"/>
                                        <p:tgtEl>
                                          <p:spTgt spid="26"/>
                                        </p:tgtEl>
                                      </p:cBhvr>
                                    </p:animEffect>
                                    <p:set>
                                      <p:cBhvr>
                                        <p:cTn id="27" dur="1" fill="hold">
                                          <p:stCondLst>
                                            <p:cond delay="499"/>
                                          </p:stCondLst>
                                        </p:cTn>
                                        <p:tgtEl>
                                          <p:spTgt spid="26"/>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4" presetClass="exit" presetSubtype="10" fill="hold" grpId="0" nodeType="clickEffect">
                                  <p:stCondLst>
                                    <p:cond delay="0"/>
                                  </p:stCondLst>
                                  <p:childTnLst>
                                    <p:animEffect transition="out" filter="randombar(horizontal)">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4" presetClass="exit" presetSubtype="10" fill="hold" grpId="0" nodeType="clickEffect">
                                  <p:stCondLst>
                                    <p:cond delay="0"/>
                                  </p:stCondLst>
                                  <p:childTnLst>
                                    <p:animEffect transition="out" filter="randombar(horizontal)">
                                      <p:cBhvr>
                                        <p:cTn id="36" dur="500"/>
                                        <p:tgtEl>
                                          <p:spTgt spid="28"/>
                                        </p:tgtEl>
                                      </p:cBhvr>
                                    </p:animEffect>
                                    <p:set>
                                      <p:cBhvr>
                                        <p:cTn id="37" dur="1" fill="hold">
                                          <p:stCondLst>
                                            <p:cond delay="499"/>
                                          </p:stCondLst>
                                        </p:cTn>
                                        <p:tgtEl>
                                          <p:spTgt spid="28"/>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4" presetClass="exit" presetSubtype="10" fill="hold" grpId="0" nodeType="clickEffect">
                                  <p:stCondLst>
                                    <p:cond delay="0"/>
                                  </p:stCondLst>
                                  <p:childTnLst>
                                    <p:animEffect transition="out" filter="randombar(horizontal)">
                                      <p:cBhvr>
                                        <p:cTn id="41" dur="500"/>
                                        <p:tgtEl>
                                          <p:spTgt spid="29"/>
                                        </p:tgtEl>
                                      </p:cBhvr>
                                    </p:animEffect>
                                    <p:set>
                                      <p:cBhvr>
                                        <p:cTn id="42" dur="1" fill="hold">
                                          <p:stCondLst>
                                            <p:cond delay="499"/>
                                          </p:stCondLst>
                                        </p:cTn>
                                        <p:tgtEl>
                                          <p:spTgt spid="29"/>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4" presetClass="exit" presetSubtype="10" fill="hold" grpId="0" nodeType="clickEffect">
                                  <p:stCondLst>
                                    <p:cond delay="0"/>
                                  </p:stCondLst>
                                  <p:childTnLst>
                                    <p:animEffect transition="out" filter="randombar(horizontal)">
                                      <p:cBhvr>
                                        <p:cTn id="46" dur="500"/>
                                        <p:tgtEl>
                                          <p:spTgt spid="31"/>
                                        </p:tgtEl>
                                      </p:cBhvr>
                                    </p:animEffect>
                                    <p:set>
                                      <p:cBhvr>
                                        <p:cTn id="47" dur="1" fill="hold">
                                          <p:stCondLst>
                                            <p:cond delay="499"/>
                                          </p:stCondLst>
                                        </p:cTn>
                                        <p:tgtEl>
                                          <p:spTgt spid="31"/>
                                        </p:tgtEl>
                                        <p:attrNameLst>
                                          <p:attrName>style.visibility</p:attrName>
                                        </p:attrNameLst>
                                      </p:cBhvr>
                                      <p:to>
                                        <p:strVal val="hidden"/>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14" presetClass="exit" presetSubtype="10" fill="hold" grpId="0" nodeType="clickEffect">
                                  <p:stCondLst>
                                    <p:cond delay="0"/>
                                  </p:stCondLst>
                                  <p:childTnLst>
                                    <p:animEffect transition="out" filter="randombar(horizontal)">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animBg="1"/>
      <p:bldP spid="25" grpId="0" animBg="1"/>
      <p:bldP spid="26" grpId="0" animBg="1"/>
      <p:bldP spid="27" grpId="0" animBg="1"/>
      <p:bldP spid="28" grpId="0" animBg="1"/>
      <p:bldP spid="24" grpId="0" animBg="1"/>
      <p:bldP spid="29" grpId="0" animBg="1"/>
      <p:bldP spid="31" grpId="0" animBg="1"/>
      <p:bldP spid="30" grpId="0" animBg="1"/>
    </p:bld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6097" name="Picture 2" descr="tongue out.jpg"/>
          <p:cNvPicPr>
            <a:picLocks noChangeAspect="1"/>
          </p:cNvPicPr>
          <p:nvPr/>
        </p:nvPicPr>
        <p:blipFill>
          <a:blip r:embed="rId2">
            <a:extLst>
              <a:ext uri="{28A0092B-C50C-407E-A947-70E740481C1C}">
                <a14:useLocalDpi xmlns:a14="http://schemas.microsoft.com/office/drawing/2010/main" val="0"/>
              </a:ext>
            </a:extLst>
          </a:blip>
          <a:srcRect r="11501"/>
          <a:stretch>
            <a:fillRect/>
          </a:stretch>
        </p:blipFill>
        <p:spPr bwMode="auto">
          <a:xfrm>
            <a:off x="-30163" y="-26988"/>
            <a:ext cx="9174163"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Title 1"/>
          <p:cNvSpPr>
            <a:spLocks noGrp="1"/>
          </p:cNvSpPr>
          <p:nvPr>
            <p:ph type="title" idx="4294967295"/>
          </p:nvPr>
        </p:nvSpPr>
        <p:spPr>
          <a:xfrm>
            <a:off x="215900" y="304809"/>
            <a:ext cx="3708400" cy="3916363"/>
          </a:xfrm>
          <a:ln cap="sq">
            <a:miter lim="800000"/>
            <a:headEnd type="none" w="sm" len="sm"/>
            <a:tailEnd type="none" w="sm" len="sm"/>
          </a:ln>
          <a:extLst/>
        </p:spPr>
        <p:txBody>
          <a:bodyPr/>
          <a:lstStyle/>
          <a:p>
            <a:pPr algn="ctr">
              <a:defRPr/>
            </a:pPr>
            <a:r>
              <a:rPr lang="en-US" sz="6000" b="1" dirty="0">
                <a:solidFill>
                  <a:srgbClr val="FFFFFF"/>
                </a:solidFill>
                <a:effectLst>
                  <a:glow rad="139700">
                    <a:schemeClr val="tx1">
                      <a:lumMod val="10000"/>
                    </a:schemeClr>
                  </a:glow>
                </a:effectLst>
                <a:latin typeface="Arial" charset="0"/>
                <a:ea typeface="ＭＳ Ｐゴシック" charset="0"/>
              </a:rPr>
              <a:t>"Rejoice in the Lord always!" </a:t>
            </a:r>
            <a:br>
              <a:rPr lang="en-US" sz="6000" b="1" dirty="0">
                <a:solidFill>
                  <a:srgbClr val="FFFFFF"/>
                </a:solidFill>
                <a:effectLst>
                  <a:glow rad="139700">
                    <a:schemeClr val="tx1">
                      <a:lumMod val="10000"/>
                    </a:schemeClr>
                  </a:glow>
                </a:effectLst>
                <a:latin typeface="Arial" charset="0"/>
                <a:ea typeface="ＭＳ Ｐゴシック" charset="0"/>
              </a:rPr>
            </a:br>
            <a:r>
              <a:rPr lang="en-US" b="1" dirty="0" smtClean="0">
                <a:solidFill>
                  <a:srgbClr val="FFFFFF"/>
                </a:solidFill>
                <a:effectLst>
                  <a:glow rad="139700">
                    <a:schemeClr val="tx1">
                      <a:lumMod val="10000"/>
                    </a:schemeClr>
                  </a:glow>
                </a:effectLst>
                <a:latin typeface="Arial" charset="0"/>
                <a:ea typeface="ＭＳ Ｐゴシック" charset="0"/>
              </a:rPr>
              <a:t>(Phil. 4:4)</a:t>
            </a:r>
            <a:endParaRPr lang="en-US" sz="6000" b="1" dirty="0">
              <a:solidFill>
                <a:srgbClr val="FFFFFF"/>
              </a:solidFill>
              <a:effectLst>
                <a:glow rad="139700">
                  <a:schemeClr val="tx1">
                    <a:lumMod val="10000"/>
                  </a:schemeClr>
                </a:glow>
              </a:effectLst>
              <a:latin typeface="Arial" charset="0"/>
              <a:ea typeface="ＭＳ Ｐゴシック" charset="0"/>
            </a:endParaRPr>
          </a:p>
        </p:txBody>
      </p:sp>
      <p:sp>
        <p:nvSpPr>
          <p:cNvPr id="4" name="Title 1"/>
          <p:cNvSpPr txBox="1">
            <a:spLocks/>
          </p:cNvSpPr>
          <p:nvPr/>
        </p:nvSpPr>
        <p:spPr bwMode="auto">
          <a:xfrm>
            <a:off x="684213" y="4508500"/>
            <a:ext cx="7920037" cy="2160588"/>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33" tIns="45667" rIns="91333" bIns="45667" anchor="ctr"/>
          <a:lstStyle>
            <a:lvl1pPr defTabSz="912813" eaLnBrk="0" hangingPunct="0">
              <a:defRPr sz="2400">
                <a:solidFill>
                  <a:schemeClr val="tx1"/>
                </a:solidFill>
                <a:latin typeface="Times New Roman" charset="0"/>
                <a:ea typeface="MS PGothic" charset="0"/>
                <a:cs typeface="MS PGothic" charset="0"/>
              </a:defRPr>
            </a:lvl1pPr>
            <a:lvl2pPr marL="742950" indent="-285750" defTabSz="912813" eaLnBrk="0" hangingPunct="0">
              <a:defRPr sz="2400">
                <a:solidFill>
                  <a:schemeClr val="tx1"/>
                </a:solidFill>
                <a:latin typeface="Times New Roman" charset="0"/>
                <a:ea typeface="MS PGothic" charset="0"/>
                <a:cs typeface="MS PGothic" charset="0"/>
              </a:defRPr>
            </a:lvl2pPr>
            <a:lvl3pPr marL="1143000" indent="-228600" defTabSz="912813" eaLnBrk="0" hangingPunct="0">
              <a:defRPr sz="2400">
                <a:solidFill>
                  <a:schemeClr val="tx1"/>
                </a:solidFill>
                <a:latin typeface="Times New Roman" charset="0"/>
                <a:ea typeface="MS PGothic" charset="0"/>
                <a:cs typeface="MS PGothic" charset="0"/>
              </a:defRPr>
            </a:lvl3pPr>
            <a:lvl4pPr marL="1600200" indent="-228600" defTabSz="912813" eaLnBrk="0" hangingPunct="0">
              <a:defRPr sz="2400">
                <a:solidFill>
                  <a:schemeClr val="tx1"/>
                </a:solidFill>
                <a:latin typeface="Times New Roman" charset="0"/>
                <a:ea typeface="MS PGothic" charset="0"/>
                <a:cs typeface="MS PGothic" charset="0"/>
              </a:defRPr>
            </a:lvl4pPr>
            <a:lvl5pPr marL="2057400" indent="-228600" defTabSz="912813" eaLnBrk="0" hangingPunct="0">
              <a:defRPr sz="2400">
                <a:solidFill>
                  <a:schemeClr val="tx1"/>
                </a:solidFill>
                <a:latin typeface="Times New Roman" charset="0"/>
                <a:ea typeface="MS PGothic" charset="0"/>
                <a:cs typeface="MS PGothic" charset="0"/>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en-US" sz="9600" b="1">
                <a:solidFill>
                  <a:srgbClr val="FFFFFF"/>
                </a:solidFill>
                <a:latin typeface="Arial" charset="0"/>
                <a:cs typeface="Arial" charset="0"/>
              </a:rPr>
              <a:t>But how?</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7121" name="Picture 2" descr="joy in sunshine.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525" y="-14288"/>
            <a:ext cx="9134475"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0" name="SN00276_.mid">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1295400" y="1143000"/>
            <a:ext cx="2444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7123" name="Text Box 3"/>
          <p:cNvSpPr txBox="1">
            <a:spLocks noChangeArrowheads="1"/>
          </p:cNvSpPr>
          <p:nvPr/>
        </p:nvSpPr>
        <p:spPr bwMode="auto">
          <a:xfrm>
            <a:off x="7683500" y="227013"/>
            <a:ext cx="13128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33" tIns="45667" rIns="91333" bIns="45667">
            <a:spAutoFit/>
          </a:bodyPr>
          <a:lstStyle>
            <a:lvl1pPr defTabSz="912813" eaLnBrk="0" hangingPunct="0">
              <a:defRPr sz="2400">
                <a:solidFill>
                  <a:schemeClr val="tx1"/>
                </a:solidFill>
                <a:latin typeface="Times New Roman" charset="0"/>
                <a:ea typeface="MS PGothic" charset="0"/>
                <a:cs typeface="MS PGothic" charset="0"/>
              </a:defRPr>
            </a:lvl1pPr>
            <a:lvl2pPr marL="742950" indent="-285750" defTabSz="912813" eaLnBrk="0" hangingPunct="0">
              <a:defRPr sz="2400">
                <a:solidFill>
                  <a:schemeClr val="tx1"/>
                </a:solidFill>
                <a:latin typeface="Times New Roman" charset="0"/>
                <a:ea typeface="MS PGothic" charset="0"/>
                <a:cs typeface="MS PGothic" charset="0"/>
              </a:defRPr>
            </a:lvl2pPr>
            <a:lvl3pPr marL="1143000" indent="-228600" defTabSz="912813" eaLnBrk="0" hangingPunct="0">
              <a:defRPr sz="2400">
                <a:solidFill>
                  <a:schemeClr val="tx1"/>
                </a:solidFill>
                <a:latin typeface="Times New Roman" charset="0"/>
                <a:ea typeface="MS PGothic" charset="0"/>
                <a:cs typeface="MS PGothic" charset="0"/>
              </a:defRPr>
            </a:lvl3pPr>
            <a:lvl4pPr marL="1600200" indent="-228600" defTabSz="912813" eaLnBrk="0" hangingPunct="0">
              <a:defRPr sz="2400">
                <a:solidFill>
                  <a:schemeClr val="tx1"/>
                </a:solidFill>
                <a:latin typeface="Times New Roman" charset="0"/>
                <a:ea typeface="MS PGothic" charset="0"/>
                <a:cs typeface="MS PGothic" charset="0"/>
              </a:defRPr>
            </a:lvl4pPr>
            <a:lvl5pPr marL="2057400" indent="-228600" defTabSz="912813" eaLnBrk="0" hangingPunct="0">
              <a:defRPr sz="2400">
                <a:solidFill>
                  <a:schemeClr val="tx1"/>
                </a:solidFill>
                <a:latin typeface="Times New Roman" charset="0"/>
                <a:ea typeface="MS PGothic" charset="0"/>
                <a:cs typeface="MS PGothic" charset="0"/>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en-US" b="1">
                <a:solidFill>
                  <a:srgbClr val="EAEAEA"/>
                </a:solidFill>
                <a:latin typeface="Arial" charset="0"/>
              </a:rPr>
              <a:t>184-185</a:t>
            </a:r>
          </a:p>
        </p:txBody>
      </p:sp>
      <p:sp>
        <p:nvSpPr>
          <p:cNvPr id="37894" name="Text Box 6"/>
          <p:cNvSpPr txBox="1">
            <a:spLocks noChangeArrowheads="1"/>
          </p:cNvSpPr>
          <p:nvPr/>
        </p:nvSpPr>
        <p:spPr bwMode="auto">
          <a:xfrm>
            <a:off x="304800" y="1909763"/>
            <a:ext cx="1828800" cy="528637"/>
          </a:xfrm>
          <a:prstGeom prst="rect">
            <a:avLst/>
          </a:prstGeom>
          <a:solidFill>
            <a:srgbClr val="B2B2B2"/>
          </a:solidFill>
          <a:ln w="9525">
            <a:solidFill>
              <a:srgbClr val="000000"/>
            </a:solidFill>
            <a:miter lim="800000"/>
            <a:headEnd/>
            <a:tailEnd/>
          </a:ln>
        </p:spPr>
        <p:txBody>
          <a:bodyPr lIns="91333" tIns="45667" rIns="91333" bIns="45667">
            <a:spAutoFit/>
          </a:bodyPr>
          <a:lstStyle>
            <a:lvl1pPr defTabSz="912813" eaLnBrk="0" hangingPunct="0">
              <a:defRPr sz="2400">
                <a:solidFill>
                  <a:schemeClr val="tx1"/>
                </a:solidFill>
                <a:latin typeface="Times New Roman" charset="0"/>
                <a:ea typeface="MS PGothic" charset="0"/>
                <a:cs typeface="MS PGothic" charset="0"/>
              </a:defRPr>
            </a:lvl1pPr>
            <a:lvl2pPr marL="742950" indent="-285750" defTabSz="912813" eaLnBrk="0" hangingPunct="0">
              <a:defRPr sz="2400">
                <a:solidFill>
                  <a:schemeClr val="tx1"/>
                </a:solidFill>
                <a:latin typeface="Times New Roman" charset="0"/>
                <a:ea typeface="MS PGothic" charset="0"/>
                <a:cs typeface="MS PGothic" charset="0"/>
              </a:defRPr>
            </a:lvl2pPr>
            <a:lvl3pPr marL="1143000" indent="-228600" defTabSz="912813" eaLnBrk="0" hangingPunct="0">
              <a:defRPr sz="2400">
                <a:solidFill>
                  <a:schemeClr val="tx1"/>
                </a:solidFill>
                <a:latin typeface="Times New Roman" charset="0"/>
                <a:ea typeface="MS PGothic" charset="0"/>
                <a:cs typeface="MS PGothic" charset="0"/>
              </a:defRPr>
            </a:lvl3pPr>
            <a:lvl4pPr marL="1600200" indent="-228600" defTabSz="912813" eaLnBrk="0" hangingPunct="0">
              <a:defRPr sz="2400">
                <a:solidFill>
                  <a:schemeClr val="tx1"/>
                </a:solidFill>
                <a:latin typeface="Times New Roman" charset="0"/>
                <a:ea typeface="MS PGothic" charset="0"/>
                <a:cs typeface="MS PGothic" charset="0"/>
              </a:defRPr>
            </a:lvl4pPr>
            <a:lvl5pPr marL="2057400" indent="-228600" defTabSz="912813" eaLnBrk="0" hangingPunct="0">
              <a:defRPr sz="2400">
                <a:solidFill>
                  <a:schemeClr val="tx1"/>
                </a:solidFill>
                <a:latin typeface="Times New Roman" charset="0"/>
                <a:ea typeface="MS PGothic" charset="0"/>
                <a:cs typeface="MS PGothic" charset="0"/>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just" eaLnBrk="1" hangingPunct="1"/>
            <a:r>
              <a:rPr lang="en-US" altLang="zh-CN" sz="2800" b="1">
                <a:solidFill>
                  <a:srgbClr val="000000"/>
                </a:solidFill>
                <a:latin typeface="Arial" charset="0"/>
                <a:ea typeface="SimSun" charset="0"/>
                <a:cs typeface="SimSun" charset="0"/>
              </a:rPr>
              <a:t>1	Joy</a:t>
            </a:r>
          </a:p>
        </p:txBody>
      </p:sp>
      <p:sp>
        <p:nvSpPr>
          <p:cNvPr id="517125" name="Text Box 9"/>
          <p:cNvSpPr txBox="1">
            <a:spLocks noChangeArrowheads="1"/>
          </p:cNvSpPr>
          <p:nvPr/>
        </p:nvSpPr>
        <p:spPr bwMode="auto">
          <a:xfrm>
            <a:off x="1295400" y="990600"/>
            <a:ext cx="6553200" cy="51911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33" tIns="45667" rIns="91333" bIns="45667">
            <a:spAutoFit/>
          </a:bodyPr>
          <a:lstStyle>
            <a:lvl1pPr defTabSz="912813" eaLnBrk="0" hangingPunct="0">
              <a:defRPr sz="2400">
                <a:solidFill>
                  <a:schemeClr val="tx1"/>
                </a:solidFill>
                <a:latin typeface="Times New Roman" charset="0"/>
                <a:ea typeface="MS PGothic" charset="0"/>
                <a:cs typeface="MS PGothic" charset="0"/>
              </a:defRPr>
            </a:lvl1pPr>
            <a:lvl2pPr marL="742950" indent="-285750" defTabSz="912813" eaLnBrk="0" hangingPunct="0">
              <a:defRPr sz="2400">
                <a:solidFill>
                  <a:schemeClr val="tx1"/>
                </a:solidFill>
                <a:latin typeface="Times New Roman" charset="0"/>
                <a:ea typeface="MS PGothic" charset="0"/>
                <a:cs typeface="MS PGothic" charset="0"/>
              </a:defRPr>
            </a:lvl2pPr>
            <a:lvl3pPr marL="1143000" indent="-228600" defTabSz="912813" eaLnBrk="0" hangingPunct="0">
              <a:defRPr sz="2400">
                <a:solidFill>
                  <a:schemeClr val="tx1"/>
                </a:solidFill>
                <a:latin typeface="Times New Roman" charset="0"/>
                <a:ea typeface="MS PGothic" charset="0"/>
                <a:cs typeface="MS PGothic" charset="0"/>
              </a:defRPr>
            </a:lvl3pPr>
            <a:lvl4pPr marL="1600200" indent="-228600" defTabSz="912813" eaLnBrk="0" hangingPunct="0">
              <a:defRPr sz="2400">
                <a:solidFill>
                  <a:schemeClr val="tx1"/>
                </a:solidFill>
                <a:latin typeface="Times New Roman" charset="0"/>
                <a:ea typeface="MS PGothic" charset="0"/>
                <a:cs typeface="MS PGothic" charset="0"/>
              </a:defRPr>
            </a:lvl4pPr>
            <a:lvl5pPr marL="2057400" indent="-228600" defTabSz="912813" eaLnBrk="0" hangingPunct="0">
              <a:defRPr sz="2400">
                <a:solidFill>
                  <a:schemeClr val="tx1"/>
                </a:solidFill>
                <a:latin typeface="Times New Roman" charset="0"/>
                <a:ea typeface="MS PGothic" charset="0"/>
                <a:cs typeface="MS PGothic" charset="0"/>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en-US" altLang="zh-CN" sz="2800" b="1">
                <a:solidFill>
                  <a:srgbClr val="EAEAEA"/>
                </a:solidFill>
                <a:latin typeface="Arial" charset="0"/>
                <a:ea typeface="SimSun" charset="0"/>
                <a:cs typeface="SimSun" charset="0"/>
              </a:rPr>
              <a:t>Results of imitating Christ</a:t>
            </a:r>
            <a:r>
              <a:rPr lang="fr-FR" altLang="zh-CN" sz="2800" b="1">
                <a:solidFill>
                  <a:srgbClr val="EAEAEA"/>
                </a:solidFill>
                <a:latin typeface="Arial" charset="0"/>
                <a:ea typeface="SimSun" charset="0"/>
                <a:cs typeface="SimSun" charset="0"/>
              </a:rPr>
              <a:t>'</a:t>
            </a:r>
            <a:r>
              <a:rPr lang="en-US" altLang="zh-CN" sz="2800" b="1">
                <a:solidFill>
                  <a:srgbClr val="EAEAEA"/>
                </a:solidFill>
                <a:latin typeface="Arial" charset="0"/>
                <a:ea typeface="SimSun" charset="0"/>
                <a:cs typeface="SimSun" charset="0"/>
              </a:rPr>
              <a:t>s attitude</a:t>
            </a:r>
          </a:p>
        </p:txBody>
      </p:sp>
      <p:pic>
        <p:nvPicPr>
          <p:cNvPr id="37898" name="Picture 10" descr="j03432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2438400"/>
            <a:ext cx="12541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3635375" y="260350"/>
            <a:ext cx="1881188" cy="523875"/>
          </a:xfrm>
          <a:solidFill>
            <a:srgbClr val="000000"/>
          </a:solidFill>
        </p:spPr>
        <p:txBody>
          <a:bodyPr wrap="none">
            <a:spAutoFit/>
          </a:bodyPr>
          <a:lstStyle/>
          <a:p>
            <a:pPr algn="ctr" eaLnBrk="1" hangingPunct="1">
              <a:defRPr/>
            </a:pPr>
            <a:r>
              <a:rPr lang="en-US" sz="2800" b="1" kern="1200" dirty="0">
                <a:solidFill>
                  <a:srgbClr val="FFFFFF"/>
                </a:solidFill>
                <a:latin typeface="Arial" charset="0"/>
                <a:ea typeface="SimSun" charset="0"/>
                <a:cs typeface="SimSun" charset="0"/>
              </a:rPr>
              <a:t>Synthesis </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7894"/>
                                        </p:tgtEl>
                                        <p:attrNameLst>
                                          <p:attrName>style.visibility</p:attrName>
                                        </p:attrNameLst>
                                      </p:cBhvr>
                                      <p:to>
                                        <p:strVal val="visible"/>
                                      </p:to>
                                    </p:set>
                                    <p:anim calcmode="lin" valueType="num">
                                      <p:cBhvr additive="base">
                                        <p:cTn id="7" dur="500" fill="hold"/>
                                        <p:tgtEl>
                                          <p:spTgt spid="37894"/>
                                        </p:tgtEl>
                                        <p:attrNameLst>
                                          <p:attrName>ppt_x</p:attrName>
                                        </p:attrNameLst>
                                      </p:cBhvr>
                                      <p:tavLst>
                                        <p:tav tm="0">
                                          <p:val>
                                            <p:strVal val="0-#ppt_w/2"/>
                                          </p:val>
                                        </p:tav>
                                        <p:tav tm="100000">
                                          <p:val>
                                            <p:strVal val="#ppt_x"/>
                                          </p:val>
                                        </p:tav>
                                      </p:tavLst>
                                    </p:anim>
                                    <p:anim calcmode="lin" valueType="num">
                                      <p:cBhvr additive="base">
                                        <p:cTn id="8" dur="500" fill="hold"/>
                                        <p:tgtEl>
                                          <p:spTgt spid="37894"/>
                                        </p:tgtEl>
                                        <p:attrNameLst>
                                          <p:attrName>ppt_y</p:attrName>
                                        </p:attrNameLst>
                                      </p:cBhvr>
                                      <p:tavLst>
                                        <p:tav tm="0">
                                          <p:val>
                                            <p:strVal val="#ppt_y"/>
                                          </p:val>
                                        </p:tav>
                                        <p:tav tm="100000">
                                          <p:val>
                                            <p:strVal val="#ppt_y"/>
                                          </p:val>
                                        </p:tav>
                                      </p:tavLst>
                                    </p:anim>
                                  </p:childTnLst>
                                </p:cTn>
                              </p:par>
                              <p:par>
                                <p:cTn id="9" presetID="1" presetClass="mediacall" presetSubtype="0" fill="hold" nodeType="withEffect">
                                  <p:stCondLst>
                                    <p:cond delay="0"/>
                                  </p:stCondLst>
                                  <p:childTnLst>
                                    <p:cmd type="call" cmd="playFrom(0.0)">
                                      <p:cBhvr>
                                        <p:cTn id="10" dur="27938" fill="hold"/>
                                        <p:tgtEl>
                                          <p:spTgt spid="37890"/>
                                        </p:tgtEl>
                                      </p:cBhvr>
                                    </p:cmd>
                                  </p:childTnLst>
                                </p:cTn>
                              </p:par>
                              <p:par>
                                <p:cTn id="11" presetID="26" presetClass="entr" presetSubtype="0" fill="hold" nodeType="withEffect">
                                  <p:stCondLst>
                                    <p:cond delay="0"/>
                                  </p:stCondLst>
                                  <p:childTnLst>
                                    <p:set>
                                      <p:cBhvr>
                                        <p:cTn id="12" dur="1" fill="hold">
                                          <p:stCondLst>
                                            <p:cond delay="0"/>
                                          </p:stCondLst>
                                        </p:cTn>
                                        <p:tgtEl>
                                          <p:spTgt spid="37898"/>
                                        </p:tgtEl>
                                        <p:attrNameLst>
                                          <p:attrName>style.visibility</p:attrName>
                                        </p:attrNameLst>
                                      </p:cBhvr>
                                      <p:to>
                                        <p:strVal val="visible"/>
                                      </p:to>
                                    </p:set>
                                    <p:animEffect transition="in" filter="wipe(down)">
                                      <p:cBhvr>
                                        <p:cTn id="13" dur="580">
                                          <p:stCondLst>
                                            <p:cond delay="0"/>
                                          </p:stCondLst>
                                        </p:cTn>
                                        <p:tgtEl>
                                          <p:spTgt spid="37898"/>
                                        </p:tgtEl>
                                      </p:cBhvr>
                                    </p:animEffect>
                                    <p:anim calcmode="lin" valueType="num">
                                      <p:cBhvr>
                                        <p:cTn id="14" dur="1822" tmFilter="0,0; 0.14,0.36; 0.43,0.73; 0.71,0.91; 1.0,1.0">
                                          <p:stCondLst>
                                            <p:cond delay="0"/>
                                          </p:stCondLst>
                                        </p:cTn>
                                        <p:tgtEl>
                                          <p:spTgt spid="37898"/>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7898"/>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7898"/>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7898"/>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7898"/>
                                        </p:tgtEl>
                                        <p:attrNameLst>
                                          <p:attrName>ppt_y</p:attrName>
                                        </p:attrNameLst>
                                      </p:cBhvr>
                                      <p:tavLst>
                                        <p:tav tm="0" fmla="#ppt_y-sin(pi*$)/81">
                                          <p:val>
                                            <p:fltVal val="0"/>
                                          </p:val>
                                        </p:tav>
                                        <p:tav tm="100000">
                                          <p:val>
                                            <p:fltVal val="1"/>
                                          </p:val>
                                        </p:tav>
                                      </p:tavLst>
                                    </p:anim>
                                    <p:animScale>
                                      <p:cBhvr>
                                        <p:cTn id="19" dur="26">
                                          <p:stCondLst>
                                            <p:cond delay="650"/>
                                          </p:stCondLst>
                                        </p:cTn>
                                        <p:tgtEl>
                                          <p:spTgt spid="37898"/>
                                        </p:tgtEl>
                                      </p:cBhvr>
                                      <p:to x="100000" y="60000"/>
                                    </p:animScale>
                                    <p:animScale>
                                      <p:cBhvr>
                                        <p:cTn id="20" dur="166" decel="50000">
                                          <p:stCondLst>
                                            <p:cond delay="676"/>
                                          </p:stCondLst>
                                        </p:cTn>
                                        <p:tgtEl>
                                          <p:spTgt spid="37898"/>
                                        </p:tgtEl>
                                      </p:cBhvr>
                                      <p:to x="100000" y="100000"/>
                                    </p:animScale>
                                    <p:animScale>
                                      <p:cBhvr>
                                        <p:cTn id="21" dur="26">
                                          <p:stCondLst>
                                            <p:cond delay="1312"/>
                                          </p:stCondLst>
                                        </p:cTn>
                                        <p:tgtEl>
                                          <p:spTgt spid="37898"/>
                                        </p:tgtEl>
                                      </p:cBhvr>
                                      <p:to x="100000" y="80000"/>
                                    </p:animScale>
                                    <p:animScale>
                                      <p:cBhvr>
                                        <p:cTn id="22" dur="166" decel="50000">
                                          <p:stCondLst>
                                            <p:cond delay="1338"/>
                                          </p:stCondLst>
                                        </p:cTn>
                                        <p:tgtEl>
                                          <p:spTgt spid="37898"/>
                                        </p:tgtEl>
                                      </p:cBhvr>
                                      <p:to x="100000" y="100000"/>
                                    </p:animScale>
                                    <p:animScale>
                                      <p:cBhvr>
                                        <p:cTn id="23" dur="26">
                                          <p:stCondLst>
                                            <p:cond delay="1642"/>
                                          </p:stCondLst>
                                        </p:cTn>
                                        <p:tgtEl>
                                          <p:spTgt spid="37898"/>
                                        </p:tgtEl>
                                      </p:cBhvr>
                                      <p:to x="100000" y="90000"/>
                                    </p:animScale>
                                    <p:animScale>
                                      <p:cBhvr>
                                        <p:cTn id="24" dur="166" decel="50000">
                                          <p:stCondLst>
                                            <p:cond delay="1668"/>
                                          </p:stCondLst>
                                        </p:cTn>
                                        <p:tgtEl>
                                          <p:spTgt spid="37898"/>
                                        </p:tgtEl>
                                      </p:cBhvr>
                                      <p:to x="100000" y="100000"/>
                                    </p:animScale>
                                    <p:animScale>
                                      <p:cBhvr>
                                        <p:cTn id="25" dur="26">
                                          <p:stCondLst>
                                            <p:cond delay="1808"/>
                                          </p:stCondLst>
                                        </p:cTn>
                                        <p:tgtEl>
                                          <p:spTgt spid="37898"/>
                                        </p:tgtEl>
                                      </p:cBhvr>
                                      <p:to x="100000" y="95000"/>
                                    </p:animScale>
                                    <p:animScale>
                                      <p:cBhvr>
                                        <p:cTn id="26" dur="166" decel="50000">
                                          <p:stCondLst>
                                            <p:cond delay="1834"/>
                                          </p:stCondLst>
                                        </p:cTn>
                                        <p:tgtEl>
                                          <p:spTgt spid="3789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p:cTn id="27" fill="hold" display="0">
                  <p:stCondLst>
                    <p:cond delay="indefinite"/>
                  </p:stCondLst>
                  <p:endCondLst>
                    <p:cond evt="onNext" delay="0">
                      <p:tgtEl>
                        <p:sldTgt/>
                      </p:tgtEl>
                    </p:cond>
                    <p:cond evt="onPrev" delay="0">
                      <p:tgtEl>
                        <p:sldTgt/>
                      </p:tgtEl>
                    </p:cond>
                    <p:cond evt="onStopAudio" delay="0">
                      <p:tgtEl>
                        <p:sldTgt/>
                      </p:tgtEl>
                    </p:cond>
                  </p:endCondLst>
                </p:cTn>
                <p:tgtEl>
                  <p:spTgt spid="37890"/>
                </p:tgtEl>
              </p:cMediaNode>
            </p:audio>
          </p:childTnLst>
        </p:cTn>
      </p:par>
    </p:tnLst>
    <p:bldLst>
      <p:bldP spid="37894" grpId="0" animBg="1"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9169" name="Picture 2" descr="rejoiceinthelor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Title 1"/>
          <p:cNvSpPr>
            <a:spLocks noGrp="1"/>
          </p:cNvSpPr>
          <p:nvPr>
            <p:ph type="title" idx="4294967295"/>
          </p:nvPr>
        </p:nvSpPr>
        <p:spPr>
          <a:xfrm>
            <a:off x="260350" y="0"/>
            <a:ext cx="3708400" cy="6669088"/>
          </a:xfrm>
        </p:spPr>
        <p:txBody>
          <a:bodyPr/>
          <a:lstStyle/>
          <a:p>
            <a:pPr algn="ctr">
              <a:defRPr/>
            </a:pPr>
            <a:r>
              <a:rPr lang="en-US" sz="8000" b="1" i="1">
                <a:solidFill>
                  <a:srgbClr val="FFFFFF"/>
                </a:solidFill>
                <a:effectLst>
                  <a:outerShdw blurRad="38100" dist="38100" dir="2700000" algn="tl">
                    <a:srgbClr val="000000"/>
                  </a:outerShdw>
                </a:effectLst>
                <a:latin typeface="Arial" charset="0"/>
                <a:ea typeface="MS PGothic" charset="0"/>
                <a:cs typeface="Arial" charset="0"/>
              </a:rPr>
              <a:t>Need joy?</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520194" name="8A87825F.WAV">
            <a:hlinkClick r:id="" action="ppaction://media"/>
          </p:cNvPr>
          <p:cNvPicPr>
            <a:picLocks noRot="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549275"/>
            <a:ext cx="244475" cy="24447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00713" name="Rectangle 5"/>
          <p:cNvSpPr>
            <a:spLocks noChangeArrowheads="1"/>
          </p:cNvSpPr>
          <p:nvPr/>
        </p:nvSpPr>
        <p:spPr bwMode="auto">
          <a:xfrm>
            <a:off x="292100" y="1133475"/>
            <a:ext cx="4267200" cy="550863"/>
          </a:xfrm>
          <a:prstGeom prst="rect">
            <a:avLst/>
          </a:prstGeom>
          <a:solidFill>
            <a:schemeClr val="accent6">
              <a:lumMod val="60000"/>
              <a:lumOff val="40000"/>
            </a:schemeClr>
          </a:solidFill>
          <a:ln w="12700" cap="sq">
            <a:solidFill>
              <a:srgbClr val="000000"/>
            </a:solidFill>
            <a:miter lim="800000"/>
            <a:headEnd type="none" w="sm" len="sm"/>
            <a:tailEnd type="none" w="sm" len="sm"/>
          </a:ln>
        </p:spPr>
        <p:txBody>
          <a:bodyPr lIns="0" tIns="0" rIns="0" bIns="0" anchor="ctr" anchorCtr="1"/>
          <a:lstStyle/>
          <a:p>
            <a:pPr algn="ctr" defTabSz="910481">
              <a:defRPr/>
            </a:pPr>
            <a:r>
              <a:rPr lang="en-US" altLang="zh-CN" sz="2800" b="1" u="sng">
                <a:solidFill>
                  <a:srgbClr val="000000"/>
                </a:solidFill>
                <a:latin typeface="Arial" charset="0"/>
                <a:ea typeface="SimSun" charset="0"/>
                <a:cs typeface="SimSun" charset="0"/>
              </a:rPr>
              <a:t>Hạnh phúc</a:t>
            </a:r>
            <a:endParaRPr lang="en-US" altLang="zh-CN" sz="2800">
              <a:solidFill>
                <a:srgbClr val="000000"/>
              </a:solidFill>
              <a:latin typeface="Arial" charset="0"/>
              <a:ea typeface="SimSun" charset="0"/>
              <a:cs typeface="SimSun" charset="0"/>
            </a:endParaRPr>
          </a:p>
        </p:txBody>
      </p:sp>
      <p:sp>
        <p:nvSpPr>
          <p:cNvPr id="200714" name="Rectangle 6"/>
          <p:cNvSpPr>
            <a:spLocks noChangeArrowheads="1"/>
          </p:cNvSpPr>
          <p:nvPr/>
        </p:nvSpPr>
        <p:spPr bwMode="auto">
          <a:xfrm>
            <a:off x="4572000" y="1143000"/>
            <a:ext cx="4267200" cy="550863"/>
          </a:xfrm>
          <a:prstGeom prst="rect">
            <a:avLst/>
          </a:prstGeom>
          <a:solidFill>
            <a:schemeClr val="accent6">
              <a:lumMod val="60000"/>
              <a:lumOff val="40000"/>
            </a:schemeClr>
          </a:solidFill>
          <a:ln w="12700" cap="sq">
            <a:solidFill>
              <a:srgbClr val="000000"/>
            </a:solidFill>
            <a:miter lim="800000"/>
            <a:headEnd type="none" w="sm" len="sm"/>
            <a:tailEnd type="none" w="sm" len="sm"/>
          </a:ln>
        </p:spPr>
        <p:txBody>
          <a:bodyPr lIns="0" tIns="0" rIns="0" bIns="0" anchor="ctr" anchorCtr="1"/>
          <a:lstStyle/>
          <a:p>
            <a:pPr algn="ctr" defTabSz="910481" fontAlgn="auto">
              <a:spcBef>
                <a:spcPts val="0"/>
              </a:spcBef>
              <a:spcAft>
                <a:spcPts val="0"/>
              </a:spcAft>
              <a:defRPr/>
            </a:pPr>
            <a:endParaRPr lang="en-US" altLang="zh-CN" sz="1800" dirty="0">
              <a:solidFill>
                <a:srgbClr val="EAEAEA"/>
              </a:solidFill>
              <a:latin typeface="Arial" pitchFamily="34" charset="0"/>
              <a:ea typeface="SimSun" pitchFamily="2" charset="-122"/>
              <a:cs typeface="+mn-cs"/>
            </a:endParaRPr>
          </a:p>
        </p:txBody>
      </p:sp>
      <p:sp>
        <p:nvSpPr>
          <p:cNvPr id="200715" name="Rectangle 7"/>
          <p:cNvSpPr>
            <a:spLocks noChangeArrowheads="1"/>
          </p:cNvSpPr>
          <p:nvPr/>
        </p:nvSpPr>
        <p:spPr bwMode="auto">
          <a:xfrm>
            <a:off x="344488" y="1673225"/>
            <a:ext cx="4267200" cy="493713"/>
          </a:xfrm>
          <a:prstGeom prst="rect">
            <a:avLst/>
          </a:prstGeom>
          <a:solidFill>
            <a:schemeClr val="accent6">
              <a:lumMod val="60000"/>
              <a:lumOff val="40000"/>
            </a:schemeClr>
          </a:solidFill>
          <a:ln w="12700" cap="sq">
            <a:solidFill>
              <a:srgbClr val="000000"/>
            </a:solidFill>
            <a:miter lim="800000"/>
            <a:headEnd type="none" w="sm" len="sm"/>
            <a:tailEnd type="none" w="sm" len="sm"/>
          </a:ln>
        </p:spPr>
        <p:txBody>
          <a:bodyPr lIns="0" tIns="0" rIns="0" bIns="0" anchor="ctr" anchorCtr="1"/>
          <a:lstStyle/>
          <a:p>
            <a:pPr algn="ctr" defTabSz="910481">
              <a:tabLst>
                <a:tab pos="5045706" algn="l"/>
              </a:tabLst>
              <a:defRPr/>
            </a:pPr>
            <a:r>
              <a:rPr lang="en-US" altLang="zh-CN" sz="2000" b="1">
                <a:solidFill>
                  <a:srgbClr val="000000"/>
                </a:solidFill>
                <a:latin typeface="Arial" charset="0"/>
                <a:ea typeface="SimSun" charset="0"/>
                <a:cs typeface="SimSun" charset="0"/>
              </a:rPr>
              <a:t>Bên ngoài</a:t>
            </a:r>
            <a:endParaRPr lang="en-US" altLang="zh-CN" sz="2000">
              <a:solidFill>
                <a:srgbClr val="000000"/>
              </a:solidFill>
              <a:latin typeface="Arial" charset="0"/>
              <a:ea typeface="SimSun" charset="0"/>
              <a:cs typeface="SimSun" charset="0"/>
            </a:endParaRPr>
          </a:p>
        </p:txBody>
      </p:sp>
      <p:sp>
        <p:nvSpPr>
          <p:cNvPr id="200716" name="Rectangle 8"/>
          <p:cNvSpPr>
            <a:spLocks noChangeArrowheads="1"/>
          </p:cNvSpPr>
          <p:nvPr/>
        </p:nvSpPr>
        <p:spPr bwMode="auto">
          <a:xfrm>
            <a:off x="4572000" y="1693863"/>
            <a:ext cx="4267200" cy="493712"/>
          </a:xfrm>
          <a:prstGeom prst="rect">
            <a:avLst/>
          </a:prstGeom>
          <a:solidFill>
            <a:schemeClr val="accent6">
              <a:lumMod val="60000"/>
              <a:lumOff val="40000"/>
            </a:schemeClr>
          </a:solidFill>
          <a:ln w="12700" cap="sq">
            <a:solidFill>
              <a:srgbClr val="000000"/>
            </a:solidFill>
            <a:miter lim="800000"/>
            <a:headEnd type="none" w="sm" len="sm"/>
            <a:tailEnd type="none" w="sm" len="sm"/>
          </a:ln>
        </p:spPr>
        <p:txBody>
          <a:bodyPr lIns="0" tIns="0" rIns="0" bIns="0" anchor="ctr" anchorCtr="1"/>
          <a:lstStyle/>
          <a:p>
            <a:pPr algn="ctr" defTabSz="910481" fontAlgn="auto">
              <a:spcBef>
                <a:spcPts val="0"/>
              </a:spcBef>
              <a:spcAft>
                <a:spcPts val="0"/>
              </a:spcAft>
              <a:tabLst>
                <a:tab pos="5045706" algn="l"/>
              </a:tabLst>
              <a:defRPr/>
            </a:pPr>
            <a:r>
              <a:rPr lang="en-US" altLang="zh-CN" sz="2000" b="1" dirty="0" err="1">
                <a:solidFill>
                  <a:srgbClr val="0843E8"/>
                </a:solidFill>
                <a:latin typeface="Arial" pitchFamily="34" charset="0"/>
                <a:ea typeface="SimSun" pitchFamily="2" charset="-122"/>
                <a:cs typeface="+mn-cs"/>
              </a:rPr>
              <a:t>Bên</a:t>
            </a:r>
            <a:r>
              <a:rPr lang="en-US" altLang="zh-CN" sz="2000" b="1" dirty="0">
                <a:solidFill>
                  <a:srgbClr val="0843E8"/>
                </a:solidFill>
                <a:latin typeface="Arial" pitchFamily="34" charset="0"/>
                <a:ea typeface="SimSun" pitchFamily="2" charset="-122"/>
                <a:cs typeface="+mn-cs"/>
              </a:rPr>
              <a:t> </a:t>
            </a:r>
            <a:r>
              <a:rPr lang="en-US" altLang="zh-CN" sz="2000" b="1" dirty="0" err="1">
                <a:solidFill>
                  <a:srgbClr val="0843E8"/>
                </a:solidFill>
                <a:latin typeface="Arial" pitchFamily="34" charset="0"/>
                <a:ea typeface="SimSun" pitchFamily="2" charset="-122"/>
                <a:cs typeface="+mn-cs"/>
              </a:rPr>
              <a:t>trong</a:t>
            </a:r>
            <a:endParaRPr lang="en-US" altLang="zh-CN" sz="2000" dirty="0">
              <a:solidFill>
                <a:srgbClr val="0843E8"/>
              </a:solidFill>
              <a:latin typeface="Arial" pitchFamily="34" charset="0"/>
              <a:ea typeface="SimSun" pitchFamily="2" charset="-122"/>
              <a:cs typeface="+mn-cs"/>
            </a:endParaRPr>
          </a:p>
        </p:txBody>
      </p:sp>
      <p:sp>
        <p:nvSpPr>
          <p:cNvPr id="200717" name="Rectangle 9"/>
          <p:cNvSpPr>
            <a:spLocks noChangeArrowheads="1"/>
          </p:cNvSpPr>
          <p:nvPr/>
        </p:nvSpPr>
        <p:spPr bwMode="auto">
          <a:xfrm>
            <a:off x="304800" y="2155825"/>
            <a:ext cx="4267200" cy="685800"/>
          </a:xfrm>
          <a:prstGeom prst="rect">
            <a:avLst/>
          </a:prstGeom>
          <a:solidFill>
            <a:schemeClr val="accent6">
              <a:lumMod val="60000"/>
              <a:lumOff val="40000"/>
            </a:schemeClr>
          </a:solidFill>
          <a:ln w="12700" cap="sq">
            <a:solidFill>
              <a:srgbClr val="000000"/>
            </a:solidFill>
            <a:miter lim="800000"/>
            <a:headEnd type="none" w="sm" len="sm"/>
            <a:tailEnd type="none" w="sm" len="sm"/>
          </a:ln>
        </p:spPr>
        <p:txBody>
          <a:bodyPr lIns="0" tIns="0" rIns="0" bIns="0" anchor="ctr" anchorCtr="1"/>
          <a:lstStyle/>
          <a:p>
            <a:pPr algn="ctr" defTabSz="910481">
              <a:tabLst>
                <a:tab pos="5045706" algn="l"/>
              </a:tabLst>
              <a:defRPr/>
            </a:pPr>
            <a:r>
              <a:rPr lang="en-US" altLang="zh-CN" sz="2000" b="1">
                <a:solidFill>
                  <a:srgbClr val="000000"/>
                </a:solidFill>
                <a:latin typeface="Arial" charset="0"/>
                <a:ea typeface="SimSun" charset="0"/>
                <a:cs typeface="SimSun" charset="0"/>
              </a:rPr>
              <a:t>Tùy theo hoàn cảnh</a:t>
            </a:r>
            <a:endParaRPr lang="en-US" altLang="zh-CN" sz="2000">
              <a:solidFill>
                <a:srgbClr val="000000"/>
              </a:solidFill>
              <a:latin typeface="Arial" charset="0"/>
              <a:ea typeface="SimSun" charset="0"/>
              <a:cs typeface="SimSun" charset="0"/>
            </a:endParaRPr>
          </a:p>
        </p:txBody>
      </p:sp>
      <p:sp>
        <p:nvSpPr>
          <p:cNvPr id="200718" name="Rectangle 10"/>
          <p:cNvSpPr>
            <a:spLocks noChangeArrowheads="1"/>
          </p:cNvSpPr>
          <p:nvPr/>
        </p:nvSpPr>
        <p:spPr bwMode="auto">
          <a:xfrm>
            <a:off x="4572000" y="2187575"/>
            <a:ext cx="4267200" cy="661988"/>
          </a:xfrm>
          <a:prstGeom prst="rect">
            <a:avLst/>
          </a:prstGeom>
          <a:solidFill>
            <a:schemeClr val="accent6">
              <a:lumMod val="60000"/>
              <a:lumOff val="40000"/>
            </a:schemeClr>
          </a:solidFill>
          <a:ln w="12700" cap="sq">
            <a:solidFill>
              <a:srgbClr val="000000"/>
            </a:solidFill>
            <a:miter lim="800000"/>
            <a:headEnd type="none" w="sm" len="sm"/>
            <a:tailEnd type="none" w="sm" len="sm"/>
          </a:ln>
        </p:spPr>
        <p:txBody>
          <a:bodyPr lIns="0" tIns="0" rIns="0" bIns="0" anchor="ctr" anchorCtr="1"/>
          <a:lstStyle/>
          <a:p>
            <a:pPr algn="ctr" defTabSz="910481">
              <a:tabLst>
                <a:tab pos="5045706" algn="l"/>
              </a:tabLst>
              <a:defRPr/>
            </a:pPr>
            <a:r>
              <a:rPr lang="en-US" altLang="zh-CN" sz="2000" b="1">
                <a:solidFill>
                  <a:srgbClr val="0843E8"/>
                </a:solidFill>
                <a:latin typeface="Arial" charset="0"/>
                <a:ea typeface="SimSun" charset="0"/>
                <a:cs typeface="SimSun" charset="0"/>
              </a:rPr>
              <a:t>Không tùy thuộc hoàn cảnh</a:t>
            </a:r>
            <a:endParaRPr lang="en-US" altLang="zh-CN" sz="2000">
              <a:solidFill>
                <a:srgbClr val="0843E8"/>
              </a:solidFill>
              <a:latin typeface="Arial" charset="0"/>
              <a:ea typeface="SimSun" charset="0"/>
              <a:cs typeface="SimSun" charset="0"/>
            </a:endParaRPr>
          </a:p>
        </p:txBody>
      </p:sp>
      <p:sp>
        <p:nvSpPr>
          <p:cNvPr id="200719" name="Rectangle 11"/>
          <p:cNvSpPr>
            <a:spLocks noChangeArrowheads="1"/>
          </p:cNvSpPr>
          <p:nvPr/>
        </p:nvSpPr>
        <p:spPr bwMode="auto">
          <a:xfrm>
            <a:off x="304800" y="2819400"/>
            <a:ext cx="4267200" cy="687388"/>
          </a:xfrm>
          <a:prstGeom prst="rect">
            <a:avLst/>
          </a:prstGeom>
          <a:solidFill>
            <a:schemeClr val="accent6">
              <a:lumMod val="60000"/>
              <a:lumOff val="40000"/>
            </a:schemeClr>
          </a:solidFill>
          <a:ln w="12700" cap="sq">
            <a:solidFill>
              <a:srgbClr val="000000"/>
            </a:solidFill>
            <a:miter lim="800000"/>
            <a:headEnd type="none" w="sm" len="sm"/>
            <a:tailEnd type="none" w="sm" len="sm"/>
          </a:ln>
        </p:spPr>
        <p:txBody>
          <a:bodyPr lIns="0" tIns="0" rIns="0" bIns="0" anchor="ctr" anchorCtr="1"/>
          <a:lstStyle/>
          <a:p>
            <a:pPr algn="ctr" defTabSz="910481">
              <a:tabLst>
                <a:tab pos="5045706" algn="l"/>
              </a:tabLst>
              <a:defRPr/>
            </a:pPr>
            <a:r>
              <a:rPr lang="en-US" altLang="zh-CN" sz="2000" b="1">
                <a:solidFill>
                  <a:srgbClr val="000000"/>
                </a:solidFill>
                <a:latin typeface="Arial" charset="0"/>
                <a:ea typeface="SimSun" charset="0"/>
                <a:cs typeface="SimSun" charset="0"/>
              </a:rPr>
              <a:t>Phản ứng của tình cảm</a:t>
            </a:r>
            <a:endParaRPr lang="en-US" altLang="zh-CN" sz="2000">
              <a:solidFill>
                <a:srgbClr val="000000"/>
              </a:solidFill>
              <a:latin typeface="Arial" charset="0"/>
              <a:ea typeface="SimSun" charset="0"/>
              <a:cs typeface="SimSun" charset="0"/>
            </a:endParaRPr>
          </a:p>
        </p:txBody>
      </p:sp>
      <p:sp>
        <p:nvSpPr>
          <p:cNvPr id="200720" name="Rectangle 12"/>
          <p:cNvSpPr>
            <a:spLocks noChangeArrowheads="1"/>
          </p:cNvSpPr>
          <p:nvPr/>
        </p:nvSpPr>
        <p:spPr bwMode="auto">
          <a:xfrm>
            <a:off x="4559300" y="2843213"/>
            <a:ext cx="4267200" cy="685800"/>
          </a:xfrm>
          <a:prstGeom prst="rect">
            <a:avLst/>
          </a:prstGeom>
          <a:solidFill>
            <a:schemeClr val="accent6">
              <a:lumMod val="60000"/>
              <a:lumOff val="40000"/>
            </a:schemeClr>
          </a:solidFill>
          <a:ln w="12700" cap="sq">
            <a:solidFill>
              <a:srgbClr val="000000"/>
            </a:solidFill>
            <a:miter lim="800000"/>
            <a:headEnd type="none" w="sm" len="sm"/>
            <a:tailEnd type="none" w="sm" len="sm"/>
          </a:ln>
        </p:spPr>
        <p:txBody>
          <a:bodyPr lIns="0" tIns="0" rIns="0" bIns="0" anchor="ctr" anchorCtr="1"/>
          <a:lstStyle/>
          <a:p>
            <a:pPr algn="ctr" defTabSz="910481">
              <a:tabLst>
                <a:tab pos="5045706" algn="l"/>
              </a:tabLst>
              <a:defRPr/>
            </a:pPr>
            <a:r>
              <a:rPr lang="en-US" altLang="zh-CN" sz="2000" b="1">
                <a:solidFill>
                  <a:srgbClr val="0843E8"/>
                </a:solidFill>
                <a:latin typeface="Arial" charset="0"/>
                <a:ea typeface="SimSun" charset="0"/>
                <a:cs typeface="SimSun" charset="0"/>
              </a:rPr>
              <a:t>Hành động của ý chí</a:t>
            </a:r>
            <a:endParaRPr lang="en-US" altLang="zh-CN" sz="2000">
              <a:solidFill>
                <a:srgbClr val="0843E8"/>
              </a:solidFill>
              <a:latin typeface="Arial" charset="0"/>
              <a:ea typeface="SimSun" charset="0"/>
              <a:cs typeface="SimSun" charset="0"/>
            </a:endParaRPr>
          </a:p>
        </p:txBody>
      </p:sp>
      <p:sp>
        <p:nvSpPr>
          <p:cNvPr id="200721" name="Rectangle 13"/>
          <p:cNvSpPr>
            <a:spLocks noChangeArrowheads="1"/>
          </p:cNvSpPr>
          <p:nvPr/>
        </p:nvSpPr>
        <p:spPr bwMode="auto">
          <a:xfrm>
            <a:off x="304800" y="3506788"/>
            <a:ext cx="4267200" cy="685800"/>
          </a:xfrm>
          <a:prstGeom prst="rect">
            <a:avLst/>
          </a:prstGeom>
          <a:solidFill>
            <a:schemeClr val="accent6">
              <a:lumMod val="60000"/>
              <a:lumOff val="40000"/>
            </a:schemeClr>
          </a:solidFill>
          <a:ln w="12700" cap="sq">
            <a:solidFill>
              <a:srgbClr val="000000"/>
            </a:solidFill>
            <a:miter lim="800000"/>
            <a:headEnd type="none" w="sm" len="sm"/>
            <a:tailEnd type="none" w="sm" len="sm"/>
          </a:ln>
        </p:spPr>
        <p:txBody>
          <a:bodyPr lIns="0" tIns="0" rIns="0" bIns="0" anchor="ctr" anchorCtr="1"/>
          <a:lstStyle/>
          <a:p>
            <a:pPr algn="ctr" defTabSz="910481">
              <a:tabLst>
                <a:tab pos="5045706" algn="l"/>
              </a:tabLst>
              <a:defRPr/>
            </a:pPr>
            <a:r>
              <a:rPr lang="en-US" altLang="zh-CN" sz="2000" b="1">
                <a:solidFill>
                  <a:srgbClr val="000000"/>
                </a:solidFill>
                <a:latin typeface="Arial" charset="0"/>
                <a:ea typeface="SimSun" charset="0"/>
                <a:cs typeface="SimSun" charset="0"/>
              </a:rPr>
              <a:t>Có thứ mình muốn</a:t>
            </a:r>
            <a:endParaRPr lang="en-US" altLang="zh-CN" sz="2000">
              <a:solidFill>
                <a:srgbClr val="000000"/>
              </a:solidFill>
              <a:latin typeface="Arial" charset="0"/>
              <a:ea typeface="SimSun" charset="0"/>
              <a:cs typeface="SimSun" charset="0"/>
            </a:endParaRPr>
          </a:p>
        </p:txBody>
      </p:sp>
      <p:sp>
        <p:nvSpPr>
          <p:cNvPr id="200722" name="Rectangle 14"/>
          <p:cNvSpPr>
            <a:spLocks noChangeArrowheads="1"/>
          </p:cNvSpPr>
          <p:nvPr/>
        </p:nvSpPr>
        <p:spPr bwMode="auto">
          <a:xfrm>
            <a:off x="4572000" y="3508375"/>
            <a:ext cx="4267200" cy="685800"/>
          </a:xfrm>
          <a:prstGeom prst="rect">
            <a:avLst/>
          </a:prstGeom>
          <a:solidFill>
            <a:schemeClr val="accent6">
              <a:lumMod val="60000"/>
              <a:lumOff val="40000"/>
            </a:schemeClr>
          </a:solidFill>
          <a:ln w="12700" cap="sq">
            <a:solidFill>
              <a:srgbClr val="000000"/>
            </a:solidFill>
            <a:miter lim="800000"/>
            <a:headEnd type="none" w="sm" len="sm"/>
            <a:tailEnd type="none" w="sm" len="sm"/>
          </a:ln>
        </p:spPr>
        <p:txBody>
          <a:bodyPr lIns="0" tIns="0" rIns="0" bIns="0" anchor="ctr" anchorCtr="1"/>
          <a:lstStyle/>
          <a:p>
            <a:pPr algn="ctr" defTabSz="910481">
              <a:tabLst>
                <a:tab pos="5045706" algn="l"/>
              </a:tabLst>
              <a:defRPr/>
            </a:pPr>
            <a:r>
              <a:rPr lang="en-US" altLang="zh-CN" sz="2000" b="1">
                <a:solidFill>
                  <a:srgbClr val="0843E8"/>
                </a:solidFill>
                <a:latin typeface="Arial" charset="0"/>
                <a:ea typeface="SimSun" charset="0"/>
                <a:cs typeface="SimSun" charset="0"/>
              </a:rPr>
              <a:t>Thích thứ mình có</a:t>
            </a:r>
            <a:endParaRPr lang="en-US" altLang="zh-CN" sz="2000">
              <a:solidFill>
                <a:srgbClr val="0843E8"/>
              </a:solidFill>
              <a:latin typeface="Arial" charset="0"/>
              <a:ea typeface="SimSun" charset="0"/>
              <a:cs typeface="SimSun" charset="0"/>
            </a:endParaRPr>
          </a:p>
        </p:txBody>
      </p:sp>
      <p:sp>
        <p:nvSpPr>
          <p:cNvPr id="200723" name="Rectangle 15"/>
          <p:cNvSpPr>
            <a:spLocks noChangeArrowheads="1"/>
          </p:cNvSpPr>
          <p:nvPr/>
        </p:nvSpPr>
        <p:spPr bwMode="auto">
          <a:xfrm>
            <a:off x="304800" y="4192588"/>
            <a:ext cx="4267200" cy="493712"/>
          </a:xfrm>
          <a:prstGeom prst="rect">
            <a:avLst/>
          </a:prstGeom>
          <a:solidFill>
            <a:schemeClr val="accent6">
              <a:lumMod val="60000"/>
              <a:lumOff val="40000"/>
            </a:schemeClr>
          </a:solidFill>
          <a:ln w="12700" cap="sq">
            <a:solidFill>
              <a:srgbClr val="000000"/>
            </a:solidFill>
            <a:miter lim="800000"/>
            <a:headEnd type="none" w="sm" len="sm"/>
            <a:tailEnd type="none" w="sm" len="sm"/>
          </a:ln>
        </p:spPr>
        <p:txBody>
          <a:bodyPr lIns="0" tIns="0" rIns="0" bIns="0" anchor="ctr" anchorCtr="1"/>
          <a:lstStyle/>
          <a:p>
            <a:pPr algn="ctr" defTabSz="910481">
              <a:tabLst>
                <a:tab pos="5045706" algn="l"/>
              </a:tabLst>
              <a:defRPr/>
            </a:pPr>
            <a:r>
              <a:rPr lang="en-US" altLang="zh-CN" sz="2000" b="1">
                <a:solidFill>
                  <a:srgbClr val="000000"/>
                </a:solidFill>
                <a:latin typeface="Arial" charset="0"/>
                <a:ea typeface="SimSun" charset="0"/>
                <a:cs typeface="SimSun" charset="0"/>
              </a:rPr>
              <a:t>Trạng thái lâng lâng</a:t>
            </a:r>
            <a:endParaRPr lang="en-US" altLang="zh-CN" sz="2000">
              <a:solidFill>
                <a:srgbClr val="000000"/>
              </a:solidFill>
              <a:latin typeface="Arial" charset="0"/>
              <a:ea typeface="SimSun" charset="0"/>
              <a:cs typeface="SimSun" charset="0"/>
            </a:endParaRPr>
          </a:p>
        </p:txBody>
      </p:sp>
      <p:sp>
        <p:nvSpPr>
          <p:cNvPr id="200724" name="Rectangle 16"/>
          <p:cNvSpPr>
            <a:spLocks noChangeArrowheads="1"/>
          </p:cNvSpPr>
          <p:nvPr/>
        </p:nvSpPr>
        <p:spPr bwMode="auto">
          <a:xfrm>
            <a:off x="4584700" y="4200525"/>
            <a:ext cx="4267200" cy="493713"/>
          </a:xfrm>
          <a:prstGeom prst="rect">
            <a:avLst/>
          </a:prstGeom>
          <a:solidFill>
            <a:schemeClr val="accent6">
              <a:lumMod val="60000"/>
              <a:lumOff val="40000"/>
            </a:schemeClr>
          </a:solidFill>
          <a:ln w="12700" cap="sq">
            <a:solidFill>
              <a:srgbClr val="000000"/>
            </a:solidFill>
            <a:miter lim="800000"/>
            <a:headEnd type="none" w="sm" len="sm"/>
            <a:tailEnd type="none" w="sm" len="sm"/>
          </a:ln>
        </p:spPr>
        <p:txBody>
          <a:bodyPr lIns="0" tIns="0" rIns="0" bIns="0" anchor="ctr" anchorCtr="1"/>
          <a:lstStyle/>
          <a:p>
            <a:pPr algn="ctr" defTabSz="910481" fontAlgn="auto">
              <a:spcBef>
                <a:spcPts val="0"/>
              </a:spcBef>
              <a:spcAft>
                <a:spcPts val="0"/>
              </a:spcAft>
              <a:tabLst>
                <a:tab pos="5045706" algn="l"/>
              </a:tabLst>
              <a:defRPr/>
            </a:pPr>
            <a:r>
              <a:rPr lang="en-US" altLang="zh-CN" sz="2000" b="1" dirty="0" err="1">
                <a:solidFill>
                  <a:srgbClr val="0843E8"/>
                </a:solidFill>
                <a:latin typeface="Arial" pitchFamily="34" charset="0"/>
                <a:ea typeface="SimSun" pitchFamily="2" charset="-122"/>
                <a:cs typeface="+mn-cs"/>
              </a:rPr>
              <a:t>Thỏa</a:t>
            </a:r>
            <a:r>
              <a:rPr lang="en-US" altLang="zh-CN" sz="2000" b="1" dirty="0">
                <a:solidFill>
                  <a:srgbClr val="0843E8"/>
                </a:solidFill>
                <a:latin typeface="Arial" pitchFamily="34" charset="0"/>
                <a:ea typeface="SimSun" pitchFamily="2" charset="-122"/>
                <a:cs typeface="+mn-cs"/>
              </a:rPr>
              <a:t> </a:t>
            </a:r>
            <a:r>
              <a:rPr lang="en-US" altLang="zh-CN" sz="2000" b="1" dirty="0" err="1">
                <a:solidFill>
                  <a:srgbClr val="0843E8"/>
                </a:solidFill>
                <a:latin typeface="Arial" pitchFamily="34" charset="0"/>
                <a:ea typeface="SimSun" pitchFamily="2" charset="-122"/>
                <a:cs typeface="+mn-cs"/>
              </a:rPr>
              <a:t>lòng</a:t>
            </a:r>
            <a:endParaRPr lang="en-US" altLang="zh-CN" sz="2000" dirty="0">
              <a:solidFill>
                <a:srgbClr val="0843E8"/>
              </a:solidFill>
              <a:latin typeface="Arial" pitchFamily="34" charset="0"/>
              <a:ea typeface="SimSun" pitchFamily="2" charset="-122"/>
              <a:cs typeface="+mn-cs"/>
            </a:endParaRPr>
          </a:p>
        </p:txBody>
      </p:sp>
      <p:sp>
        <p:nvSpPr>
          <p:cNvPr id="200725" name="Rectangle 17"/>
          <p:cNvSpPr>
            <a:spLocks noChangeArrowheads="1"/>
          </p:cNvSpPr>
          <p:nvPr/>
        </p:nvSpPr>
        <p:spPr bwMode="auto">
          <a:xfrm>
            <a:off x="304800" y="4686300"/>
            <a:ext cx="4267200" cy="493713"/>
          </a:xfrm>
          <a:prstGeom prst="rect">
            <a:avLst/>
          </a:prstGeom>
          <a:solidFill>
            <a:schemeClr val="accent6">
              <a:lumMod val="60000"/>
              <a:lumOff val="40000"/>
            </a:schemeClr>
          </a:solidFill>
          <a:ln w="12700" cap="sq">
            <a:solidFill>
              <a:srgbClr val="000000"/>
            </a:solidFill>
            <a:miter lim="800000"/>
            <a:headEnd type="none" w="sm" len="sm"/>
            <a:tailEnd type="none" w="sm" len="sm"/>
          </a:ln>
        </p:spPr>
        <p:txBody>
          <a:bodyPr lIns="0" tIns="0" rIns="0" bIns="0" anchor="ctr" anchorCtr="1"/>
          <a:lstStyle/>
          <a:p>
            <a:pPr algn="ctr" defTabSz="910481">
              <a:tabLst>
                <a:tab pos="5045706" algn="l"/>
              </a:tabLst>
              <a:defRPr/>
            </a:pPr>
            <a:r>
              <a:rPr lang="en-US" altLang="zh-CN" sz="2000" b="1">
                <a:solidFill>
                  <a:srgbClr val="000000"/>
                </a:solidFill>
                <a:latin typeface="Arial" charset="0"/>
                <a:ea typeface="SimSun" charset="0"/>
                <a:cs typeface="SimSun" charset="0"/>
              </a:rPr>
              <a:t>Hậu quả</a:t>
            </a:r>
            <a:endParaRPr lang="en-US" altLang="zh-CN" sz="2000">
              <a:solidFill>
                <a:srgbClr val="000000"/>
              </a:solidFill>
              <a:latin typeface="Arial" charset="0"/>
              <a:ea typeface="SimSun" charset="0"/>
              <a:cs typeface="SimSun" charset="0"/>
            </a:endParaRPr>
          </a:p>
        </p:txBody>
      </p:sp>
      <p:sp>
        <p:nvSpPr>
          <p:cNvPr id="200726" name="Rectangle 18"/>
          <p:cNvSpPr>
            <a:spLocks noChangeArrowheads="1"/>
          </p:cNvSpPr>
          <p:nvPr/>
        </p:nvSpPr>
        <p:spPr bwMode="auto">
          <a:xfrm>
            <a:off x="4559300" y="4675188"/>
            <a:ext cx="4267200" cy="493712"/>
          </a:xfrm>
          <a:prstGeom prst="rect">
            <a:avLst/>
          </a:prstGeom>
          <a:solidFill>
            <a:schemeClr val="accent6">
              <a:lumMod val="60000"/>
              <a:lumOff val="40000"/>
            </a:schemeClr>
          </a:solidFill>
          <a:ln w="12700" cap="sq">
            <a:solidFill>
              <a:srgbClr val="000000"/>
            </a:solidFill>
            <a:miter lim="800000"/>
            <a:headEnd type="none" w="sm" len="sm"/>
            <a:tailEnd type="none" w="sm" len="sm"/>
          </a:ln>
        </p:spPr>
        <p:txBody>
          <a:bodyPr lIns="0" tIns="0" rIns="0" bIns="0" anchor="ctr" anchorCtr="1"/>
          <a:lstStyle/>
          <a:p>
            <a:pPr algn="ctr" defTabSz="910481" fontAlgn="auto">
              <a:spcBef>
                <a:spcPts val="0"/>
              </a:spcBef>
              <a:spcAft>
                <a:spcPts val="0"/>
              </a:spcAft>
              <a:tabLst>
                <a:tab pos="5045706" algn="l"/>
              </a:tabLst>
              <a:defRPr/>
            </a:pPr>
            <a:r>
              <a:rPr lang="en-US" altLang="zh-CN" sz="2000" b="1" dirty="0" err="1">
                <a:solidFill>
                  <a:srgbClr val="0843E8"/>
                </a:solidFill>
                <a:latin typeface="Arial" pitchFamily="34" charset="0"/>
                <a:ea typeface="SimSun" pitchFamily="2" charset="-122"/>
                <a:cs typeface="+mn-cs"/>
              </a:rPr>
              <a:t>Nguyên</a:t>
            </a:r>
            <a:r>
              <a:rPr lang="en-US" altLang="zh-CN" sz="2000" b="1" dirty="0">
                <a:solidFill>
                  <a:srgbClr val="0843E8"/>
                </a:solidFill>
                <a:latin typeface="Arial" pitchFamily="34" charset="0"/>
                <a:ea typeface="SimSun" pitchFamily="2" charset="-122"/>
                <a:cs typeface="+mn-cs"/>
              </a:rPr>
              <a:t> </a:t>
            </a:r>
            <a:r>
              <a:rPr lang="en-US" altLang="zh-CN" sz="2000" b="1" dirty="0" err="1">
                <a:solidFill>
                  <a:srgbClr val="0843E8"/>
                </a:solidFill>
                <a:latin typeface="Arial" pitchFamily="34" charset="0"/>
                <a:ea typeface="SimSun" pitchFamily="2" charset="-122"/>
                <a:cs typeface="+mn-cs"/>
              </a:rPr>
              <a:t>nhân</a:t>
            </a:r>
            <a:endParaRPr lang="en-US" altLang="zh-CN" sz="2000" dirty="0">
              <a:solidFill>
                <a:srgbClr val="0843E8"/>
              </a:solidFill>
              <a:latin typeface="Arial" pitchFamily="34" charset="0"/>
              <a:ea typeface="SimSun" pitchFamily="2" charset="-122"/>
              <a:cs typeface="+mn-cs"/>
            </a:endParaRPr>
          </a:p>
        </p:txBody>
      </p:sp>
      <p:sp>
        <p:nvSpPr>
          <p:cNvPr id="200727" name="Rectangle 19"/>
          <p:cNvSpPr>
            <a:spLocks noChangeArrowheads="1"/>
          </p:cNvSpPr>
          <p:nvPr/>
        </p:nvSpPr>
        <p:spPr bwMode="auto">
          <a:xfrm>
            <a:off x="304800" y="5180013"/>
            <a:ext cx="4267200" cy="493712"/>
          </a:xfrm>
          <a:prstGeom prst="rect">
            <a:avLst/>
          </a:prstGeom>
          <a:solidFill>
            <a:schemeClr val="accent6">
              <a:lumMod val="60000"/>
              <a:lumOff val="40000"/>
            </a:schemeClr>
          </a:solidFill>
          <a:ln w="12700" cap="sq">
            <a:solidFill>
              <a:srgbClr val="000000"/>
            </a:solidFill>
            <a:miter lim="800000"/>
            <a:headEnd type="none" w="sm" len="sm"/>
            <a:tailEnd type="none" w="sm" len="sm"/>
          </a:ln>
        </p:spPr>
        <p:txBody>
          <a:bodyPr lIns="0" tIns="0" rIns="0" bIns="0" anchor="ctr" anchorCtr="1"/>
          <a:lstStyle/>
          <a:p>
            <a:pPr algn="ctr" defTabSz="910481">
              <a:tabLst>
                <a:tab pos="5045706" algn="l"/>
              </a:tabLst>
              <a:defRPr/>
            </a:pPr>
            <a:r>
              <a:rPr lang="en-US" altLang="zh-CN" sz="2000" b="1">
                <a:solidFill>
                  <a:srgbClr val="000000"/>
                </a:solidFill>
                <a:latin typeface="Arial" charset="0"/>
                <a:ea typeface="SimSun" charset="0"/>
                <a:cs typeface="SimSun" charset="0"/>
              </a:rPr>
              <a:t>Kết quả</a:t>
            </a:r>
            <a:endParaRPr lang="en-US" altLang="zh-CN" sz="2000">
              <a:solidFill>
                <a:srgbClr val="000000"/>
              </a:solidFill>
              <a:latin typeface="Arial" charset="0"/>
              <a:ea typeface="SimSun" charset="0"/>
              <a:cs typeface="SimSun" charset="0"/>
            </a:endParaRPr>
          </a:p>
        </p:txBody>
      </p:sp>
      <p:sp>
        <p:nvSpPr>
          <p:cNvPr id="200728" name="Rectangle 20"/>
          <p:cNvSpPr>
            <a:spLocks noChangeArrowheads="1"/>
          </p:cNvSpPr>
          <p:nvPr/>
        </p:nvSpPr>
        <p:spPr bwMode="auto">
          <a:xfrm>
            <a:off x="4559300" y="5168900"/>
            <a:ext cx="4267200" cy="492125"/>
          </a:xfrm>
          <a:prstGeom prst="rect">
            <a:avLst/>
          </a:prstGeom>
          <a:solidFill>
            <a:schemeClr val="accent6">
              <a:lumMod val="60000"/>
              <a:lumOff val="40000"/>
            </a:schemeClr>
          </a:solidFill>
          <a:ln w="12700" cap="sq">
            <a:solidFill>
              <a:srgbClr val="000000"/>
            </a:solidFill>
            <a:miter lim="800000"/>
            <a:headEnd type="none" w="sm" len="sm"/>
            <a:tailEnd type="none" w="sm" len="sm"/>
          </a:ln>
        </p:spPr>
        <p:txBody>
          <a:bodyPr lIns="0" tIns="0" rIns="0" bIns="0" anchor="ctr" anchorCtr="1"/>
          <a:lstStyle/>
          <a:p>
            <a:pPr algn="ctr" defTabSz="910481" fontAlgn="auto">
              <a:spcBef>
                <a:spcPts val="0"/>
              </a:spcBef>
              <a:spcAft>
                <a:spcPts val="0"/>
              </a:spcAft>
              <a:tabLst>
                <a:tab pos="5045706" algn="l"/>
              </a:tabLst>
              <a:defRPr/>
            </a:pPr>
            <a:r>
              <a:rPr lang="en-US" altLang="zh-CN" sz="2000" b="1" dirty="0" err="1">
                <a:solidFill>
                  <a:srgbClr val="0843E8"/>
                </a:solidFill>
                <a:latin typeface="Arial" pitchFamily="34" charset="0"/>
                <a:ea typeface="SimSun" pitchFamily="2" charset="-122"/>
                <a:cs typeface="+mn-cs"/>
              </a:rPr>
              <a:t>Nền</a:t>
            </a:r>
            <a:r>
              <a:rPr lang="en-US" altLang="zh-CN" sz="2000" b="1" dirty="0">
                <a:solidFill>
                  <a:srgbClr val="0843E8"/>
                </a:solidFill>
                <a:latin typeface="Arial" pitchFamily="34" charset="0"/>
                <a:ea typeface="SimSun" pitchFamily="2" charset="-122"/>
                <a:cs typeface="+mn-cs"/>
              </a:rPr>
              <a:t> </a:t>
            </a:r>
            <a:r>
              <a:rPr lang="en-US" altLang="zh-CN" sz="2000" b="1" dirty="0" err="1">
                <a:solidFill>
                  <a:srgbClr val="0843E8"/>
                </a:solidFill>
                <a:latin typeface="Arial" pitchFamily="34" charset="0"/>
                <a:ea typeface="SimSun" pitchFamily="2" charset="-122"/>
                <a:cs typeface="+mn-cs"/>
              </a:rPr>
              <a:t>tảng</a:t>
            </a:r>
            <a:endParaRPr lang="en-US" altLang="zh-CN" sz="2000" dirty="0">
              <a:solidFill>
                <a:srgbClr val="0843E8"/>
              </a:solidFill>
              <a:latin typeface="Arial" pitchFamily="34" charset="0"/>
              <a:ea typeface="SimSun" pitchFamily="2" charset="-122"/>
              <a:cs typeface="+mn-cs"/>
            </a:endParaRPr>
          </a:p>
        </p:txBody>
      </p:sp>
      <p:sp>
        <p:nvSpPr>
          <p:cNvPr id="200729" name="Rectangle 21"/>
          <p:cNvSpPr>
            <a:spLocks noChangeArrowheads="1"/>
          </p:cNvSpPr>
          <p:nvPr/>
        </p:nvSpPr>
        <p:spPr bwMode="auto">
          <a:xfrm>
            <a:off x="304800" y="5673725"/>
            <a:ext cx="4267200" cy="493713"/>
          </a:xfrm>
          <a:prstGeom prst="rect">
            <a:avLst/>
          </a:prstGeom>
          <a:solidFill>
            <a:schemeClr val="accent6">
              <a:lumMod val="60000"/>
              <a:lumOff val="40000"/>
            </a:schemeClr>
          </a:solidFill>
          <a:ln w="12700" cap="sq">
            <a:solidFill>
              <a:srgbClr val="000000"/>
            </a:solidFill>
            <a:miter lim="800000"/>
            <a:headEnd type="none" w="sm" len="sm"/>
            <a:tailEnd type="none" w="sm" len="sm"/>
          </a:ln>
        </p:spPr>
        <p:txBody>
          <a:bodyPr lIns="0" tIns="0" rIns="0" bIns="0" anchor="ctr" anchorCtr="1"/>
          <a:lstStyle/>
          <a:p>
            <a:pPr algn="ctr" defTabSz="910481" fontAlgn="auto">
              <a:spcBef>
                <a:spcPts val="0"/>
              </a:spcBef>
              <a:spcAft>
                <a:spcPts val="0"/>
              </a:spcAft>
              <a:tabLst>
                <a:tab pos="5045706" algn="l"/>
              </a:tabLst>
              <a:defRPr/>
            </a:pPr>
            <a:r>
              <a:rPr lang="en-US" altLang="zh-CN" sz="2000" b="1" dirty="0" err="1">
                <a:solidFill>
                  <a:prstClr val="black"/>
                </a:solidFill>
                <a:latin typeface="Arial" pitchFamily="34" charset="0"/>
                <a:ea typeface="SimSun" pitchFamily="2" charset="-122"/>
                <a:cs typeface="+mn-cs"/>
              </a:rPr>
              <a:t>Bất</a:t>
            </a:r>
            <a:r>
              <a:rPr lang="en-US" altLang="zh-CN" sz="2000" b="1" dirty="0">
                <a:solidFill>
                  <a:prstClr val="black"/>
                </a:solidFill>
                <a:latin typeface="Arial" pitchFamily="34" charset="0"/>
                <a:ea typeface="SimSun" pitchFamily="2" charset="-122"/>
                <a:cs typeface="+mn-cs"/>
              </a:rPr>
              <a:t> </a:t>
            </a:r>
            <a:r>
              <a:rPr lang="en-US" altLang="zh-CN" sz="2000" b="1" dirty="0" err="1">
                <a:solidFill>
                  <a:prstClr val="black"/>
                </a:solidFill>
                <a:latin typeface="Arial" pitchFamily="34" charset="0"/>
                <a:ea typeface="SimSun" pitchFamily="2" charset="-122"/>
                <a:cs typeface="+mn-cs"/>
              </a:rPr>
              <a:t>định</a:t>
            </a:r>
            <a:endParaRPr lang="en-US" altLang="zh-CN" sz="2000" dirty="0">
              <a:solidFill>
                <a:prstClr val="black"/>
              </a:solidFill>
              <a:latin typeface="Arial" pitchFamily="34" charset="0"/>
              <a:ea typeface="SimSun" pitchFamily="2" charset="-122"/>
              <a:cs typeface="+mn-cs"/>
            </a:endParaRPr>
          </a:p>
        </p:txBody>
      </p:sp>
      <p:sp>
        <p:nvSpPr>
          <p:cNvPr id="200730" name="Rectangle 22"/>
          <p:cNvSpPr>
            <a:spLocks noChangeArrowheads="1"/>
          </p:cNvSpPr>
          <p:nvPr/>
        </p:nvSpPr>
        <p:spPr bwMode="auto">
          <a:xfrm>
            <a:off x="4559300" y="5661025"/>
            <a:ext cx="4267200" cy="527050"/>
          </a:xfrm>
          <a:prstGeom prst="rect">
            <a:avLst/>
          </a:prstGeom>
          <a:solidFill>
            <a:schemeClr val="accent6">
              <a:lumMod val="60000"/>
              <a:lumOff val="40000"/>
            </a:schemeClr>
          </a:solidFill>
          <a:ln w="12700" cap="sq">
            <a:solidFill>
              <a:srgbClr val="000000"/>
            </a:solidFill>
            <a:miter lim="800000"/>
            <a:headEnd type="none" w="sm" len="sm"/>
            <a:tailEnd type="none" w="sm" len="sm"/>
          </a:ln>
        </p:spPr>
        <p:txBody>
          <a:bodyPr lIns="0" tIns="0" rIns="0" bIns="0" anchor="ctr" anchorCtr="1"/>
          <a:lstStyle/>
          <a:p>
            <a:pPr algn="ctr" defTabSz="910481" fontAlgn="auto">
              <a:spcBef>
                <a:spcPts val="0"/>
              </a:spcBef>
              <a:spcAft>
                <a:spcPts val="0"/>
              </a:spcAft>
              <a:tabLst>
                <a:tab pos="5045706" algn="l"/>
              </a:tabLst>
              <a:defRPr/>
            </a:pPr>
            <a:r>
              <a:rPr lang="en-US" altLang="zh-CN" sz="2000" b="1" dirty="0" err="1">
                <a:solidFill>
                  <a:srgbClr val="0843E8"/>
                </a:solidFill>
                <a:latin typeface="Arial" pitchFamily="34" charset="0"/>
                <a:ea typeface="SimSun" pitchFamily="2" charset="-122"/>
                <a:cs typeface="+mn-cs"/>
              </a:rPr>
              <a:t>Kiên</a:t>
            </a:r>
            <a:r>
              <a:rPr lang="en-US" altLang="zh-CN" sz="2000" b="1" dirty="0">
                <a:solidFill>
                  <a:srgbClr val="0843E8"/>
                </a:solidFill>
                <a:latin typeface="Arial" pitchFamily="34" charset="0"/>
                <a:ea typeface="SimSun" pitchFamily="2" charset="-122"/>
                <a:cs typeface="+mn-cs"/>
              </a:rPr>
              <a:t> </a:t>
            </a:r>
            <a:r>
              <a:rPr lang="en-US" altLang="zh-CN" sz="2000" b="1" dirty="0" err="1">
                <a:solidFill>
                  <a:srgbClr val="0843E8"/>
                </a:solidFill>
                <a:latin typeface="Arial" pitchFamily="34" charset="0"/>
                <a:ea typeface="SimSun" pitchFamily="2" charset="-122"/>
                <a:cs typeface="+mn-cs"/>
              </a:rPr>
              <a:t>định</a:t>
            </a:r>
            <a:endParaRPr lang="en-US" altLang="zh-CN" sz="2000" dirty="0">
              <a:solidFill>
                <a:srgbClr val="0843E8"/>
              </a:solidFill>
              <a:latin typeface="Arial" pitchFamily="34" charset="0"/>
              <a:ea typeface="SimSun" pitchFamily="2" charset="-122"/>
              <a:cs typeface="+mn-cs"/>
            </a:endParaRPr>
          </a:p>
        </p:txBody>
      </p:sp>
      <p:sp>
        <p:nvSpPr>
          <p:cNvPr id="200731" name="Rectangle 23"/>
          <p:cNvSpPr>
            <a:spLocks noChangeArrowheads="1"/>
          </p:cNvSpPr>
          <p:nvPr/>
        </p:nvSpPr>
        <p:spPr bwMode="auto">
          <a:xfrm>
            <a:off x="304800" y="6167438"/>
            <a:ext cx="4267200" cy="407987"/>
          </a:xfrm>
          <a:prstGeom prst="rect">
            <a:avLst/>
          </a:prstGeom>
          <a:solidFill>
            <a:schemeClr val="accent6">
              <a:lumMod val="60000"/>
              <a:lumOff val="40000"/>
            </a:schemeClr>
          </a:solidFill>
          <a:ln w="12700" cap="sq">
            <a:solidFill>
              <a:srgbClr val="000000"/>
            </a:solidFill>
            <a:miter lim="800000"/>
            <a:headEnd type="none" w="sm" len="sm"/>
            <a:tailEnd type="none" w="sm" len="sm"/>
          </a:ln>
        </p:spPr>
        <p:txBody>
          <a:bodyPr lIns="0" tIns="0" rIns="0" bIns="0" anchor="ctr" anchorCtr="1"/>
          <a:lstStyle/>
          <a:p>
            <a:pPr algn="ctr" defTabSz="910481" fontAlgn="auto">
              <a:spcBef>
                <a:spcPts val="0"/>
              </a:spcBef>
              <a:spcAft>
                <a:spcPts val="0"/>
              </a:spcAft>
              <a:tabLst>
                <a:tab pos="5045706" algn="l"/>
              </a:tabLst>
              <a:defRPr/>
            </a:pPr>
            <a:r>
              <a:rPr lang="en-US" altLang="zh-CN" sz="2000" b="1" dirty="0" err="1">
                <a:solidFill>
                  <a:prstClr val="black"/>
                </a:solidFill>
                <a:latin typeface="Arial" pitchFamily="34" charset="0"/>
                <a:ea typeface="SimSun" pitchFamily="2" charset="-122"/>
                <a:cs typeface="+mn-cs"/>
              </a:rPr>
              <a:t>Tạm</a:t>
            </a:r>
            <a:r>
              <a:rPr lang="en-US" altLang="zh-CN" sz="2000" b="1" dirty="0">
                <a:solidFill>
                  <a:prstClr val="black"/>
                </a:solidFill>
                <a:latin typeface="Arial" pitchFamily="34" charset="0"/>
                <a:ea typeface="SimSun" pitchFamily="2" charset="-122"/>
                <a:cs typeface="+mn-cs"/>
              </a:rPr>
              <a:t> </a:t>
            </a:r>
            <a:r>
              <a:rPr lang="en-US" altLang="zh-CN" sz="2000" b="1" dirty="0" err="1">
                <a:solidFill>
                  <a:prstClr val="black"/>
                </a:solidFill>
                <a:latin typeface="Arial" pitchFamily="34" charset="0"/>
                <a:ea typeface="SimSun" pitchFamily="2" charset="-122"/>
                <a:cs typeface="+mn-cs"/>
              </a:rPr>
              <a:t>thời</a:t>
            </a:r>
            <a:endParaRPr lang="en-US" altLang="zh-CN" sz="2000" dirty="0">
              <a:solidFill>
                <a:prstClr val="black"/>
              </a:solidFill>
              <a:latin typeface="Arial" pitchFamily="34" charset="0"/>
              <a:ea typeface="SimSun" pitchFamily="2" charset="-122"/>
              <a:cs typeface="+mn-cs"/>
            </a:endParaRPr>
          </a:p>
        </p:txBody>
      </p:sp>
      <p:sp>
        <p:nvSpPr>
          <p:cNvPr id="200732" name="Rectangle 24"/>
          <p:cNvSpPr>
            <a:spLocks noChangeArrowheads="1"/>
          </p:cNvSpPr>
          <p:nvPr/>
        </p:nvSpPr>
        <p:spPr bwMode="auto">
          <a:xfrm>
            <a:off x="4559300" y="6145213"/>
            <a:ext cx="4267200" cy="407987"/>
          </a:xfrm>
          <a:prstGeom prst="rect">
            <a:avLst/>
          </a:prstGeom>
          <a:solidFill>
            <a:schemeClr val="accent6">
              <a:lumMod val="60000"/>
              <a:lumOff val="40000"/>
            </a:schemeClr>
          </a:solidFill>
          <a:ln w="12700" cap="sq">
            <a:solidFill>
              <a:srgbClr val="000000"/>
            </a:solidFill>
            <a:miter lim="800000"/>
            <a:headEnd type="none" w="sm" len="sm"/>
            <a:tailEnd type="none" w="sm" len="sm"/>
          </a:ln>
        </p:spPr>
        <p:txBody>
          <a:bodyPr lIns="0" tIns="0" rIns="0" bIns="0" anchor="ctr" anchorCtr="1"/>
          <a:lstStyle/>
          <a:p>
            <a:pPr algn="ctr" defTabSz="910481" fontAlgn="auto">
              <a:spcBef>
                <a:spcPts val="0"/>
              </a:spcBef>
              <a:spcAft>
                <a:spcPts val="0"/>
              </a:spcAft>
              <a:tabLst>
                <a:tab pos="5045706" algn="l"/>
              </a:tabLst>
              <a:defRPr/>
            </a:pPr>
            <a:r>
              <a:rPr lang="en-US" altLang="zh-CN" sz="2000" b="1" dirty="0" err="1">
                <a:solidFill>
                  <a:srgbClr val="0843E8"/>
                </a:solidFill>
                <a:latin typeface="Arial" pitchFamily="34" charset="0"/>
                <a:ea typeface="SimSun" pitchFamily="2" charset="-122"/>
                <a:cs typeface="+mn-cs"/>
              </a:rPr>
              <a:t>Đời</a:t>
            </a:r>
            <a:r>
              <a:rPr lang="en-US" altLang="zh-CN" sz="2000" b="1" dirty="0">
                <a:solidFill>
                  <a:srgbClr val="0843E8"/>
                </a:solidFill>
                <a:latin typeface="Arial" pitchFamily="34" charset="0"/>
                <a:ea typeface="SimSun" pitchFamily="2" charset="-122"/>
                <a:cs typeface="+mn-cs"/>
              </a:rPr>
              <a:t> </a:t>
            </a:r>
            <a:r>
              <a:rPr lang="en-US" altLang="zh-CN" sz="2000" b="1" dirty="0" err="1">
                <a:solidFill>
                  <a:srgbClr val="0843E8"/>
                </a:solidFill>
                <a:latin typeface="Arial" pitchFamily="34" charset="0"/>
                <a:ea typeface="SimSun" pitchFamily="2" charset="-122"/>
                <a:cs typeface="+mn-cs"/>
              </a:rPr>
              <a:t>đời</a:t>
            </a:r>
            <a:endParaRPr lang="en-US" altLang="zh-CN" sz="2000" dirty="0">
              <a:solidFill>
                <a:srgbClr val="0843E8"/>
              </a:solidFill>
              <a:latin typeface="Arial" pitchFamily="34" charset="0"/>
              <a:ea typeface="SimSun" pitchFamily="2" charset="-122"/>
              <a:cs typeface="+mn-cs"/>
            </a:endParaRPr>
          </a:p>
        </p:txBody>
      </p:sp>
      <p:pic>
        <p:nvPicPr>
          <p:cNvPr id="520215" name="Picture 26" descr="j034319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600200" cy="13462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20216" name="Text Box 27"/>
          <p:cNvSpPr txBox="1">
            <a:spLocks noChangeArrowheads="1"/>
          </p:cNvSpPr>
          <p:nvPr/>
        </p:nvSpPr>
        <p:spPr bwMode="auto">
          <a:xfrm>
            <a:off x="5870575" y="1219200"/>
            <a:ext cx="2206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33" tIns="45667" rIns="91333" bIns="45667">
            <a:spAutoFit/>
          </a:bodyPr>
          <a:lstStyle>
            <a:lvl1pPr defTabSz="912813" eaLnBrk="0" hangingPunct="0">
              <a:defRPr sz="2400">
                <a:solidFill>
                  <a:schemeClr val="tx1"/>
                </a:solidFill>
                <a:latin typeface="Times New Roman" charset="0"/>
                <a:ea typeface="MS PGothic" charset="0"/>
                <a:cs typeface="MS PGothic" charset="0"/>
              </a:defRPr>
            </a:lvl1pPr>
            <a:lvl2pPr marL="742950" indent="-285750" defTabSz="912813" eaLnBrk="0" hangingPunct="0">
              <a:defRPr sz="2400">
                <a:solidFill>
                  <a:schemeClr val="tx1"/>
                </a:solidFill>
                <a:latin typeface="Times New Roman" charset="0"/>
                <a:ea typeface="MS PGothic" charset="0"/>
                <a:cs typeface="MS PGothic" charset="0"/>
              </a:defRPr>
            </a:lvl2pPr>
            <a:lvl3pPr marL="1143000" indent="-228600" defTabSz="912813" eaLnBrk="0" hangingPunct="0">
              <a:defRPr sz="2400">
                <a:solidFill>
                  <a:schemeClr val="tx1"/>
                </a:solidFill>
                <a:latin typeface="Times New Roman" charset="0"/>
                <a:ea typeface="MS PGothic" charset="0"/>
                <a:cs typeface="MS PGothic" charset="0"/>
              </a:defRPr>
            </a:lvl3pPr>
            <a:lvl4pPr marL="1600200" indent="-228600" defTabSz="912813" eaLnBrk="0" hangingPunct="0">
              <a:defRPr sz="2400">
                <a:solidFill>
                  <a:schemeClr val="tx1"/>
                </a:solidFill>
                <a:latin typeface="Times New Roman" charset="0"/>
                <a:ea typeface="MS PGothic" charset="0"/>
                <a:cs typeface="MS PGothic" charset="0"/>
              </a:defRPr>
            </a:lvl4pPr>
            <a:lvl5pPr marL="2057400" indent="-228600" defTabSz="912813" eaLnBrk="0" hangingPunct="0">
              <a:defRPr sz="2400">
                <a:solidFill>
                  <a:schemeClr val="tx1"/>
                </a:solidFill>
                <a:latin typeface="Times New Roman" charset="0"/>
                <a:ea typeface="MS PGothic" charset="0"/>
                <a:cs typeface="MS PGothic" charset="0"/>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en-US" altLang="zh-CN" sz="2800" b="1">
                <a:solidFill>
                  <a:srgbClr val="0843E8"/>
                </a:solidFill>
                <a:latin typeface="Arial" charset="0"/>
                <a:ea typeface="SimSun" charset="0"/>
                <a:cs typeface="SimSun" charset="0"/>
              </a:rPr>
              <a:t>Vui mừng</a:t>
            </a:r>
          </a:p>
        </p:txBody>
      </p:sp>
      <p:sp>
        <p:nvSpPr>
          <p:cNvPr id="200711" name="Text Box 28"/>
          <p:cNvSpPr txBox="1">
            <a:spLocks noChangeArrowheads="1"/>
          </p:cNvSpPr>
          <p:nvPr/>
        </p:nvSpPr>
        <p:spPr bwMode="auto">
          <a:xfrm>
            <a:off x="8153400" y="228600"/>
            <a:ext cx="698500" cy="369888"/>
          </a:xfrm>
          <a:prstGeom prst="rect">
            <a:avLst/>
          </a:prstGeom>
          <a:noFill/>
          <a:ln w="9525">
            <a:noFill/>
            <a:miter lim="800000"/>
            <a:headEnd/>
            <a:tailEnd/>
          </a:ln>
        </p:spPr>
        <p:txBody>
          <a:bodyPr wrap="none" lIns="91333" tIns="45667" rIns="91333" bIns="45667">
            <a:spAutoFit/>
          </a:bodyPr>
          <a:lstStyle/>
          <a:p>
            <a:pPr defTabSz="912065" fontAlgn="auto">
              <a:spcBef>
                <a:spcPts val="0"/>
              </a:spcBef>
              <a:spcAft>
                <a:spcPts val="0"/>
              </a:spcAft>
              <a:defRPr/>
            </a:pPr>
            <a:r>
              <a:rPr lang="en-US" sz="1800" b="1">
                <a:solidFill>
                  <a:srgbClr val="EAEAEA"/>
                </a:solidFill>
                <a:latin typeface="Arial" pitchFamily="34" charset="0"/>
                <a:ea typeface="+mn-ea"/>
                <a:cs typeface="Arial" pitchFamily="34" charset="0"/>
              </a:rPr>
              <a:t>186c</a:t>
            </a:r>
          </a:p>
        </p:txBody>
      </p:sp>
      <p:sp>
        <p:nvSpPr>
          <p:cNvPr id="520218" name="Title 1"/>
          <p:cNvSpPr>
            <a:spLocks noGrp="1"/>
          </p:cNvSpPr>
          <p:nvPr>
            <p:ph type="title" idx="4294967295"/>
          </p:nvPr>
        </p:nvSpPr>
        <p:spPr>
          <a:xfrm>
            <a:off x="1547813" y="323850"/>
            <a:ext cx="6910387" cy="584200"/>
          </a:xfrm>
          <a:solidFill>
            <a:srgbClr val="FFC000"/>
          </a:solidFill>
        </p:spPr>
        <p:txBody>
          <a:bodyPr>
            <a:spAutoFit/>
          </a:bodyPr>
          <a:lstStyle/>
          <a:p>
            <a:pPr eaLnBrk="1" hangingPunct="1"/>
            <a:r>
              <a:rPr lang="en-US" sz="3200" b="1">
                <a:latin typeface="Arial" charset="0"/>
                <a:ea typeface="SimSun" charset="0"/>
                <a:cs typeface="SimSun" charset="0"/>
              </a:rPr>
              <a:t>Hạnh phúc so với Vui mừng</a:t>
            </a:r>
          </a:p>
        </p:txBody>
      </p: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41" name="Picture 3" descr="happy-moo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75" y="3175"/>
            <a:ext cx="9140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1" name="Title 1"/>
          <p:cNvSpPr txBox="1">
            <a:spLocks/>
          </p:cNvSpPr>
          <p:nvPr/>
        </p:nvSpPr>
        <p:spPr bwMode="auto">
          <a:xfrm>
            <a:off x="287338" y="71438"/>
            <a:ext cx="3708400" cy="6670675"/>
          </a:xfrm>
          <a:prstGeom prst="rect">
            <a:avLst/>
          </a:prstGeom>
          <a:noFill/>
          <a:ln w="12700" cap="sq">
            <a:noFill/>
            <a:miter lim="800000"/>
            <a:headEnd type="none" w="sm" len="sm"/>
            <a:tailEnd type="none" w="sm" len="sm"/>
          </a:ln>
        </p:spPr>
        <p:txBody>
          <a:bodyPr lIns="91333" tIns="45667" rIns="91333" bIns="45667" anchor="ctr"/>
          <a:lstStyle/>
          <a:p>
            <a:pPr algn="ctr" defTabSz="912065" eaLnBrk="0" fontAlgn="auto" hangingPunct="0">
              <a:spcBef>
                <a:spcPts val="0"/>
              </a:spcBef>
              <a:spcAft>
                <a:spcPts val="0"/>
              </a:spcAft>
              <a:defRPr/>
            </a:pPr>
            <a:r>
              <a:rPr lang="en-US" sz="8000" b="1" dirty="0">
                <a:solidFill>
                  <a:srgbClr val="000000"/>
                </a:solidFill>
                <a:latin typeface="Arial" pitchFamily="34" charset="0"/>
                <a:ea typeface="+mn-ea"/>
                <a:cs typeface="Arial" pitchFamily="34" charset="0"/>
              </a:rPr>
              <a:t>?</a:t>
            </a:r>
          </a:p>
        </p:txBody>
      </p:sp>
      <p:sp>
        <p:nvSpPr>
          <p:cNvPr id="201732" name="Title 1"/>
          <p:cNvSpPr>
            <a:spLocks noGrp="1"/>
          </p:cNvSpPr>
          <p:nvPr>
            <p:ph type="title" idx="4294967295"/>
          </p:nvPr>
        </p:nvSpPr>
        <p:spPr>
          <a:xfrm>
            <a:off x="0" y="609600"/>
            <a:ext cx="3708400" cy="5867400"/>
          </a:xfrm>
        </p:spPr>
        <p:txBody>
          <a:bodyPr>
            <a:normAutofit/>
          </a:bodyPr>
          <a:lstStyle/>
          <a:p>
            <a:pPr eaLnBrk="1" hangingPunct="1">
              <a:defRPr/>
            </a:pPr>
            <a:r>
              <a:rPr lang="en-US" sz="5400" b="1">
                <a:solidFill>
                  <a:srgbClr val="FFFFFF"/>
                </a:solidFill>
                <a:effectLst>
                  <a:outerShdw blurRad="38100" dist="38100" dir="2700000" algn="tl">
                    <a:srgbClr val="DDDDDD"/>
                  </a:outerShdw>
                </a:effectLst>
                <a:latin typeface="Arial" charset="0"/>
                <a:cs typeface="Arial" charset="0"/>
              </a:rPr>
              <a:t>LÀM SAO CHÚNG TA SỐNG TRONG VUI MỪNG</a:t>
            </a:r>
            <a:r>
              <a:rPr lang="en-US" sz="7200" b="1">
                <a:solidFill>
                  <a:srgbClr val="FFFFFF"/>
                </a:solidFill>
                <a:effectLst>
                  <a:outerShdw blurRad="38100" dist="38100" dir="2700000" algn="tl">
                    <a:srgbClr val="DDDDDD"/>
                  </a:outerShdw>
                </a:effectLst>
                <a:latin typeface="Arial" charset="0"/>
                <a:cs typeface="Arial" charset="0"/>
              </a:rPr>
              <a:t>?</a:t>
            </a:r>
          </a:p>
        </p:txBody>
      </p:sp>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23265" name="Picture 3" descr="Paul-prison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75" y="0"/>
            <a:ext cx="91948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23528" y="1988840"/>
            <a:ext cx="8458200" cy="3611488"/>
          </a:xfrm>
          <a:ln>
            <a:miter lim="800000"/>
            <a:headEnd/>
            <a:tailEnd/>
          </a:ln>
          <a:effectLst>
            <a:outerShdw blurRad="50800" dist="38100" dir="2700000">
              <a:srgbClr val="000000">
                <a:alpha val="43000"/>
              </a:srgbClr>
            </a:outerShdw>
          </a:effectLst>
          <a:extLst/>
        </p:spPr>
        <p:txBody>
          <a:bodyPr/>
          <a:lstStyle/>
          <a:p>
            <a:pPr>
              <a:defRPr/>
            </a:pPr>
            <a:r>
              <a:rPr lang="en-US" sz="5400" dirty="0">
                <a:effectLst>
                  <a:glow rad="228600">
                    <a:schemeClr val="bg1">
                      <a:alpha val="40000"/>
                    </a:schemeClr>
                  </a:glow>
                </a:effectLst>
                <a:ea typeface="ＭＳ Ｐゴシック" pitchFamily="-105" charset="-128"/>
                <a:cs typeface="ＭＳ Ｐゴシック" pitchFamily="-105" charset="-128"/>
              </a:rPr>
              <a:t>I.  Paul modeled </a:t>
            </a:r>
            <a:r>
              <a:rPr lang="en-US" sz="5400" u="sng" dirty="0">
                <a:solidFill>
                  <a:srgbClr val="FFFF00"/>
                </a:solidFill>
                <a:effectLst>
                  <a:glow rad="228600">
                    <a:schemeClr val="bg1">
                      <a:alpha val="40000"/>
                    </a:schemeClr>
                  </a:glow>
                </a:effectLst>
                <a:ea typeface="ＭＳ Ｐゴシック" pitchFamily="-105" charset="-128"/>
                <a:cs typeface="ＭＳ Ｐゴシック" pitchFamily="-105" charset="-128"/>
              </a:rPr>
              <a:t>joy</a:t>
            </a:r>
            <a:r>
              <a:rPr lang="en-US" sz="5400" dirty="0">
                <a:solidFill>
                  <a:srgbClr val="FFFF00"/>
                </a:solidFill>
                <a:effectLst>
                  <a:glow rad="228600">
                    <a:schemeClr val="bg1">
                      <a:alpha val="40000"/>
                    </a:schemeClr>
                  </a:glow>
                </a:effectLst>
                <a:ea typeface="ＭＳ Ｐゴシック" pitchFamily="-105" charset="-128"/>
                <a:cs typeface="ＭＳ Ｐゴシック" pitchFamily="-105" charset="-128"/>
              </a:rPr>
              <a:t> </a:t>
            </a:r>
            <a:r>
              <a:rPr lang="en-US" sz="5400" dirty="0">
                <a:effectLst>
                  <a:glow rad="228600">
                    <a:schemeClr val="bg1">
                      <a:alpha val="40000"/>
                    </a:schemeClr>
                  </a:glow>
                </a:effectLst>
                <a:ea typeface="ＭＳ Ｐゴシック" pitchFamily="-105" charset="-128"/>
                <a:cs typeface="ＭＳ Ｐゴシック" pitchFamily="-105" charset="-128"/>
              </a:rPr>
              <a:t>in his prison ministry by having the </a:t>
            </a:r>
            <a:r>
              <a:rPr lang="en-US" sz="5400" u="sng" dirty="0">
                <a:solidFill>
                  <a:srgbClr val="FFFF00"/>
                </a:solidFill>
                <a:effectLst>
                  <a:glow rad="228600">
                    <a:schemeClr val="bg1">
                      <a:alpha val="40000"/>
                    </a:schemeClr>
                  </a:glow>
                </a:effectLst>
                <a:ea typeface="ＭＳ Ｐゴシック" pitchFamily="-105" charset="-128"/>
                <a:cs typeface="ＭＳ Ｐゴシック" pitchFamily="-105" charset="-128"/>
              </a:rPr>
              <a:t>attitude</a:t>
            </a:r>
            <a:r>
              <a:rPr lang="en-US" sz="5400" dirty="0">
                <a:solidFill>
                  <a:srgbClr val="FFFF00"/>
                </a:solidFill>
                <a:effectLst>
                  <a:glow rad="228600">
                    <a:schemeClr val="bg1">
                      <a:alpha val="40000"/>
                    </a:schemeClr>
                  </a:glow>
                </a:effectLst>
                <a:ea typeface="ＭＳ Ｐゴシック" pitchFamily="-105" charset="-128"/>
                <a:cs typeface="ＭＳ Ｐゴシック" pitchFamily="-105" charset="-128"/>
              </a:rPr>
              <a:t> </a:t>
            </a:r>
            <a:r>
              <a:rPr lang="en-US" sz="5400" dirty="0">
                <a:effectLst>
                  <a:glow rad="228600">
                    <a:schemeClr val="bg1">
                      <a:alpha val="40000"/>
                    </a:schemeClr>
                  </a:glow>
                </a:effectLst>
                <a:ea typeface="ＭＳ Ｐゴシック" pitchFamily="-105" charset="-128"/>
                <a:cs typeface="ＭＳ Ｐゴシック" pitchFamily="-105" charset="-128"/>
              </a:rPr>
              <a:t>of Christ (1:12-30).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ctrTitle"/>
          </p:nvPr>
        </p:nvSpPr>
        <p:spPr>
          <a:xfrm>
            <a:off x="685800" y="304800"/>
            <a:ext cx="7772400" cy="1219200"/>
          </a:xfrm>
        </p:spPr>
        <p:txBody>
          <a:bodyPr>
            <a:normAutofit/>
          </a:bodyPr>
          <a:lstStyle/>
          <a:p>
            <a:pPr eaLnBrk="1" hangingPunct="1">
              <a:defRPr/>
            </a:pPr>
            <a:r>
              <a:rPr lang="en-US" sz="3600" b="1">
                <a:effectLst>
                  <a:outerShdw blurRad="38100" dist="38100" dir="2700000" algn="tl">
                    <a:srgbClr val="000000"/>
                  </a:outerShdw>
                </a:effectLst>
                <a:latin typeface="Times New Roman" charset="0"/>
                <a:ea typeface="MS PGothic" charset="0"/>
                <a:cs typeface="Arial" charset="0"/>
              </a:rPr>
              <a:t>Lord I Lift Your Name On High 2/4</a:t>
            </a:r>
          </a:p>
        </p:txBody>
      </p:sp>
      <p:pic>
        <p:nvPicPr>
          <p:cNvPr id="433154" name="Picture 3" descr="Crosses"/>
          <p:cNvPicPr>
            <a:picLocks noChangeAspect="1" noChangeArrowheads="1"/>
          </p:cNvPicPr>
          <p:nvPr/>
        </p:nvPicPr>
        <p:blipFill>
          <a:blip r:embed="rId3">
            <a:extLst>
              <a:ext uri="{28A0092B-C50C-407E-A947-70E740481C1C}">
                <a14:useLocalDpi xmlns:a14="http://schemas.microsoft.com/office/drawing/2010/main" val="0"/>
              </a:ext>
            </a:extLst>
          </a:blip>
          <a:srcRect b="44949"/>
          <a:stretch>
            <a:fillRect/>
          </a:stretch>
        </p:blipFill>
        <p:spPr bwMode="auto">
          <a:xfrm>
            <a:off x="0" y="0"/>
            <a:ext cx="9144000" cy="704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3155" name="Text Box 4"/>
          <p:cNvSpPr txBox="1">
            <a:spLocks noChangeArrowheads="1"/>
          </p:cNvSpPr>
          <p:nvPr/>
        </p:nvSpPr>
        <p:spPr bwMode="auto">
          <a:xfrm>
            <a:off x="5181600" y="6248400"/>
            <a:ext cx="3429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spcBef>
                <a:spcPct val="50000"/>
              </a:spcBef>
            </a:pPr>
            <a:endParaRPr lang="en-US" sz="1800">
              <a:solidFill>
                <a:srgbClr val="000000"/>
              </a:solidFill>
              <a:latin typeface="Arial" charset="0"/>
            </a:endParaRPr>
          </a:p>
        </p:txBody>
      </p:sp>
      <p:sp>
        <p:nvSpPr>
          <p:cNvPr id="22533" name="Text Box 5"/>
          <p:cNvSpPr txBox="1">
            <a:spLocks noChangeArrowheads="1"/>
          </p:cNvSpPr>
          <p:nvPr/>
        </p:nvSpPr>
        <p:spPr bwMode="auto">
          <a:xfrm>
            <a:off x="762000" y="0"/>
            <a:ext cx="7239000" cy="3597275"/>
          </a:xfrm>
          <a:prstGeom prst="rect">
            <a:avLst/>
          </a:prstGeom>
          <a:noFill/>
          <a:ln>
            <a:noFill/>
          </a:ln>
          <a:effectLst>
            <a:outerShdw blurRad="63500" dist="38099" dir="2700000" algn="ctr" rotWithShape="0">
              <a:schemeClr val="bg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lnSpc>
                <a:spcPct val="90000"/>
              </a:lnSpc>
              <a:spcBef>
                <a:spcPct val="20000"/>
              </a:spcBef>
              <a:defRPr/>
            </a:pPr>
            <a:r>
              <a:rPr lang="en-US" b="1" smtClean="0">
                <a:solidFill>
                  <a:srgbClr val="000000"/>
                </a:solidFill>
                <a:latin typeface="Arial" charset="0"/>
              </a:rPr>
              <a:t>You came from heaven to earth,</a:t>
            </a:r>
          </a:p>
          <a:p>
            <a:pPr algn="ctr" eaLnBrk="1" hangingPunct="1">
              <a:lnSpc>
                <a:spcPct val="90000"/>
              </a:lnSpc>
              <a:spcBef>
                <a:spcPct val="20000"/>
              </a:spcBef>
              <a:defRPr/>
            </a:pPr>
            <a:r>
              <a:rPr lang="en-US" sz="3200" b="1">
                <a:solidFill>
                  <a:srgbClr val="000000"/>
                </a:solidFill>
                <a:latin typeface="Arial" charset="0"/>
              </a:rPr>
              <a:t>Chúa đã đến thế gian tìm con,</a:t>
            </a:r>
            <a:r>
              <a:rPr lang="en-US" sz="3600" b="1">
                <a:solidFill>
                  <a:srgbClr val="000000"/>
                </a:solidFill>
                <a:latin typeface="Arial" charset="0"/>
              </a:rPr>
              <a:t/>
            </a:r>
            <a:br>
              <a:rPr lang="en-US" sz="3600" b="1">
                <a:solidFill>
                  <a:srgbClr val="000000"/>
                </a:solidFill>
                <a:latin typeface="Arial" charset="0"/>
              </a:rPr>
            </a:br>
            <a:r>
              <a:rPr lang="en-US" b="1" smtClean="0">
                <a:solidFill>
                  <a:srgbClr val="000000"/>
                </a:solidFill>
                <a:latin typeface="Arial" charset="0"/>
              </a:rPr>
              <a:t>To show the way.</a:t>
            </a:r>
          </a:p>
          <a:p>
            <a:pPr algn="ctr" eaLnBrk="1" hangingPunct="1">
              <a:lnSpc>
                <a:spcPct val="90000"/>
              </a:lnSpc>
              <a:spcBef>
                <a:spcPct val="20000"/>
              </a:spcBef>
              <a:defRPr/>
            </a:pPr>
            <a:r>
              <a:rPr lang="en-US" sz="3200" b="1">
                <a:solidFill>
                  <a:srgbClr val="000000"/>
                </a:solidFill>
                <a:latin typeface="Arial" charset="0"/>
              </a:rPr>
              <a:t>Để dắt đưa con.</a:t>
            </a:r>
            <a:r>
              <a:rPr lang="en-US" sz="3600" b="1">
                <a:solidFill>
                  <a:srgbClr val="000000"/>
                </a:solidFill>
                <a:latin typeface="Arial" charset="0"/>
              </a:rPr>
              <a:t/>
            </a:r>
            <a:br>
              <a:rPr lang="en-US" sz="3600" b="1">
                <a:solidFill>
                  <a:srgbClr val="000000"/>
                </a:solidFill>
                <a:latin typeface="Arial" charset="0"/>
              </a:rPr>
            </a:br>
            <a:r>
              <a:rPr lang="en-US" b="1" smtClean="0">
                <a:solidFill>
                  <a:srgbClr val="000000"/>
                </a:solidFill>
                <a:latin typeface="Arial" charset="0"/>
              </a:rPr>
              <a:t>From the earth to the cross,</a:t>
            </a:r>
          </a:p>
          <a:p>
            <a:pPr algn="ctr" eaLnBrk="1" hangingPunct="1">
              <a:lnSpc>
                <a:spcPct val="90000"/>
              </a:lnSpc>
              <a:spcBef>
                <a:spcPct val="20000"/>
              </a:spcBef>
              <a:defRPr/>
            </a:pPr>
            <a:r>
              <a:rPr lang="en-US" sz="3200" b="1">
                <a:solidFill>
                  <a:srgbClr val="000000"/>
                </a:solidFill>
                <a:latin typeface="Arial" charset="0"/>
              </a:rPr>
              <a:t>Nơi cây gỗ Chúa đã chịu thay,</a:t>
            </a:r>
            <a:br>
              <a:rPr lang="en-US" sz="3200" b="1">
                <a:solidFill>
                  <a:srgbClr val="000000"/>
                </a:solidFill>
                <a:latin typeface="Arial" charset="0"/>
              </a:rPr>
            </a:br>
            <a:r>
              <a:rPr lang="en-US" b="1" smtClean="0">
                <a:solidFill>
                  <a:srgbClr val="000000"/>
                </a:solidFill>
                <a:latin typeface="Arial" charset="0"/>
              </a:rPr>
              <a:t>My debt to pay.</a:t>
            </a:r>
          </a:p>
          <a:p>
            <a:pPr algn="ctr" eaLnBrk="1" hangingPunct="1">
              <a:lnSpc>
                <a:spcPct val="90000"/>
              </a:lnSpc>
              <a:spcBef>
                <a:spcPct val="20000"/>
              </a:spcBef>
              <a:defRPr/>
            </a:pPr>
            <a:r>
              <a:rPr lang="en-US" sz="3200" b="1">
                <a:solidFill>
                  <a:srgbClr val="000000"/>
                </a:solidFill>
                <a:latin typeface="Arial" charset="0"/>
              </a:rPr>
              <a:t>Chết thay cho con.</a:t>
            </a:r>
          </a:p>
        </p:txBody>
      </p:sp>
      <p:sp>
        <p:nvSpPr>
          <p:cNvPr id="433157" name="Text Box 6"/>
          <p:cNvSpPr txBox="1">
            <a:spLocks noChangeArrowheads="1"/>
          </p:cNvSpPr>
          <p:nvPr/>
        </p:nvSpPr>
        <p:spPr bwMode="auto">
          <a:xfrm>
            <a:off x="250825" y="5103813"/>
            <a:ext cx="871378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en-US" b="1">
                <a:solidFill>
                  <a:srgbClr val="FFFFFF"/>
                </a:solidFill>
                <a:latin typeface="Arial" charset="0"/>
              </a:rPr>
              <a:t>From the cross to the grave,</a:t>
            </a:r>
          </a:p>
          <a:p>
            <a:r>
              <a:rPr lang="en-US" b="1">
                <a:solidFill>
                  <a:srgbClr val="FFFFFF"/>
                </a:solidFill>
                <a:latin typeface="Arial" charset="0"/>
              </a:rPr>
              <a:t>From the grave to the sky, Lord, I lift your name on high.</a:t>
            </a:r>
          </a:p>
          <a:p>
            <a:r>
              <a:rPr lang="en-US" b="1">
                <a:solidFill>
                  <a:srgbClr val="FFFF00"/>
                </a:solidFill>
                <a:latin typeface="Arial" charset="0"/>
              </a:rPr>
              <a:t>Nơi hang tối Chúa đã phục sinh,</a:t>
            </a:r>
          </a:p>
          <a:p>
            <a:r>
              <a:rPr lang="en-US" b="1">
                <a:solidFill>
                  <a:srgbClr val="FFFF00"/>
                </a:solidFill>
                <a:latin typeface="Arial" charset="0"/>
              </a:rPr>
              <a:t>Vinh quang Chúa thăng thiên quyền oai</a:t>
            </a:r>
          </a:p>
          <a:p>
            <a:r>
              <a:rPr lang="en-US" b="1">
                <a:solidFill>
                  <a:srgbClr val="FFFF00"/>
                </a:solidFill>
                <a:latin typeface="Arial" charset="0"/>
              </a:rPr>
              <a:t>Nguyện Danh Chúa luôn được tôn cao!</a:t>
            </a:r>
            <a:r>
              <a:rPr lang="en-US" b="1">
                <a:solidFill>
                  <a:srgbClr val="FFFFFF"/>
                </a:solidFill>
                <a:latin typeface="Arial" charset="0"/>
              </a:rPr>
              <a:t/>
            </a:r>
            <a:br>
              <a:rPr lang="en-US" b="1">
                <a:solidFill>
                  <a:srgbClr val="FFFFFF"/>
                </a:solidFill>
                <a:latin typeface="Arial" charset="0"/>
              </a:rPr>
            </a:br>
            <a:endParaRPr lang="en-US" b="1">
              <a:solidFill>
                <a:srgbClr val="FFFFFF"/>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24289" name="Picture 2" descr="Paul's Pris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150" y="765175"/>
            <a:ext cx="9093200" cy="607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2" name="Title 1"/>
          <p:cNvSpPr>
            <a:spLocks noGrp="1"/>
          </p:cNvSpPr>
          <p:nvPr>
            <p:ph type="title"/>
          </p:nvPr>
        </p:nvSpPr>
        <p:spPr>
          <a:xfrm>
            <a:off x="0" y="144463"/>
            <a:ext cx="9144000" cy="2708275"/>
          </a:xfrm>
          <a:ln>
            <a:miter lim="800000"/>
            <a:headEnd/>
            <a:tailEnd/>
          </a:ln>
          <a:extLst/>
        </p:spPr>
        <p:txBody>
          <a:bodyPr/>
          <a:lstStyle/>
          <a:p>
            <a:pPr>
              <a:defRPr/>
            </a:pPr>
            <a:r>
              <a:rPr lang="en-US" sz="4000" dirty="0">
                <a:effectLst>
                  <a:glow rad="101600">
                    <a:schemeClr val="bg1">
                      <a:alpha val="75000"/>
                    </a:schemeClr>
                  </a:glow>
                </a:effectLst>
                <a:ea typeface="ＭＳ Ｐゴシック" charset="0"/>
                <a:cs typeface="ＭＳ Ｐゴシック" charset="0"/>
              </a:rPr>
              <a:t>Paul rejoiced that the gospel had reached the Roman guard and others even through some preached from impure motives (1:12-18a).</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25313" name="Picture 2" descr="prison-bars-and-hand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6" name="Title 1"/>
          <p:cNvSpPr>
            <a:spLocks noGrp="1"/>
          </p:cNvSpPr>
          <p:nvPr>
            <p:ph type="title"/>
          </p:nvPr>
        </p:nvSpPr>
        <p:spPr>
          <a:xfrm>
            <a:off x="2992438" y="2224088"/>
            <a:ext cx="6156325" cy="4608512"/>
          </a:xfrm>
          <a:ln>
            <a:miter lim="800000"/>
            <a:headEnd/>
            <a:tailEnd/>
          </a:ln>
          <a:extLst/>
        </p:spPr>
        <p:txBody>
          <a:bodyPr/>
          <a:lstStyle/>
          <a:p>
            <a:pPr>
              <a:defRPr/>
            </a:pPr>
            <a:r>
              <a:rPr lang="en-US" sz="3200" baseline="30000" dirty="0">
                <a:effectLst>
                  <a:glow rad="101600">
                    <a:schemeClr val="bg1">
                      <a:alpha val="75000"/>
                    </a:schemeClr>
                  </a:glow>
                </a:effectLst>
                <a:ea typeface="ＭＳ Ｐゴシック" charset="0"/>
                <a:cs typeface="ＭＳ Ｐゴシック" charset="0"/>
              </a:rPr>
              <a:t>12</a:t>
            </a:r>
            <a:r>
              <a:rPr lang="en-US" sz="3200" dirty="0">
                <a:effectLst>
                  <a:glow rad="101600">
                    <a:schemeClr val="bg1">
                      <a:alpha val="75000"/>
                    </a:schemeClr>
                  </a:glow>
                </a:effectLst>
                <a:ea typeface="ＭＳ Ｐゴシック" charset="0"/>
                <a:cs typeface="ＭＳ Ｐゴシック" charset="0"/>
              </a:rPr>
              <a:t>And I want you to know, my dear brothers and sisters, that everything that has happened to me here has helped to spread the Good News </a:t>
            </a:r>
            <a:br>
              <a:rPr lang="en-US" sz="3200" dirty="0">
                <a:effectLst>
                  <a:glow rad="101600">
                    <a:schemeClr val="bg1">
                      <a:alpha val="75000"/>
                    </a:schemeClr>
                  </a:glow>
                </a:effectLst>
                <a:ea typeface="ＭＳ Ｐゴシック" charset="0"/>
                <a:cs typeface="ＭＳ Ｐゴシック" charset="0"/>
              </a:rPr>
            </a:br>
            <a:r>
              <a:rPr lang="en-US" sz="3200" dirty="0">
                <a:effectLst>
                  <a:glow rad="101600">
                    <a:schemeClr val="bg1">
                      <a:alpha val="75000"/>
                    </a:schemeClr>
                  </a:glow>
                </a:effectLst>
                <a:ea typeface="ＭＳ Ｐゴシック" charset="0"/>
                <a:cs typeface="ＭＳ Ｐゴシック" charset="0"/>
              </a:rPr>
              <a:t>(1:12 </a:t>
            </a:r>
            <a:r>
              <a:rPr lang="en-US" sz="2400" dirty="0">
                <a:effectLst>
                  <a:glow rad="101600">
                    <a:schemeClr val="bg1">
                      <a:alpha val="75000"/>
                    </a:schemeClr>
                  </a:glow>
                </a:effectLst>
                <a:ea typeface="ＭＳ Ｐゴシック" charset="0"/>
                <a:cs typeface="ＭＳ Ｐゴシック" charset="0"/>
              </a:rPr>
              <a:t>NLT</a:t>
            </a:r>
            <a:r>
              <a:rPr lang="en-US" sz="3200" dirty="0">
                <a:effectLst>
                  <a:glow rad="101600">
                    <a:schemeClr val="bg1">
                      <a:alpha val="75000"/>
                    </a:schemeClr>
                  </a:glow>
                </a:effectLst>
                <a:ea typeface="ＭＳ Ｐゴシック" charset="0"/>
                <a:cs typeface="ＭＳ Ｐゴシック" charset="0"/>
              </a:rPr>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26337" name="Picture 5" descr="Prison Bars Ol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13" y="107950"/>
            <a:ext cx="9001126" cy="675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0" name="Title 1"/>
          <p:cNvSpPr>
            <a:spLocks noGrp="1"/>
          </p:cNvSpPr>
          <p:nvPr>
            <p:ph type="title"/>
          </p:nvPr>
        </p:nvSpPr>
        <p:spPr>
          <a:xfrm>
            <a:off x="0" y="144464"/>
            <a:ext cx="9144000" cy="4508500"/>
          </a:xfrm>
          <a:ln>
            <a:miter lim="800000"/>
            <a:headEnd/>
            <a:tailEnd/>
          </a:ln>
          <a:extLst/>
        </p:spPr>
        <p:txBody>
          <a:bodyPr/>
          <a:lstStyle/>
          <a:p>
            <a:pPr>
              <a:defRPr/>
            </a:pPr>
            <a:r>
              <a:rPr lang="en-US" sz="3200" baseline="30000" dirty="0">
                <a:effectLst>
                  <a:glow rad="101600">
                    <a:schemeClr val="bg1">
                      <a:alpha val="75000"/>
                    </a:schemeClr>
                  </a:glow>
                </a:effectLst>
                <a:ea typeface="ＭＳ Ｐゴシック" charset="0"/>
                <a:cs typeface="ＭＳ Ｐゴシック" charset="0"/>
              </a:rPr>
              <a:t>13</a:t>
            </a:r>
            <a:r>
              <a:rPr lang="en-US" sz="3200" dirty="0">
                <a:effectLst>
                  <a:glow rad="101600">
                    <a:schemeClr val="bg1">
                      <a:alpha val="75000"/>
                    </a:schemeClr>
                  </a:glow>
                </a:effectLst>
                <a:ea typeface="ＭＳ Ｐゴシック" charset="0"/>
                <a:cs typeface="ＭＳ Ｐゴシック" charset="0"/>
              </a:rPr>
              <a:t>For everyone here, including the whole palace guard, knows that I am in chains because of Christ. </a:t>
            </a:r>
            <a:r>
              <a:rPr lang="en-US" sz="3200" baseline="30000" dirty="0">
                <a:effectLst>
                  <a:glow rad="101600">
                    <a:schemeClr val="bg1">
                      <a:alpha val="75000"/>
                    </a:schemeClr>
                  </a:glow>
                </a:effectLst>
                <a:ea typeface="ＭＳ Ｐゴシック" charset="0"/>
                <a:cs typeface="ＭＳ Ｐゴシック" charset="0"/>
              </a:rPr>
              <a:t>14</a:t>
            </a:r>
            <a:r>
              <a:rPr lang="en-US" sz="3200" dirty="0">
                <a:effectLst>
                  <a:glow rad="101600">
                    <a:schemeClr val="bg1">
                      <a:alpha val="75000"/>
                    </a:schemeClr>
                  </a:glow>
                </a:effectLst>
                <a:ea typeface="ＭＳ Ｐゴシック" charset="0"/>
                <a:cs typeface="ＭＳ Ｐゴシック" charset="0"/>
              </a:rPr>
              <a:t>And because of my imprisonment, most of the believers here have gained confidence and boldly speak God</a:t>
            </a:r>
            <a:r>
              <a:rPr lang="fr-FR" altLang="ja-JP" sz="3200" dirty="0">
                <a:effectLst>
                  <a:glow rad="101600">
                    <a:schemeClr val="bg1">
                      <a:alpha val="75000"/>
                    </a:schemeClr>
                  </a:glow>
                </a:effectLst>
                <a:ea typeface="ＭＳ Ｐゴシック" charset="0"/>
                <a:cs typeface="ＭＳ Ｐゴシック" charset="0"/>
              </a:rPr>
              <a:t>'</a:t>
            </a:r>
            <a:r>
              <a:rPr lang="en-US" altLang="ja-JP" sz="3200" dirty="0">
                <a:effectLst>
                  <a:glow rad="101600">
                    <a:schemeClr val="bg1">
                      <a:alpha val="75000"/>
                    </a:schemeClr>
                  </a:glow>
                </a:effectLst>
                <a:ea typeface="ＭＳ Ｐゴシック" charset="0"/>
                <a:cs typeface="ＭＳ Ｐゴシック" charset="0"/>
              </a:rPr>
              <a:t>s message without fear (1:13-14 </a:t>
            </a:r>
            <a:r>
              <a:rPr lang="en-US" altLang="ja-JP" sz="2400" dirty="0">
                <a:effectLst>
                  <a:glow rad="101600">
                    <a:schemeClr val="bg1">
                      <a:alpha val="75000"/>
                    </a:schemeClr>
                  </a:glow>
                </a:effectLst>
                <a:ea typeface="ＭＳ Ｐゴシック" charset="0"/>
                <a:cs typeface="ＭＳ Ｐゴシック" charset="0"/>
              </a:rPr>
              <a:t>NLT</a:t>
            </a:r>
            <a:r>
              <a:rPr lang="en-US" altLang="ja-JP" sz="3200" dirty="0">
                <a:effectLst>
                  <a:glow rad="101600">
                    <a:schemeClr val="bg1">
                      <a:alpha val="75000"/>
                    </a:schemeClr>
                  </a:glow>
                </a:effectLst>
                <a:ea typeface="ＭＳ Ｐゴシック" charset="0"/>
                <a:cs typeface="ＭＳ Ｐゴシック" charset="0"/>
              </a:rPr>
              <a:t>).</a:t>
            </a:r>
            <a:endParaRPr lang="en-US" sz="3200" dirty="0">
              <a:effectLst>
                <a:glow rad="101600">
                  <a:schemeClr val="bg1">
                    <a:alpha val="75000"/>
                  </a:schemeClr>
                </a:glow>
              </a:effectLst>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7361" name="Picture 2" descr="helping-others-selfless-service-hand-gripping-wrist-of-arm.jpg"/>
          <p:cNvPicPr>
            <a:picLocks noChangeAspect="1"/>
          </p:cNvPicPr>
          <p:nvPr/>
        </p:nvPicPr>
        <p:blipFill>
          <a:blip r:embed="rId2">
            <a:extLst>
              <a:ext uri="{28A0092B-C50C-407E-A947-70E740481C1C}">
                <a14:useLocalDpi xmlns:a14="http://schemas.microsoft.com/office/drawing/2010/main" val="0"/>
              </a:ext>
            </a:extLst>
          </a:blip>
          <a:srcRect r="14742"/>
          <a:stretch>
            <a:fillRect/>
          </a:stretch>
        </p:blipFill>
        <p:spPr bwMode="auto">
          <a:xfrm>
            <a:off x="5216525" y="0"/>
            <a:ext cx="3927475"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7506" name="Title 1"/>
          <p:cNvSpPr>
            <a:spLocks noGrp="1"/>
          </p:cNvSpPr>
          <p:nvPr>
            <p:ph type="title"/>
          </p:nvPr>
        </p:nvSpPr>
        <p:spPr>
          <a:xfrm>
            <a:off x="0" y="609600"/>
            <a:ext cx="5257800" cy="2819400"/>
          </a:xfrm>
        </p:spPr>
        <p:txBody>
          <a:bodyPr>
            <a:normAutofit/>
          </a:bodyPr>
          <a:lstStyle/>
          <a:p>
            <a:pPr marL="981861" indent="-981861" algn="l" eaLnBrk="1" hangingPunct="1">
              <a:defRPr/>
            </a:pPr>
            <a:r>
              <a:rPr lang="en-US" sz="5400">
                <a:effectLst>
                  <a:outerShdw blurRad="38100" dist="38100" dir="2700000" algn="tl">
                    <a:srgbClr val="DDDDDD"/>
                  </a:outerShdw>
                </a:effectLst>
                <a:latin typeface="Calibri" charset="0"/>
                <a:cs typeface="+mj-cs"/>
              </a:rPr>
              <a:t>I.	</a:t>
            </a:r>
            <a:r>
              <a:rPr lang="en-US" sz="5400">
                <a:solidFill>
                  <a:srgbClr val="FF0000"/>
                </a:solidFill>
                <a:effectLst>
                  <a:outerShdw blurRad="38100" dist="38100" dir="2700000" algn="tl">
                    <a:srgbClr val="DDDDDD"/>
                  </a:outerShdw>
                </a:effectLst>
                <a:latin typeface="Calibri" charset="0"/>
                <a:cs typeface="+mj-cs"/>
              </a:rPr>
              <a:t>Vị tha </a:t>
            </a:r>
            <a:r>
              <a:rPr lang="en-US" sz="5400">
                <a:effectLst>
                  <a:outerShdw blurRad="38100" dist="38100" dir="2700000" algn="tl">
                    <a:srgbClr val="DDDDDD"/>
                  </a:outerShdw>
                </a:effectLst>
                <a:latin typeface="Calibri" charset="0"/>
                <a:cs typeface="+mj-cs"/>
              </a:rPr>
              <a:t>dẫn tới hiệp một</a:t>
            </a:r>
            <a:br>
              <a:rPr lang="en-US" sz="5400">
                <a:effectLst>
                  <a:outerShdw blurRad="38100" dist="38100" dir="2700000" algn="tl">
                    <a:srgbClr val="DDDDDD"/>
                  </a:outerShdw>
                </a:effectLst>
                <a:latin typeface="Calibri" charset="0"/>
                <a:cs typeface="+mj-cs"/>
              </a:rPr>
            </a:br>
            <a:r>
              <a:rPr lang="en-US" sz="5400">
                <a:effectLst>
                  <a:outerShdw blurRad="38100" dist="38100" dir="2700000" algn="tl">
                    <a:srgbClr val="DDDDDD"/>
                  </a:outerShdw>
                </a:effectLst>
                <a:latin typeface="Calibri" charset="0"/>
                <a:cs typeface="+mj-cs"/>
              </a:rPr>
              <a:t> (2:1-4).</a:t>
            </a:r>
          </a:p>
        </p:txBody>
      </p:sp>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28385" name="Picture 4" descr="PaulPris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8313" y="-603250"/>
            <a:ext cx="10512426" cy="832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8386" name="Title 1"/>
          <p:cNvSpPr>
            <a:spLocks noGrp="1"/>
          </p:cNvSpPr>
          <p:nvPr>
            <p:ph type="title"/>
          </p:nvPr>
        </p:nvSpPr>
        <p:spPr>
          <a:xfrm>
            <a:off x="0" y="2276475"/>
            <a:ext cx="4787900" cy="4321175"/>
          </a:xfrm>
        </p:spPr>
        <p:txBody>
          <a:bodyPr/>
          <a:lstStyle/>
          <a:p>
            <a:r>
              <a:rPr lang="en-US" sz="5400">
                <a:latin typeface="Arial Black" charset="0"/>
                <a:ea typeface="MS PGothic" charset="0"/>
              </a:rPr>
              <a:t>Who was </a:t>
            </a:r>
            <a:r>
              <a:rPr lang="en-US" sz="5400" i="1">
                <a:latin typeface="Arial Black" charset="0"/>
                <a:ea typeface="MS PGothic" charset="0"/>
              </a:rPr>
              <a:t>really</a:t>
            </a:r>
            <a:r>
              <a:rPr lang="en-US" sz="5400">
                <a:latin typeface="Arial Black" charset="0"/>
                <a:ea typeface="MS PGothic" charset="0"/>
              </a:rPr>
              <a:t> chained?</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29409" name="Picture 2" descr="rembrandt-apostle_pau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2500" y="-31750"/>
            <a:ext cx="5624513"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8" name="Title 1"/>
          <p:cNvSpPr>
            <a:spLocks noGrp="1"/>
          </p:cNvSpPr>
          <p:nvPr>
            <p:ph type="title"/>
          </p:nvPr>
        </p:nvSpPr>
        <p:spPr>
          <a:xfrm>
            <a:off x="34925" y="3"/>
            <a:ext cx="5329238" cy="6842125"/>
          </a:xfrm>
          <a:ln>
            <a:miter lim="800000"/>
            <a:headEnd/>
            <a:tailEnd/>
          </a:ln>
          <a:extLst/>
        </p:spPr>
        <p:txBody>
          <a:bodyPr/>
          <a:lstStyle/>
          <a:p>
            <a:pPr>
              <a:defRPr/>
            </a:pPr>
            <a:r>
              <a:rPr lang="en-US" sz="2800" baseline="30000" dirty="0">
                <a:effectLst>
                  <a:glow rad="101600">
                    <a:schemeClr val="bg1">
                      <a:alpha val="75000"/>
                    </a:schemeClr>
                  </a:glow>
                </a:effectLst>
                <a:ea typeface="ＭＳ Ｐゴシック" charset="0"/>
                <a:cs typeface="ＭＳ Ｐゴシック" charset="0"/>
              </a:rPr>
              <a:t>15</a:t>
            </a:r>
            <a:r>
              <a:rPr lang="en-US" sz="3200" dirty="0">
                <a:effectLst>
                  <a:glow rad="101600">
                    <a:schemeClr val="bg1">
                      <a:alpha val="75000"/>
                    </a:schemeClr>
                  </a:glow>
                </a:effectLst>
                <a:ea typeface="ＭＳ Ｐゴシック" charset="0"/>
                <a:cs typeface="ＭＳ Ｐゴシック" charset="0"/>
              </a:rPr>
              <a:t>It</a:t>
            </a:r>
            <a:r>
              <a:rPr lang="fr-FR" altLang="ja-JP" sz="3200" dirty="0">
                <a:effectLst>
                  <a:glow rad="101600">
                    <a:schemeClr val="bg1">
                      <a:alpha val="75000"/>
                    </a:schemeClr>
                  </a:glow>
                </a:effectLst>
                <a:ea typeface="ＭＳ Ｐゴシック" charset="0"/>
                <a:cs typeface="ＭＳ Ｐゴシック" charset="0"/>
              </a:rPr>
              <a:t>'</a:t>
            </a:r>
            <a:r>
              <a:rPr lang="en-US" altLang="ja-JP" sz="3200" dirty="0">
                <a:effectLst>
                  <a:glow rad="101600">
                    <a:schemeClr val="bg1">
                      <a:alpha val="75000"/>
                    </a:schemeClr>
                  </a:glow>
                </a:effectLst>
                <a:ea typeface="ＭＳ Ｐゴシック" charset="0"/>
                <a:cs typeface="ＭＳ Ｐゴシック" charset="0"/>
              </a:rPr>
              <a:t>s true that some are preaching out of jealousy and rivalry. But others preach about Christ with pure motives. </a:t>
            </a:r>
            <a:r>
              <a:rPr lang="en-US" altLang="ja-JP" sz="3200" baseline="30000" dirty="0">
                <a:effectLst>
                  <a:glow rad="101600">
                    <a:schemeClr val="bg1">
                      <a:alpha val="75000"/>
                    </a:schemeClr>
                  </a:glow>
                </a:effectLst>
                <a:ea typeface="ＭＳ Ｐゴシック" charset="0"/>
                <a:cs typeface="ＭＳ Ｐゴシック" charset="0"/>
              </a:rPr>
              <a:t>16</a:t>
            </a:r>
            <a:r>
              <a:rPr lang="en-US" altLang="ja-JP" sz="3200" dirty="0">
                <a:effectLst>
                  <a:glow rad="101600">
                    <a:schemeClr val="bg1">
                      <a:alpha val="75000"/>
                    </a:schemeClr>
                  </a:glow>
                </a:effectLst>
                <a:ea typeface="ＭＳ Ｐゴシック" charset="0"/>
                <a:cs typeface="ＭＳ Ｐゴシック" charset="0"/>
              </a:rPr>
              <a:t>They preach because they love me, for they know I have been appointed to defend the Good News (1:15-16 </a:t>
            </a:r>
            <a:r>
              <a:rPr lang="en-US" altLang="ja-JP" sz="2800" dirty="0">
                <a:effectLst>
                  <a:glow rad="101600">
                    <a:schemeClr val="bg1">
                      <a:alpha val="75000"/>
                    </a:schemeClr>
                  </a:glow>
                </a:effectLst>
                <a:ea typeface="ＭＳ Ｐゴシック" charset="0"/>
                <a:cs typeface="ＭＳ Ｐゴシック" charset="0"/>
              </a:rPr>
              <a:t>NLT</a:t>
            </a:r>
            <a:r>
              <a:rPr lang="en-US" altLang="ja-JP" sz="3200" dirty="0">
                <a:effectLst>
                  <a:glow rad="101600">
                    <a:schemeClr val="bg1">
                      <a:alpha val="75000"/>
                    </a:schemeClr>
                  </a:glow>
                </a:effectLst>
                <a:ea typeface="ＭＳ Ｐゴシック" charset="0"/>
                <a:cs typeface="ＭＳ Ｐゴシック" charset="0"/>
              </a:rPr>
              <a:t>).</a:t>
            </a:r>
            <a:endParaRPr lang="en-US" sz="3200" dirty="0">
              <a:effectLst>
                <a:glow rad="101600">
                  <a:schemeClr val="bg1">
                    <a:alpha val="75000"/>
                  </a:schemeClr>
                </a:glow>
              </a:effectLst>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30433" name="Picture 2" descr="prison bars blac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2" name="Title 1"/>
          <p:cNvSpPr>
            <a:spLocks noGrp="1"/>
          </p:cNvSpPr>
          <p:nvPr>
            <p:ph type="title"/>
          </p:nvPr>
        </p:nvSpPr>
        <p:spPr>
          <a:xfrm>
            <a:off x="323850" y="44450"/>
            <a:ext cx="8567738" cy="6653213"/>
          </a:xfrm>
          <a:ln>
            <a:miter lim="800000"/>
            <a:headEnd/>
            <a:tailEnd/>
          </a:ln>
          <a:extLst/>
        </p:spPr>
        <p:txBody>
          <a:bodyPr/>
          <a:lstStyle/>
          <a:p>
            <a:pPr>
              <a:defRPr/>
            </a:pPr>
            <a:r>
              <a:rPr lang="en-US" sz="3200" baseline="30000" dirty="0">
                <a:effectLst>
                  <a:glow rad="101600">
                    <a:schemeClr val="bg1">
                      <a:alpha val="75000"/>
                    </a:schemeClr>
                  </a:glow>
                </a:effectLst>
                <a:ea typeface="ＭＳ Ｐゴシック" charset="0"/>
                <a:cs typeface="ＭＳ Ｐゴシック" charset="0"/>
              </a:rPr>
              <a:t>17</a:t>
            </a:r>
            <a:r>
              <a:rPr lang="en-US" sz="3200" dirty="0">
                <a:effectLst>
                  <a:glow rad="101600">
                    <a:schemeClr val="bg1">
                      <a:alpha val="75000"/>
                    </a:schemeClr>
                  </a:glow>
                </a:effectLst>
                <a:ea typeface="ＭＳ Ｐゴシック" charset="0"/>
                <a:cs typeface="ＭＳ Ｐゴシック" charset="0"/>
              </a:rPr>
              <a:t>Those others do not have pure motives as they preach about Christ. They preach with selfish ambition, not sincerely, intending to make my chains more painful to me. </a:t>
            </a:r>
            <a:r>
              <a:rPr lang="en-US" sz="3200" baseline="30000" dirty="0">
                <a:effectLst>
                  <a:glow rad="101600">
                    <a:schemeClr val="bg1">
                      <a:alpha val="75000"/>
                    </a:schemeClr>
                  </a:glow>
                </a:effectLst>
                <a:ea typeface="ＭＳ Ｐゴシック" charset="0"/>
                <a:cs typeface="ＭＳ Ｐゴシック" charset="0"/>
              </a:rPr>
              <a:t>18</a:t>
            </a:r>
            <a:r>
              <a:rPr lang="en-US" sz="3200" dirty="0">
                <a:effectLst>
                  <a:glow rad="101600">
                    <a:schemeClr val="bg1">
                      <a:alpha val="75000"/>
                    </a:schemeClr>
                  </a:glow>
                </a:effectLst>
                <a:ea typeface="ＭＳ Ｐゴシック" charset="0"/>
                <a:cs typeface="ＭＳ Ｐゴシック" charset="0"/>
              </a:rPr>
              <a:t>But that </a:t>
            </a:r>
            <a:r>
              <a:rPr lang="en-US" sz="3200" dirty="0" err="1">
                <a:effectLst>
                  <a:glow rad="101600">
                    <a:schemeClr val="bg1">
                      <a:alpha val="75000"/>
                    </a:schemeClr>
                  </a:glow>
                </a:effectLst>
                <a:ea typeface="ＭＳ Ｐゴシック" charset="0"/>
                <a:cs typeface="ＭＳ Ｐゴシック" charset="0"/>
              </a:rPr>
              <a:t>doesn</a:t>
            </a:r>
            <a:r>
              <a:rPr lang="fr-FR" altLang="ja-JP" sz="3200" dirty="0">
                <a:effectLst>
                  <a:glow rad="101600">
                    <a:schemeClr val="bg1">
                      <a:alpha val="75000"/>
                    </a:schemeClr>
                  </a:glow>
                </a:effectLst>
                <a:ea typeface="ＭＳ Ｐゴシック" charset="0"/>
                <a:cs typeface="ＭＳ Ｐゴシック" charset="0"/>
              </a:rPr>
              <a:t>'</a:t>
            </a:r>
            <a:r>
              <a:rPr lang="en-US" altLang="ja-JP" sz="3200" dirty="0">
                <a:effectLst>
                  <a:glow rad="101600">
                    <a:schemeClr val="bg1">
                      <a:alpha val="75000"/>
                    </a:schemeClr>
                  </a:glow>
                </a:effectLst>
                <a:ea typeface="ＭＳ Ｐゴシック" charset="0"/>
                <a:cs typeface="ＭＳ Ｐゴシック" charset="0"/>
              </a:rPr>
              <a:t>t matter. Whether their motives are false or genuine, the message about Christ is being preached either way, so I rejoice (1:17-18a </a:t>
            </a:r>
            <a:r>
              <a:rPr lang="en-US" altLang="ja-JP" sz="2800" dirty="0">
                <a:effectLst>
                  <a:glow rad="101600">
                    <a:schemeClr val="bg1">
                      <a:alpha val="75000"/>
                    </a:schemeClr>
                  </a:glow>
                </a:effectLst>
                <a:ea typeface="ＭＳ Ｐゴシック" charset="0"/>
                <a:cs typeface="ＭＳ Ｐゴシック" charset="0"/>
              </a:rPr>
              <a:t>NLT</a:t>
            </a:r>
            <a:r>
              <a:rPr lang="en-US" altLang="ja-JP" sz="3200" dirty="0">
                <a:effectLst>
                  <a:glow rad="101600">
                    <a:schemeClr val="bg1">
                      <a:alpha val="75000"/>
                    </a:schemeClr>
                  </a:glow>
                </a:effectLst>
                <a:ea typeface="ＭＳ Ｐゴシック" charset="0"/>
                <a:cs typeface="ＭＳ Ｐゴシック" charset="0"/>
              </a:rPr>
              <a:t>).</a:t>
            </a:r>
            <a:endParaRPr lang="en-US" sz="3200" dirty="0">
              <a:effectLst>
                <a:glow rad="101600">
                  <a:schemeClr val="bg1">
                    <a:alpha val="75000"/>
                  </a:schemeClr>
                </a:glow>
              </a:effectLst>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31457" name="Picture 3" descr="Valentin-de-Boulogne-or-Nicolas-Tournier-StPaulWritinghisEpistle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68525" y="1700213"/>
            <a:ext cx="6975475"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6" name="Title 1"/>
          <p:cNvSpPr>
            <a:spLocks noGrp="1"/>
          </p:cNvSpPr>
          <p:nvPr>
            <p:ph type="title"/>
          </p:nvPr>
        </p:nvSpPr>
        <p:spPr>
          <a:xfrm>
            <a:off x="0" y="144463"/>
            <a:ext cx="9144000" cy="2708275"/>
          </a:xfrm>
          <a:ln>
            <a:miter lim="800000"/>
            <a:headEnd/>
            <a:tailEnd/>
          </a:ln>
          <a:extLst/>
        </p:spPr>
        <p:txBody>
          <a:bodyPr/>
          <a:lstStyle/>
          <a:p>
            <a:pPr algn="l">
              <a:defRPr/>
            </a:pPr>
            <a:r>
              <a:rPr lang="en-US" sz="4000" dirty="0">
                <a:effectLst>
                  <a:glow rad="101600">
                    <a:schemeClr val="bg1">
                      <a:alpha val="75000"/>
                    </a:schemeClr>
                  </a:glow>
                </a:effectLst>
                <a:ea typeface="ＭＳ Ｐゴシック" charset="0"/>
                <a:cs typeface="ＭＳ Ｐゴシック" charset="0"/>
              </a:rPr>
              <a:t>Paul rejoiced that whether he was executed or released from prison didn't</a:t>
            </a:r>
            <a:r>
              <a:rPr lang="en-US" altLang="ja-JP" sz="4000" dirty="0">
                <a:effectLst>
                  <a:glow rad="101600">
                    <a:schemeClr val="bg1">
                      <a:alpha val="75000"/>
                    </a:schemeClr>
                  </a:glow>
                </a:effectLst>
                <a:ea typeface="ＭＳ Ｐゴシック" charset="0"/>
                <a:cs typeface="ＭＳ Ｐゴシック" charset="0"/>
              </a:rPr>
              <a:t> matter since both had their advantages (1:18b-26)! </a:t>
            </a:r>
            <a:endParaRPr lang="en-US" sz="4000" dirty="0">
              <a:effectLst>
                <a:glow rad="101600">
                  <a:schemeClr val="bg1">
                    <a:alpha val="75000"/>
                  </a:schemeClr>
                </a:glow>
              </a:effectLst>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32481" name="Picture 17" descr="BALL00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925" y="0"/>
            <a:ext cx="90725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Table 7"/>
          <p:cNvGraphicFramePr>
            <a:graphicFrameLocks noGrp="1"/>
          </p:cNvGraphicFramePr>
          <p:nvPr/>
        </p:nvGraphicFramePr>
        <p:xfrm>
          <a:off x="0" y="44450"/>
          <a:ext cx="9144000" cy="6637338"/>
        </p:xfrm>
        <a:graphic>
          <a:graphicData uri="http://schemas.openxmlformats.org/drawingml/2006/table">
            <a:tbl>
              <a:tblPr/>
              <a:tblGrid>
                <a:gridCol w="3635375"/>
                <a:gridCol w="5508625"/>
              </a:tblGrid>
              <a:tr h="792118">
                <a:tc>
                  <a:txBody>
                    <a:bodyPr/>
                    <a:lstStyle/>
                    <a:p>
                      <a:pPr marL="158750" marR="0" lvl="0" indent="0" algn="l" defTabSz="455613" rtl="0" eaLnBrk="1" fontAlgn="base" latinLnBrk="0" hangingPunct="1">
                        <a:lnSpc>
                          <a:spcPct val="100000"/>
                        </a:lnSpc>
                        <a:spcBef>
                          <a:spcPct val="0"/>
                        </a:spcBef>
                        <a:spcAft>
                          <a:spcPct val="0"/>
                        </a:spcAft>
                        <a:buClrTx/>
                        <a:buSzTx/>
                        <a:buFontTx/>
                        <a:buNone/>
                        <a:tabLst/>
                      </a:pPr>
                      <a:r>
                        <a:rPr kumimoji="0" lang="en-US" sz="4000" b="1" i="0" u="sng" strike="noStrike" cap="none" normalizeH="0" baseline="0">
                          <a:ln>
                            <a:noFill/>
                          </a:ln>
                          <a:solidFill>
                            <a:schemeClr val="tx1"/>
                          </a:solidFill>
                          <a:effectLst/>
                          <a:latin typeface="Arial" charset="0"/>
                          <a:ea typeface="MS PGothic" charset="0"/>
                          <a:cs typeface="Times New Roman" charset="0"/>
                        </a:rPr>
                        <a:t>Persecutors</a:t>
                      </a:r>
                      <a:endParaRPr kumimoji="0" lang="en-US" sz="3600" b="1" i="0" u="sng" strike="noStrike" cap="none" normalizeH="0" baseline="0">
                        <a:ln>
                          <a:noFill/>
                        </a:ln>
                        <a:solidFill>
                          <a:schemeClr val="tx1"/>
                        </a:solidFill>
                        <a:effectLst/>
                        <a:latin typeface="Arial" charset="0"/>
                        <a:ea typeface="MS PGothic" charset="0"/>
                        <a:cs typeface="Times New Roman"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US" sz="4000" b="1" i="0" u="sng" strike="noStrike" cap="none" normalizeH="0" baseline="0">
                          <a:ln>
                            <a:noFill/>
                          </a:ln>
                          <a:solidFill>
                            <a:schemeClr val="tx1"/>
                          </a:solidFill>
                          <a:effectLst/>
                          <a:latin typeface="Arial" charset="0"/>
                          <a:ea typeface="MS PGothic" charset="0"/>
                          <a:cs typeface="Times New Roman" charset="0"/>
                        </a:rPr>
                        <a:t>Paul</a:t>
                      </a:r>
                      <a:r>
                        <a:rPr kumimoji="0" lang="en-US" sz="4000" b="1" i="0" u="none" strike="noStrike" cap="none" normalizeH="0" baseline="0">
                          <a:ln>
                            <a:noFill/>
                          </a:ln>
                          <a:solidFill>
                            <a:schemeClr val="tx1"/>
                          </a:solidFill>
                          <a:effectLst/>
                          <a:latin typeface="Arial" charset="0"/>
                          <a:ea typeface="MS PGothic" charset="0"/>
                          <a:cs typeface="Times New Roman" charset="0"/>
                        </a:rPr>
                        <a:t> </a:t>
                      </a:r>
                      <a:endParaRPr kumimoji="0" lang="en-US" sz="3600" b="1" i="0" u="none" strike="noStrike" cap="none" normalizeH="0" baseline="0">
                        <a:ln>
                          <a:noFill/>
                        </a:ln>
                        <a:solidFill>
                          <a:schemeClr val="tx1"/>
                        </a:solidFill>
                        <a:effectLst/>
                        <a:latin typeface="Arial" charset="0"/>
                        <a:ea typeface="MS PGothic" charset="0"/>
                        <a:cs typeface="Times New Roman" charset="0"/>
                      </a:endParaRPr>
                    </a:p>
                  </a:txBody>
                  <a:tcPr marL="68580" marR="68580" marT="0" marB="0" horzOverflow="overflow">
                    <a:lnL>
                      <a:noFill/>
                    </a:lnL>
                    <a:lnR>
                      <a:noFill/>
                    </a:lnR>
                    <a:lnT>
                      <a:noFill/>
                    </a:lnT>
                    <a:lnB>
                      <a:noFill/>
                    </a:lnB>
                    <a:lnTlToBr>
                      <a:noFill/>
                    </a:lnTlToBr>
                    <a:lnBlToTr>
                      <a:noFill/>
                    </a:lnBlToTr>
                    <a:noFill/>
                  </a:tcPr>
                </a:tc>
              </a:tr>
              <a:tr h="2582717">
                <a:tc>
                  <a:txBody>
                    <a:bodyPr/>
                    <a:lstStyle/>
                    <a:p>
                      <a:pPr marL="158750" marR="0" lvl="0" indent="0" algn="l" defTabSz="455613" rtl="0" eaLnBrk="1" fontAlgn="base" latinLnBrk="0" hangingPunct="1">
                        <a:lnSpc>
                          <a:spcPct val="100000"/>
                        </a:lnSpc>
                        <a:spcBef>
                          <a:spcPct val="0"/>
                        </a:spcBef>
                        <a:spcAft>
                          <a:spcPct val="0"/>
                        </a:spcAft>
                        <a:buClrTx/>
                        <a:buSzTx/>
                        <a:buFontTx/>
                        <a:buNone/>
                        <a:tabLst/>
                      </a:pPr>
                      <a:r>
                        <a:rPr kumimoji="0" lang="ja-JP" altLang="en-US" sz="2800" b="1" i="0" u="none" strike="noStrike" cap="none" normalizeH="0" baseline="0">
                          <a:ln>
                            <a:noFill/>
                          </a:ln>
                          <a:solidFill>
                            <a:schemeClr val="tx1"/>
                          </a:solidFill>
                          <a:effectLst/>
                          <a:latin typeface="Arial" charset="0"/>
                          <a:ea typeface="MS PGothic" charset="0"/>
                          <a:cs typeface="Times New Roman" charset="0"/>
                        </a:rPr>
                        <a:t>“</a:t>
                      </a:r>
                      <a:r>
                        <a:rPr kumimoji="0" lang="en-US" altLang="ja-JP" sz="2800" b="1" i="0" u="none" strike="noStrike" cap="none" normalizeH="0" baseline="0">
                          <a:ln>
                            <a:noFill/>
                          </a:ln>
                          <a:solidFill>
                            <a:schemeClr val="tx1"/>
                          </a:solidFill>
                          <a:effectLst/>
                          <a:latin typeface="Arial" charset="0"/>
                          <a:ea typeface="MS PGothic" charset="0"/>
                          <a:cs typeface="Times New Roman" charset="0"/>
                        </a:rPr>
                        <a:t>Aha!  You like to share about Jesus?  I</a:t>
                      </a:r>
                      <a:r>
                        <a:rPr kumimoji="0" lang="fr-FR" altLang="ja-JP" sz="2800" b="1" i="0" u="none" strike="noStrike" cap="none" normalizeH="0" baseline="0">
                          <a:ln>
                            <a:noFill/>
                          </a:ln>
                          <a:solidFill>
                            <a:schemeClr val="tx1"/>
                          </a:solidFill>
                          <a:effectLst/>
                          <a:latin typeface="Arial" charset="0"/>
                          <a:ea typeface="MS PGothic" charset="0"/>
                          <a:cs typeface="Times New Roman" charset="0"/>
                        </a:rPr>
                        <a:t>'</a:t>
                      </a:r>
                      <a:r>
                        <a:rPr kumimoji="0" lang="en-US" altLang="ja-JP" sz="2800" b="1" i="0" u="none" strike="noStrike" cap="none" normalizeH="0" baseline="0">
                          <a:ln>
                            <a:noFill/>
                          </a:ln>
                          <a:solidFill>
                            <a:schemeClr val="tx1"/>
                          </a:solidFill>
                          <a:effectLst/>
                          <a:latin typeface="Arial" charset="0"/>
                          <a:ea typeface="MS PGothic" charset="0"/>
                          <a:cs typeface="Times New Roman" charset="0"/>
                        </a:rPr>
                        <a:t>ll </a:t>
                      </a:r>
                      <a:r>
                        <a:rPr kumimoji="0" lang="en-US" altLang="ja-JP" sz="2800" b="1" i="1" u="none" strike="noStrike" cap="none" normalizeH="0" baseline="0">
                          <a:ln>
                            <a:noFill/>
                          </a:ln>
                          <a:solidFill>
                            <a:srgbClr val="FFFF00"/>
                          </a:solidFill>
                          <a:effectLst/>
                          <a:latin typeface="Arial" charset="0"/>
                          <a:ea typeface="MS PGothic" charset="0"/>
                          <a:cs typeface="Times New Roman" charset="0"/>
                        </a:rPr>
                        <a:t>imprison</a:t>
                      </a:r>
                      <a:r>
                        <a:rPr kumimoji="0" lang="en-US" altLang="ja-JP" sz="2800" b="1" i="0" u="none" strike="noStrike" cap="none" normalizeH="0" baseline="0">
                          <a:ln>
                            <a:noFill/>
                          </a:ln>
                          <a:solidFill>
                            <a:srgbClr val="FFFF00"/>
                          </a:solidFill>
                          <a:effectLst/>
                          <a:latin typeface="Arial" charset="0"/>
                          <a:ea typeface="MS PGothic" charset="0"/>
                          <a:cs typeface="Times New Roman" charset="0"/>
                        </a:rPr>
                        <a:t> </a:t>
                      </a:r>
                      <a:r>
                        <a:rPr kumimoji="0" lang="en-US" altLang="ja-JP" sz="2800" b="1" i="0" u="none" strike="noStrike" cap="none" normalizeH="0" baseline="0">
                          <a:ln>
                            <a:noFill/>
                          </a:ln>
                          <a:solidFill>
                            <a:schemeClr val="tx1"/>
                          </a:solidFill>
                          <a:effectLst/>
                          <a:latin typeface="Arial" charset="0"/>
                          <a:ea typeface="MS PGothic" charset="0"/>
                          <a:cs typeface="Times New Roman" charset="0"/>
                        </a:rPr>
                        <a:t>you!</a:t>
                      </a:r>
                      <a:r>
                        <a:rPr kumimoji="0" lang="ja-JP" altLang="en-US" sz="2800" b="1" i="0" u="none" strike="noStrike" cap="none" normalizeH="0" baseline="0">
                          <a:ln>
                            <a:noFill/>
                          </a:ln>
                          <a:solidFill>
                            <a:schemeClr val="tx1"/>
                          </a:solidFill>
                          <a:effectLst/>
                          <a:latin typeface="Arial" charset="0"/>
                          <a:ea typeface="MS PGothic" charset="0"/>
                          <a:cs typeface="Times New Roman" charset="0"/>
                        </a:rPr>
                        <a:t>”</a:t>
                      </a:r>
                      <a:endParaRPr kumimoji="0" lang="en-US" sz="2800" b="1" i="0" u="none" strike="noStrike" cap="none" normalizeH="0" baseline="0">
                        <a:ln>
                          <a:noFill/>
                        </a:ln>
                        <a:solidFill>
                          <a:schemeClr val="tx1"/>
                        </a:solidFill>
                        <a:effectLst/>
                        <a:latin typeface="Arial" charset="0"/>
                        <a:ea typeface="MS PGothic" charset="0"/>
                        <a:cs typeface="Times New Roman"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ja-JP" altLang="en-US" sz="2800" b="1" i="0" u="none" strike="noStrike" cap="none" normalizeH="0" baseline="0">
                          <a:ln>
                            <a:noFill/>
                          </a:ln>
                          <a:solidFill>
                            <a:schemeClr val="tx1"/>
                          </a:solidFill>
                          <a:effectLst/>
                          <a:latin typeface="Arial" charset="0"/>
                          <a:ea typeface="MS PGothic" charset="0"/>
                          <a:cs typeface="Times New Roman" charset="0"/>
                        </a:rPr>
                        <a:t>“</a:t>
                      </a:r>
                      <a:r>
                        <a:rPr kumimoji="0" lang="en-US" altLang="ja-JP" sz="2800" b="1" i="0" u="none" strike="noStrike" cap="none" normalizeH="0" baseline="0">
                          <a:ln>
                            <a:noFill/>
                          </a:ln>
                          <a:solidFill>
                            <a:schemeClr val="tx1"/>
                          </a:solidFill>
                          <a:effectLst/>
                          <a:latin typeface="Arial" charset="0"/>
                          <a:ea typeface="MS PGothic" charset="0"/>
                          <a:cs typeface="Times New Roman" charset="0"/>
                        </a:rPr>
                        <a:t>Good!  This will give me more time to pray, write letters to the churches, and share Christ with every soldier guarding me.</a:t>
                      </a:r>
                      <a:r>
                        <a:rPr kumimoji="0" lang="ja-JP" altLang="en-US" sz="2800" b="1" i="0" u="none" strike="noStrike" cap="none" normalizeH="0" baseline="0">
                          <a:ln>
                            <a:noFill/>
                          </a:ln>
                          <a:solidFill>
                            <a:schemeClr val="tx1"/>
                          </a:solidFill>
                          <a:effectLst/>
                          <a:latin typeface="Arial" charset="0"/>
                          <a:ea typeface="MS PGothic" charset="0"/>
                          <a:cs typeface="Times New Roman" charset="0"/>
                        </a:rPr>
                        <a:t>”</a:t>
                      </a:r>
                      <a:endParaRPr kumimoji="0" lang="en-US" altLang="ja-JP" sz="2800" b="1" i="0" u="none" strike="noStrike" cap="none" normalizeH="0" baseline="0">
                        <a:ln>
                          <a:noFill/>
                        </a:ln>
                        <a:solidFill>
                          <a:schemeClr val="tx1"/>
                        </a:solidFill>
                        <a:effectLst/>
                        <a:latin typeface="Arial" charset="0"/>
                        <a:ea typeface="MS PGothic" charset="0"/>
                        <a:cs typeface="Times New Roman" charset="0"/>
                      </a:endParaRPr>
                    </a:p>
                    <a:p>
                      <a:pPr marL="0" marR="0" lvl="0" indent="0" algn="l" defTabSz="455613"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chemeClr val="tx1"/>
                          </a:solidFill>
                          <a:effectLst/>
                          <a:latin typeface="Arial" charset="0"/>
                          <a:ea typeface="MS PGothic" charset="0"/>
                          <a:cs typeface="Times New Roman" charset="0"/>
                        </a:rPr>
                        <a:t> </a:t>
                      </a:r>
                    </a:p>
                  </a:txBody>
                  <a:tcPr marL="68580" marR="68580" marT="0" marB="0" horzOverflow="overflow">
                    <a:lnL>
                      <a:noFill/>
                    </a:lnL>
                    <a:lnR>
                      <a:noFill/>
                    </a:lnR>
                    <a:lnT>
                      <a:noFill/>
                    </a:lnT>
                    <a:lnB>
                      <a:noFill/>
                    </a:lnB>
                    <a:lnTlToBr>
                      <a:noFill/>
                    </a:lnTlToBr>
                    <a:lnBlToTr>
                      <a:noFill/>
                    </a:lnBlToTr>
                    <a:noFill/>
                  </a:tcPr>
                </a:tc>
              </a:tr>
              <a:tr h="1721127">
                <a:tc>
                  <a:txBody>
                    <a:bodyPr/>
                    <a:lstStyle/>
                    <a:p>
                      <a:pPr marL="158750" marR="0" lvl="0" indent="0" algn="l" defTabSz="455613" rtl="0" eaLnBrk="1" fontAlgn="base" latinLnBrk="0" hangingPunct="1">
                        <a:lnSpc>
                          <a:spcPct val="100000"/>
                        </a:lnSpc>
                        <a:spcBef>
                          <a:spcPct val="0"/>
                        </a:spcBef>
                        <a:spcAft>
                          <a:spcPct val="0"/>
                        </a:spcAft>
                        <a:buClrTx/>
                        <a:buSzTx/>
                        <a:buFontTx/>
                        <a:buNone/>
                        <a:tabLst/>
                      </a:pPr>
                      <a:r>
                        <a:rPr kumimoji="0" lang="ja-JP" altLang="en-US" sz="2800" b="1" i="0" u="none" strike="noStrike" cap="none" normalizeH="0" baseline="0">
                          <a:ln>
                            <a:noFill/>
                          </a:ln>
                          <a:solidFill>
                            <a:schemeClr val="tx1"/>
                          </a:solidFill>
                          <a:effectLst/>
                          <a:latin typeface="Arial" charset="0"/>
                          <a:ea typeface="MS PGothic" charset="0"/>
                          <a:cs typeface="Times New Roman" charset="0"/>
                        </a:rPr>
                        <a:t>“</a:t>
                      </a:r>
                      <a:r>
                        <a:rPr kumimoji="0" lang="en-US" altLang="ja-JP" sz="2800" b="1" i="0" u="none" strike="noStrike" cap="none" normalizeH="0" baseline="0">
                          <a:ln>
                            <a:noFill/>
                          </a:ln>
                          <a:solidFill>
                            <a:schemeClr val="tx1"/>
                          </a:solidFill>
                          <a:effectLst/>
                          <a:latin typeface="Arial" charset="0"/>
                          <a:ea typeface="MS PGothic" charset="0"/>
                          <a:cs typeface="Times New Roman" charset="0"/>
                        </a:rPr>
                        <a:t>Well, then, I</a:t>
                      </a:r>
                      <a:r>
                        <a:rPr kumimoji="0" lang="fr-FR" altLang="ja-JP" sz="2800" b="1" i="0" u="none" strike="noStrike" cap="none" normalizeH="0" baseline="0">
                          <a:ln>
                            <a:noFill/>
                          </a:ln>
                          <a:solidFill>
                            <a:schemeClr val="tx1"/>
                          </a:solidFill>
                          <a:effectLst/>
                          <a:latin typeface="Arial" charset="0"/>
                          <a:ea typeface="MS PGothic" charset="0"/>
                          <a:cs typeface="Times New Roman" charset="0"/>
                        </a:rPr>
                        <a:t>'</a:t>
                      </a:r>
                      <a:r>
                        <a:rPr kumimoji="0" lang="en-US" altLang="ja-JP" sz="2800" b="1" i="0" u="none" strike="noStrike" cap="none" normalizeH="0" baseline="0">
                          <a:ln>
                            <a:noFill/>
                          </a:ln>
                          <a:solidFill>
                            <a:schemeClr val="tx1"/>
                          </a:solidFill>
                          <a:effectLst/>
                          <a:latin typeface="Arial" charset="0"/>
                          <a:ea typeface="MS PGothic" charset="0"/>
                          <a:cs typeface="Times New Roman" charset="0"/>
                        </a:rPr>
                        <a:t>ll </a:t>
                      </a:r>
                      <a:r>
                        <a:rPr kumimoji="0" lang="en-US" altLang="ja-JP" sz="2800" b="1" i="1" u="none" strike="noStrike" cap="none" normalizeH="0" baseline="0">
                          <a:ln>
                            <a:noFill/>
                          </a:ln>
                          <a:solidFill>
                            <a:srgbClr val="FFFF00"/>
                          </a:solidFill>
                          <a:effectLst/>
                          <a:latin typeface="Arial" charset="0"/>
                          <a:ea typeface="MS PGothic" charset="0"/>
                          <a:cs typeface="Times New Roman" charset="0"/>
                        </a:rPr>
                        <a:t>torture</a:t>
                      </a:r>
                      <a:r>
                        <a:rPr kumimoji="0" lang="en-US" altLang="ja-JP" sz="2800" b="1" i="0" u="none" strike="noStrike" cap="none" normalizeH="0" baseline="0">
                          <a:ln>
                            <a:noFill/>
                          </a:ln>
                          <a:solidFill>
                            <a:srgbClr val="FFFF00"/>
                          </a:solidFill>
                          <a:effectLst/>
                          <a:latin typeface="Arial" charset="0"/>
                          <a:ea typeface="MS PGothic" charset="0"/>
                          <a:cs typeface="Times New Roman" charset="0"/>
                        </a:rPr>
                        <a:t> </a:t>
                      </a:r>
                      <a:r>
                        <a:rPr kumimoji="0" lang="en-US" altLang="ja-JP" sz="2800" b="1" i="0" u="none" strike="noStrike" cap="none" normalizeH="0" baseline="0">
                          <a:ln>
                            <a:noFill/>
                          </a:ln>
                          <a:solidFill>
                            <a:schemeClr val="tx1"/>
                          </a:solidFill>
                          <a:effectLst/>
                          <a:latin typeface="Arial" charset="0"/>
                          <a:ea typeface="MS PGothic" charset="0"/>
                          <a:cs typeface="Times New Roman" charset="0"/>
                        </a:rPr>
                        <a:t>you!</a:t>
                      </a:r>
                      <a:r>
                        <a:rPr kumimoji="0" lang="ja-JP" altLang="en-US" sz="2800" b="1" i="0" u="none" strike="noStrike" cap="none" normalizeH="0" baseline="0">
                          <a:ln>
                            <a:noFill/>
                          </a:ln>
                          <a:solidFill>
                            <a:schemeClr val="tx1"/>
                          </a:solidFill>
                          <a:effectLst/>
                          <a:latin typeface="Arial" charset="0"/>
                          <a:ea typeface="MS PGothic" charset="0"/>
                          <a:cs typeface="Times New Roman" charset="0"/>
                        </a:rPr>
                        <a:t>”</a:t>
                      </a:r>
                      <a:endParaRPr kumimoji="0" lang="en-US" sz="2800" b="1" i="0" u="none" strike="noStrike" cap="none" normalizeH="0" baseline="0">
                        <a:ln>
                          <a:noFill/>
                        </a:ln>
                        <a:solidFill>
                          <a:schemeClr val="tx1"/>
                        </a:solidFill>
                        <a:effectLst/>
                        <a:latin typeface="Arial" charset="0"/>
                        <a:ea typeface="MS PGothic" charset="0"/>
                        <a:cs typeface="Times New Roman"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ja-JP" altLang="en-US" sz="2800" b="1" i="0" u="none" strike="noStrike" cap="none" normalizeH="0" baseline="0">
                          <a:ln>
                            <a:noFill/>
                          </a:ln>
                          <a:solidFill>
                            <a:schemeClr val="tx1"/>
                          </a:solidFill>
                          <a:effectLst/>
                          <a:latin typeface="Arial" charset="0"/>
                          <a:ea typeface="MS PGothic" charset="0"/>
                          <a:cs typeface="Times New Roman" charset="0"/>
                        </a:rPr>
                        <a:t>“</a:t>
                      </a:r>
                      <a:r>
                        <a:rPr kumimoji="0" lang="en-US" altLang="ja-JP" sz="2800" b="1" i="0" u="none" strike="noStrike" cap="none" normalizeH="0" baseline="0">
                          <a:ln>
                            <a:noFill/>
                          </a:ln>
                          <a:solidFill>
                            <a:schemeClr val="tx1"/>
                          </a:solidFill>
                          <a:effectLst/>
                          <a:latin typeface="Arial" charset="0"/>
                          <a:ea typeface="MS PGothic" charset="0"/>
                          <a:cs typeface="Times New Roman" charset="0"/>
                        </a:rPr>
                        <a:t>Thank you, for in this way I can share in the sufferings of my Master, Jesus.</a:t>
                      </a:r>
                      <a:r>
                        <a:rPr kumimoji="0" lang="ja-JP" altLang="en-US" sz="2800" b="1" i="0" u="none" strike="noStrike" cap="none" normalizeH="0" baseline="0">
                          <a:ln>
                            <a:noFill/>
                          </a:ln>
                          <a:solidFill>
                            <a:schemeClr val="tx1"/>
                          </a:solidFill>
                          <a:effectLst/>
                          <a:latin typeface="Arial" charset="0"/>
                          <a:ea typeface="MS PGothic" charset="0"/>
                          <a:cs typeface="Times New Roman" charset="0"/>
                        </a:rPr>
                        <a:t>”</a:t>
                      </a:r>
                      <a:endParaRPr kumimoji="0" lang="en-US" altLang="ja-JP" sz="2800" b="1" i="0" u="none" strike="noStrike" cap="none" normalizeH="0" baseline="0">
                        <a:ln>
                          <a:noFill/>
                        </a:ln>
                        <a:solidFill>
                          <a:schemeClr val="tx1"/>
                        </a:solidFill>
                        <a:effectLst/>
                        <a:latin typeface="Arial" charset="0"/>
                        <a:ea typeface="MS PGothic" charset="0"/>
                        <a:cs typeface="Times New Roman" charset="0"/>
                      </a:endParaRPr>
                    </a:p>
                    <a:p>
                      <a:pPr marL="0" marR="0" lvl="0" indent="0" algn="l" defTabSz="455613"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chemeClr val="tx1"/>
                          </a:solidFill>
                          <a:effectLst/>
                          <a:latin typeface="Arial" charset="0"/>
                          <a:ea typeface="MS PGothic" charset="0"/>
                          <a:cs typeface="Times New Roman" charset="0"/>
                        </a:rPr>
                        <a:t> </a:t>
                      </a:r>
                    </a:p>
                  </a:txBody>
                  <a:tcPr marL="68580" marR="68580" marT="0" marB="0" horzOverflow="overflow">
                    <a:lnL>
                      <a:noFill/>
                    </a:lnL>
                    <a:lnR>
                      <a:noFill/>
                    </a:lnR>
                    <a:lnT>
                      <a:noFill/>
                    </a:lnT>
                    <a:lnB>
                      <a:noFill/>
                    </a:lnB>
                    <a:lnTlToBr>
                      <a:noFill/>
                    </a:lnTlToBr>
                    <a:lnBlToTr>
                      <a:noFill/>
                    </a:lnBlToTr>
                    <a:noFill/>
                  </a:tcPr>
                </a:tc>
              </a:tr>
              <a:tr h="1541376">
                <a:tc>
                  <a:txBody>
                    <a:bodyPr/>
                    <a:lstStyle/>
                    <a:p>
                      <a:pPr marL="158750" marR="0" lvl="0" indent="0" algn="l" defTabSz="455613" rtl="0" eaLnBrk="1" fontAlgn="base" latinLnBrk="0" hangingPunct="1">
                        <a:lnSpc>
                          <a:spcPct val="100000"/>
                        </a:lnSpc>
                        <a:spcBef>
                          <a:spcPct val="0"/>
                        </a:spcBef>
                        <a:spcAft>
                          <a:spcPct val="0"/>
                        </a:spcAft>
                        <a:buClrTx/>
                        <a:buSzTx/>
                        <a:buFontTx/>
                        <a:buNone/>
                        <a:tabLst/>
                      </a:pPr>
                      <a:r>
                        <a:rPr kumimoji="0" lang="ja-JP" altLang="en-US" sz="2800" b="1" i="0" u="none" strike="noStrike" cap="none" normalizeH="0" baseline="0">
                          <a:ln>
                            <a:noFill/>
                          </a:ln>
                          <a:solidFill>
                            <a:schemeClr val="tx1"/>
                          </a:solidFill>
                          <a:effectLst/>
                          <a:latin typeface="Arial" charset="0"/>
                          <a:ea typeface="MS PGothic" charset="0"/>
                          <a:cs typeface="Times New Roman" charset="0"/>
                        </a:rPr>
                        <a:t>“</a:t>
                      </a:r>
                      <a:r>
                        <a:rPr kumimoji="0" lang="en-US" altLang="ja-JP" sz="2800" b="1" i="0" u="none" strike="noStrike" cap="none" normalizeH="0" baseline="0">
                          <a:ln>
                            <a:noFill/>
                          </a:ln>
                          <a:solidFill>
                            <a:schemeClr val="tx1"/>
                          </a:solidFill>
                          <a:effectLst/>
                          <a:latin typeface="Arial" charset="0"/>
                          <a:ea typeface="MS PGothic" charset="0"/>
                          <a:cs typeface="Times New Roman" charset="0"/>
                        </a:rPr>
                        <a:t>Oh yeah?  Then </a:t>
                      </a:r>
                      <a:br>
                        <a:rPr kumimoji="0" lang="en-US" altLang="ja-JP" sz="2800" b="1" i="0" u="none" strike="noStrike" cap="none" normalizeH="0" baseline="0">
                          <a:ln>
                            <a:noFill/>
                          </a:ln>
                          <a:solidFill>
                            <a:schemeClr val="tx1"/>
                          </a:solidFill>
                          <a:effectLst/>
                          <a:latin typeface="Arial" charset="0"/>
                          <a:ea typeface="MS PGothic" charset="0"/>
                          <a:cs typeface="Times New Roman" charset="0"/>
                        </a:rPr>
                      </a:br>
                      <a:r>
                        <a:rPr kumimoji="0" lang="en-US" altLang="ja-JP" sz="2800" b="1" i="0" u="none" strike="noStrike" cap="none" normalizeH="0" baseline="0">
                          <a:ln>
                            <a:noFill/>
                          </a:ln>
                          <a:solidFill>
                            <a:schemeClr val="tx1"/>
                          </a:solidFill>
                          <a:effectLst/>
                          <a:latin typeface="Arial" charset="0"/>
                          <a:ea typeface="MS PGothic" charset="0"/>
                          <a:cs typeface="Times New Roman" charset="0"/>
                        </a:rPr>
                        <a:t>I</a:t>
                      </a:r>
                      <a:r>
                        <a:rPr kumimoji="0" lang="fr-FR" altLang="ja-JP" sz="2800" b="1" i="0" u="none" strike="noStrike" cap="none" normalizeH="0" baseline="0">
                          <a:ln>
                            <a:noFill/>
                          </a:ln>
                          <a:solidFill>
                            <a:schemeClr val="tx1"/>
                          </a:solidFill>
                          <a:effectLst/>
                          <a:latin typeface="Arial" charset="0"/>
                          <a:ea typeface="MS PGothic" charset="0"/>
                          <a:cs typeface="Times New Roman" charset="0"/>
                        </a:rPr>
                        <a:t>'</a:t>
                      </a:r>
                      <a:r>
                        <a:rPr kumimoji="0" lang="en-US" altLang="ja-JP" sz="2800" b="1" i="0" u="none" strike="noStrike" cap="none" normalizeH="0" baseline="0">
                          <a:ln>
                            <a:noFill/>
                          </a:ln>
                          <a:solidFill>
                            <a:schemeClr val="tx1"/>
                          </a:solidFill>
                          <a:effectLst/>
                          <a:latin typeface="Arial" charset="0"/>
                          <a:ea typeface="MS PGothic" charset="0"/>
                          <a:cs typeface="Times New Roman" charset="0"/>
                        </a:rPr>
                        <a:t>ll </a:t>
                      </a:r>
                      <a:r>
                        <a:rPr kumimoji="0" lang="en-US" altLang="ja-JP" sz="2800" b="1" i="1" u="none" strike="noStrike" cap="none" normalizeH="0" baseline="0">
                          <a:ln>
                            <a:noFill/>
                          </a:ln>
                          <a:solidFill>
                            <a:srgbClr val="FFFF00"/>
                          </a:solidFill>
                          <a:effectLst/>
                          <a:latin typeface="Arial" charset="0"/>
                          <a:ea typeface="MS PGothic" charset="0"/>
                          <a:cs typeface="Times New Roman" charset="0"/>
                        </a:rPr>
                        <a:t>kill</a:t>
                      </a:r>
                      <a:r>
                        <a:rPr kumimoji="0" lang="en-US" altLang="ja-JP" sz="2800" b="1" i="0" u="none" strike="noStrike" cap="none" normalizeH="0" baseline="0">
                          <a:ln>
                            <a:noFill/>
                          </a:ln>
                          <a:solidFill>
                            <a:srgbClr val="FFFF00"/>
                          </a:solidFill>
                          <a:effectLst/>
                          <a:latin typeface="Arial" charset="0"/>
                          <a:ea typeface="MS PGothic" charset="0"/>
                          <a:cs typeface="Times New Roman" charset="0"/>
                        </a:rPr>
                        <a:t> </a:t>
                      </a:r>
                      <a:r>
                        <a:rPr kumimoji="0" lang="en-US" altLang="ja-JP" sz="2800" b="1" i="0" u="none" strike="noStrike" cap="none" normalizeH="0" baseline="0">
                          <a:ln>
                            <a:noFill/>
                          </a:ln>
                          <a:solidFill>
                            <a:schemeClr val="tx1"/>
                          </a:solidFill>
                          <a:effectLst/>
                          <a:latin typeface="Arial" charset="0"/>
                          <a:ea typeface="MS PGothic" charset="0"/>
                          <a:cs typeface="Times New Roman" charset="0"/>
                        </a:rPr>
                        <a:t>you!</a:t>
                      </a:r>
                      <a:r>
                        <a:rPr kumimoji="0" lang="ja-JP" altLang="en-US" sz="2800" b="1" i="0" u="none" strike="noStrike" cap="none" normalizeH="0" baseline="0">
                          <a:ln>
                            <a:noFill/>
                          </a:ln>
                          <a:solidFill>
                            <a:schemeClr val="tx1"/>
                          </a:solidFill>
                          <a:effectLst/>
                          <a:latin typeface="Arial" charset="0"/>
                          <a:ea typeface="MS PGothic" charset="0"/>
                          <a:cs typeface="Times New Roman" charset="0"/>
                        </a:rPr>
                        <a:t>”</a:t>
                      </a:r>
                      <a:endParaRPr kumimoji="0" lang="en-US" sz="2800" b="1" i="0" u="none" strike="noStrike" cap="none" normalizeH="0" baseline="0">
                        <a:ln>
                          <a:noFill/>
                        </a:ln>
                        <a:solidFill>
                          <a:schemeClr val="tx1"/>
                        </a:solidFill>
                        <a:effectLst/>
                        <a:latin typeface="Arial" charset="0"/>
                        <a:ea typeface="MS PGothic" charset="0"/>
                        <a:cs typeface="Times New Roman"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ja-JP" altLang="en-US" sz="2800" b="1" i="0" u="none" strike="noStrike" cap="none" normalizeH="0" baseline="0">
                          <a:ln>
                            <a:noFill/>
                          </a:ln>
                          <a:solidFill>
                            <a:schemeClr val="tx1"/>
                          </a:solidFill>
                          <a:effectLst/>
                          <a:latin typeface="Arial" charset="0"/>
                          <a:ea typeface="MS PGothic" charset="0"/>
                          <a:cs typeface="Times New Roman" charset="0"/>
                        </a:rPr>
                        <a:t>“</a:t>
                      </a:r>
                      <a:r>
                        <a:rPr kumimoji="0" lang="en-US" altLang="ja-JP" sz="2800" b="1" i="0" u="none" strike="noStrike" cap="none" normalizeH="0" baseline="0">
                          <a:ln>
                            <a:noFill/>
                          </a:ln>
                          <a:solidFill>
                            <a:schemeClr val="tx1"/>
                          </a:solidFill>
                          <a:effectLst/>
                          <a:latin typeface="Arial" charset="0"/>
                          <a:ea typeface="MS PGothic" charset="0"/>
                          <a:cs typeface="Times New Roman" charset="0"/>
                        </a:rPr>
                        <a:t>This is the best option yet, for then you will usher me into his presence!</a:t>
                      </a:r>
                      <a:r>
                        <a:rPr kumimoji="0" lang="ja-JP" altLang="en-US" sz="2800" b="1" i="0" u="none" strike="noStrike" cap="none" normalizeH="0" baseline="0">
                          <a:ln>
                            <a:noFill/>
                          </a:ln>
                          <a:solidFill>
                            <a:schemeClr val="tx1"/>
                          </a:solidFill>
                          <a:effectLst/>
                          <a:latin typeface="Arial" charset="0"/>
                          <a:ea typeface="MS PGothic" charset="0"/>
                          <a:cs typeface="Times New Roman" charset="0"/>
                        </a:rPr>
                        <a:t>”</a:t>
                      </a:r>
                      <a:endParaRPr kumimoji="0" lang="en-US" sz="2800" b="1" i="0" u="none" strike="noStrike" cap="none" normalizeH="0" baseline="0">
                        <a:ln>
                          <a:noFill/>
                        </a:ln>
                        <a:solidFill>
                          <a:schemeClr val="tx1"/>
                        </a:solidFill>
                        <a:effectLst/>
                        <a:latin typeface="Arial" charset="0"/>
                        <a:ea typeface="MS PGothic" charset="0"/>
                        <a:cs typeface="Times New Roman" charset="0"/>
                      </a:endParaRPr>
                    </a:p>
                  </a:txBody>
                  <a:tcPr marL="68580" marR="68580" marT="0" marB="0" horzOverflow="overflow">
                    <a:lnL>
                      <a:noFill/>
                    </a:lnL>
                    <a:lnR>
                      <a:noFill/>
                    </a:lnR>
                    <a:lnT>
                      <a:noFill/>
                    </a:lnT>
                    <a:lnB>
                      <a:noFill/>
                    </a:lnB>
                    <a:lnTlToBr>
                      <a:noFill/>
                    </a:lnTlToBr>
                    <a:lnBlToTr>
                      <a:noFill/>
                    </a:lnBlToTr>
                    <a:noFill/>
                  </a:tcPr>
                </a:tc>
              </a:tr>
            </a:tbl>
          </a:graphicData>
        </a:graphic>
      </p:graphicFrame>
      <p:sp>
        <p:nvSpPr>
          <p:cNvPr id="11" name="Rectangle 5"/>
          <p:cNvSpPr>
            <a:spLocks noChangeArrowheads="1"/>
          </p:cNvSpPr>
          <p:nvPr/>
        </p:nvSpPr>
        <p:spPr bwMode="auto">
          <a:xfrm>
            <a:off x="3563938" y="4730750"/>
            <a:ext cx="5761037" cy="2127250"/>
          </a:xfrm>
          <a:prstGeom prst="rect">
            <a:avLst/>
          </a:prstGeom>
          <a:solidFill>
            <a:schemeClr val="bg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344" tIns="45672" rIns="91344" bIns="45672" anchor="ctr"/>
          <a:lstStyle/>
          <a:p>
            <a:pPr defTabSz="909638" eaLnBrk="0" hangingPunct="0"/>
            <a:endParaRPr lang="en-US">
              <a:solidFill>
                <a:srgbClr val="FFFFFF"/>
              </a:solidFill>
              <a:latin typeface="Arial" charset="0"/>
            </a:endParaRPr>
          </a:p>
        </p:txBody>
      </p:sp>
      <p:sp>
        <p:nvSpPr>
          <p:cNvPr id="12" name="Rectangle 6"/>
          <p:cNvSpPr>
            <a:spLocks noChangeArrowheads="1"/>
          </p:cNvSpPr>
          <p:nvPr/>
        </p:nvSpPr>
        <p:spPr bwMode="auto">
          <a:xfrm>
            <a:off x="0" y="4757738"/>
            <a:ext cx="3708400" cy="2127250"/>
          </a:xfrm>
          <a:prstGeom prst="rect">
            <a:avLst/>
          </a:prstGeom>
          <a:solidFill>
            <a:schemeClr val="bg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344" tIns="45672" rIns="91344" bIns="45672" anchor="ctr"/>
          <a:lstStyle/>
          <a:p>
            <a:pPr defTabSz="909638" eaLnBrk="0" hangingPunct="0"/>
            <a:endParaRPr lang="en-US">
              <a:solidFill>
                <a:srgbClr val="FFFFFF"/>
              </a:solidFill>
              <a:latin typeface="Arial" charset="0"/>
            </a:endParaRPr>
          </a:p>
        </p:txBody>
      </p:sp>
      <p:sp>
        <p:nvSpPr>
          <p:cNvPr id="13" name="Rectangle 7"/>
          <p:cNvSpPr>
            <a:spLocks noChangeArrowheads="1"/>
          </p:cNvSpPr>
          <p:nvPr/>
        </p:nvSpPr>
        <p:spPr bwMode="auto">
          <a:xfrm>
            <a:off x="3563938" y="3213100"/>
            <a:ext cx="5651500" cy="2087563"/>
          </a:xfrm>
          <a:prstGeom prst="rect">
            <a:avLst/>
          </a:prstGeom>
          <a:solidFill>
            <a:schemeClr val="bg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344" tIns="45672" rIns="91344" bIns="45672" anchor="ctr"/>
          <a:lstStyle/>
          <a:p>
            <a:pPr defTabSz="909638" eaLnBrk="0" hangingPunct="0"/>
            <a:endParaRPr lang="en-US">
              <a:solidFill>
                <a:srgbClr val="FFFFFF"/>
              </a:solidFill>
              <a:latin typeface="Arial" charset="0"/>
            </a:endParaRPr>
          </a:p>
        </p:txBody>
      </p:sp>
      <p:sp>
        <p:nvSpPr>
          <p:cNvPr id="14" name="Rectangle 8"/>
          <p:cNvSpPr>
            <a:spLocks noChangeArrowheads="1"/>
          </p:cNvSpPr>
          <p:nvPr/>
        </p:nvSpPr>
        <p:spPr bwMode="auto">
          <a:xfrm>
            <a:off x="0" y="3213100"/>
            <a:ext cx="3635375" cy="2087563"/>
          </a:xfrm>
          <a:prstGeom prst="rect">
            <a:avLst/>
          </a:prstGeom>
          <a:solidFill>
            <a:schemeClr val="bg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344" tIns="45672" rIns="91344" bIns="45672" anchor="ctr"/>
          <a:lstStyle/>
          <a:p>
            <a:pPr defTabSz="909638" eaLnBrk="0" hangingPunct="0"/>
            <a:endParaRPr lang="en-US">
              <a:solidFill>
                <a:srgbClr val="FFFFFF"/>
              </a:solidFill>
              <a:latin typeface="Arial" charset="0"/>
            </a:endParaRPr>
          </a:p>
        </p:txBody>
      </p:sp>
      <p:sp>
        <p:nvSpPr>
          <p:cNvPr id="15" name="Rectangle 9"/>
          <p:cNvSpPr>
            <a:spLocks noChangeArrowheads="1"/>
          </p:cNvSpPr>
          <p:nvPr/>
        </p:nvSpPr>
        <p:spPr bwMode="auto">
          <a:xfrm>
            <a:off x="3563938" y="-1588"/>
            <a:ext cx="5651500" cy="3717926"/>
          </a:xfrm>
          <a:prstGeom prst="rect">
            <a:avLst/>
          </a:prstGeom>
          <a:solidFill>
            <a:schemeClr val="bg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344" tIns="45672" rIns="91344" bIns="45672" anchor="ctr"/>
          <a:lstStyle/>
          <a:p>
            <a:pPr defTabSz="909638" eaLnBrk="0" hangingPunct="0"/>
            <a:endParaRPr lang="en-US">
              <a:solidFill>
                <a:srgbClr val="FFFFFF"/>
              </a:solidFill>
              <a:latin typeface="Arial" charset="0"/>
            </a:endParaRPr>
          </a:p>
        </p:txBody>
      </p:sp>
      <p:sp>
        <p:nvSpPr>
          <p:cNvPr id="16" name="Rectangle 10"/>
          <p:cNvSpPr>
            <a:spLocks noChangeArrowheads="1"/>
          </p:cNvSpPr>
          <p:nvPr/>
        </p:nvSpPr>
        <p:spPr bwMode="auto">
          <a:xfrm>
            <a:off x="0" y="7938"/>
            <a:ext cx="3635375" cy="3205162"/>
          </a:xfrm>
          <a:prstGeom prst="rect">
            <a:avLst/>
          </a:prstGeom>
          <a:solidFill>
            <a:schemeClr val="bg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344" tIns="45672" rIns="91344" bIns="45672" anchor="ctr"/>
          <a:lstStyle/>
          <a:p>
            <a:pPr defTabSz="909638" eaLnBrk="0" hangingPunct="0"/>
            <a:endParaRPr lang="en-US">
              <a:solidFill>
                <a:srgbClr val="FFFFFF"/>
              </a:solidFill>
              <a:latin typeface="Arial" charset="0"/>
            </a:endParaRPr>
          </a:p>
        </p:txBody>
      </p:sp>
      <p:sp>
        <p:nvSpPr>
          <p:cNvPr id="532497" name="Text Box 28"/>
          <p:cNvSpPr txBox="1">
            <a:spLocks noChangeArrowheads="1"/>
          </p:cNvSpPr>
          <p:nvPr/>
        </p:nvSpPr>
        <p:spPr bwMode="auto">
          <a:xfrm>
            <a:off x="7667625" y="188913"/>
            <a:ext cx="1314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33" tIns="45667" rIns="91333" bIns="45667">
            <a:spAutoFit/>
          </a:bodyPr>
          <a:lstStyle>
            <a:lvl1pPr defTabSz="912813" eaLnBrk="0" hangingPunct="0">
              <a:defRPr sz="2400">
                <a:solidFill>
                  <a:schemeClr val="tx1"/>
                </a:solidFill>
                <a:latin typeface="Times New Roman" charset="0"/>
                <a:ea typeface="MS PGothic" charset="0"/>
                <a:cs typeface="MS PGothic" charset="0"/>
              </a:defRPr>
            </a:lvl1pPr>
            <a:lvl2pPr marL="742950" indent="-285750" defTabSz="912813" eaLnBrk="0" hangingPunct="0">
              <a:defRPr sz="2400">
                <a:solidFill>
                  <a:schemeClr val="tx1"/>
                </a:solidFill>
                <a:latin typeface="Times New Roman" charset="0"/>
                <a:ea typeface="MS PGothic" charset="0"/>
                <a:cs typeface="MS PGothic" charset="0"/>
              </a:defRPr>
            </a:lvl2pPr>
            <a:lvl3pPr marL="1143000" indent="-228600" defTabSz="912813" eaLnBrk="0" hangingPunct="0">
              <a:defRPr sz="2400">
                <a:solidFill>
                  <a:schemeClr val="tx1"/>
                </a:solidFill>
                <a:latin typeface="Times New Roman" charset="0"/>
                <a:ea typeface="MS PGothic" charset="0"/>
                <a:cs typeface="MS PGothic" charset="0"/>
              </a:defRPr>
            </a:lvl3pPr>
            <a:lvl4pPr marL="1600200" indent="-228600" defTabSz="912813" eaLnBrk="0" hangingPunct="0">
              <a:defRPr sz="2400">
                <a:solidFill>
                  <a:schemeClr val="tx1"/>
                </a:solidFill>
                <a:latin typeface="Times New Roman" charset="0"/>
                <a:ea typeface="MS PGothic" charset="0"/>
                <a:cs typeface="MS PGothic" charset="0"/>
              </a:defRPr>
            </a:lvl4pPr>
            <a:lvl5pPr marL="2057400" indent="-228600" defTabSz="912813" eaLnBrk="0" hangingPunct="0">
              <a:defRPr sz="2400">
                <a:solidFill>
                  <a:schemeClr val="tx1"/>
                </a:solidFill>
                <a:latin typeface="Times New Roman" charset="0"/>
                <a:ea typeface="MS PGothic" charset="0"/>
                <a:cs typeface="MS PGothic" charset="0"/>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en-US" b="1">
                <a:solidFill>
                  <a:srgbClr val="FFFFFF"/>
                </a:solidFill>
                <a:latin typeface="Arial" charset="0"/>
                <a:cs typeface="Arial" charset="0"/>
              </a:rPr>
              <a:t>185-186</a:t>
            </a:r>
          </a:p>
        </p:txBody>
      </p:sp>
      <p:sp>
        <p:nvSpPr>
          <p:cNvPr id="2" name="Title 1"/>
          <p:cNvSpPr>
            <a:spLocks noGrp="1"/>
          </p:cNvSpPr>
          <p:nvPr>
            <p:ph type="title"/>
          </p:nvPr>
        </p:nvSpPr>
        <p:spPr>
          <a:xfrm>
            <a:off x="179388" y="188913"/>
            <a:ext cx="8567737" cy="647700"/>
          </a:xfrm>
        </p:spPr>
        <p:txBody>
          <a:bodyPr/>
          <a:lstStyle/>
          <a:p>
            <a:r>
              <a:rPr lang="en-US" sz="3200">
                <a:latin typeface="Arial Black" charset="0"/>
                <a:ea typeface="MS PGothic" charset="0"/>
              </a:rPr>
              <a:t>An Imaginary Dialogue…</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grpId="0" nodeType="clickEffect">
                                  <p:stCondLst>
                                    <p:cond delay="0"/>
                                  </p:stCondLst>
                                  <p:childTnLst>
                                    <p:animEffect transition="out" filter="dissolv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6"/>
                                        </p:tgtEl>
                                      </p:cBhvr>
                                    </p:animEffect>
                                    <p:set>
                                      <p:cBhvr>
                                        <p:cTn id="10" dur="1" fill="hold">
                                          <p:stCondLst>
                                            <p:cond delay="499"/>
                                          </p:stCondLst>
                                        </p:cTn>
                                        <p:tgtEl>
                                          <p:spTgt spid="16"/>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xit" presetSubtype="0" fill="hold" grpId="0" nodeType="clickEffect">
                                  <p:stCondLst>
                                    <p:cond delay="0"/>
                                  </p:stCondLst>
                                  <p:childTnLst>
                                    <p:animEffect transition="out" filter="fade">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xit" presetSubtype="0" fill="hold" grpId="0" nodeType="clickEffect">
                                  <p:stCondLst>
                                    <p:cond delay="0"/>
                                  </p:stCondLst>
                                  <p:childTnLst>
                                    <p:animEffect transition="out" filter="fade">
                                      <p:cBhvr>
                                        <p:cTn id="19" dur="500"/>
                                        <p:tgtEl>
                                          <p:spTgt spid="14"/>
                                        </p:tgtEl>
                                      </p:cBhvr>
                                    </p:animEffect>
                                    <p:set>
                                      <p:cBhvr>
                                        <p:cTn id="20" dur="1" fill="hold">
                                          <p:stCondLst>
                                            <p:cond delay="499"/>
                                          </p:stCondLst>
                                        </p:cTn>
                                        <p:tgtEl>
                                          <p:spTgt spid="14"/>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xit" presetSubtype="0" fill="hold" grpId="0" nodeType="clickEffect">
                                  <p:stCondLst>
                                    <p:cond delay="0"/>
                                  </p:stCondLst>
                                  <p:childTnLst>
                                    <p:animEffect transition="out" filter="fad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xit" presetSubtype="0" fill="hold" grpId="0" nodeType="clickEffect">
                                  <p:stCondLst>
                                    <p:cond delay="0"/>
                                  </p:stCondLst>
                                  <p:childTnLst>
                                    <p:animEffect transition="out" filter="fade">
                                      <p:cBhvr>
                                        <p:cTn id="29" dur="500"/>
                                        <p:tgtEl>
                                          <p:spTgt spid="12"/>
                                        </p:tgtEl>
                                      </p:cBhvr>
                                    </p:animEffect>
                                    <p:set>
                                      <p:cBhvr>
                                        <p:cTn id="30" dur="1" fill="hold">
                                          <p:stCondLst>
                                            <p:cond delay="499"/>
                                          </p:stCondLst>
                                        </p:cTn>
                                        <p:tgtEl>
                                          <p:spTgt spid="12"/>
                                        </p:tgtEl>
                                        <p:attrNameLst>
                                          <p:attrName>style.visibility</p:attrName>
                                        </p:attrNameLst>
                                      </p:cBhvr>
                                      <p:to>
                                        <p:strVal val="hidden"/>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grpId="0" nodeType="clickEffect">
                                  <p:stCondLst>
                                    <p:cond delay="0"/>
                                  </p:stCondLst>
                                  <p:childTnLst>
                                    <p:animEffect transition="out" filter="fade">
                                      <p:cBhvr>
                                        <p:cTn id="34" dur="500"/>
                                        <p:tgtEl>
                                          <p:spTgt spid="11"/>
                                        </p:tgtEl>
                                      </p:cBhvr>
                                    </p:animEffect>
                                    <p:set>
                                      <p:cBhvr>
                                        <p:cTn id="35"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4529" name="Group 4"/>
          <p:cNvGrpSpPr>
            <a:grpSpLocks/>
          </p:cNvGrpSpPr>
          <p:nvPr/>
        </p:nvGrpSpPr>
        <p:grpSpPr bwMode="auto">
          <a:xfrm>
            <a:off x="8042275" y="-315913"/>
            <a:ext cx="5746750" cy="7102476"/>
            <a:chOff x="7826052" y="-243408"/>
            <a:chExt cx="5746948" cy="7101408"/>
          </a:xfrm>
        </p:grpSpPr>
        <p:sp>
          <p:nvSpPr>
            <p:cNvPr id="534533" name="Rectangle 2"/>
            <p:cNvSpPr>
              <a:spLocks noChangeArrowheads="1"/>
            </p:cNvSpPr>
            <p:nvPr/>
          </p:nvSpPr>
          <p:spPr bwMode="auto">
            <a:xfrm>
              <a:off x="9972600" y="-243408"/>
              <a:ext cx="1512168" cy="7101408"/>
            </a:xfrm>
            <a:prstGeom prst="rect">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atin typeface="BONES" charset="0"/>
              </a:endParaRPr>
            </a:p>
          </p:txBody>
        </p:sp>
        <p:sp>
          <p:nvSpPr>
            <p:cNvPr id="534534" name="Rectangle 6"/>
            <p:cNvSpPr>
              <a:spLocks noChangeArrowheads="1"/>
            </p:cNvSpPr>
            <p:nvPr/>
          </p:nvSpPr>
          <p:spPr bwMode="auto">
            <a:xfrm rot="-5400000">
              <a:off x="9943442" y="-488590"/>
              <a:ext cx="1512168" cy="5746948"/>
            </a:xfrm>
            <a:prstGeom prst="rect">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atin typeface="BONES" charset="0"/>
              </a:endParaRPr>
            </a:p>
          </p:txBody>
        </p:sp>
      </p:grpSp>
      <p:sp>
        <p:nvSpPr>
          <p:cNvPr id="534530" name="Title 1"/>
          <p:cNvSpPr>
            <a:spLocks noGrp="1"/>
          </p:cNvSpPr>
          <p:nvPr>
            <p:ph type="title"/>
          </p:nvPr>
        </p:nvSpPr>
        <p:spPr>
          <a:xfrm>
            <a:off x="7524750" y="-242888"/>
            <a:ext cx="6840538" cy="3130551"/>
          </a:xfrm>
        </p:spPr>
        <p:txBody>
          <a:bodyPr/>
          <a:lstStyle/>
          <a:p>
            <a:r>
              <a:rPr lang="en-US" altLang="zh-CN">
                <a:latin typeface="Arial Black" charset="0"/>
                <a:ea typeface="MS PGothic" charset="0"/>
              </a:rPr>
              <a:t>TO</a:t>
            </a:r>
            <a:br>
              <a:rPr lang="en-US" altLang="zh-CN">
                <a:latin typeface="Arial Black" charset="0"/>
                <a:ea typeface="MS PGothic" charset="0"/>
              </a:rPr>
            </a:br>
            <a:r>
              <a:rPr lang="en-US" altLang="zh-CN">
                <a:latin typeface="Arial Black" charset="0"/>
                <a:ea typeface="MS PGothic" charset="0"/>
              </a:rPr>
              <a:t>LIVE</a:t>
            </a:r>
            <a:br>
              <a:rPr lang="en-US" altLang="zh-CN">
                <a:latin typeface="Arial Black" charset="0"/>
                <a:ea typeface="MS PGothic" charset="0"/>
              </a:rPr>
            </a:br>
            <a:r>
              <a:rPr lang="en-US" altLang="zh-CN">
                <a:latin typeface="Arial Black" charset="0"/>
                <a:ea typeface="MS PGothic" charset="0"/>
              </a:rPr>
              <a:t>IS</a:t>
            </a:r>
            <a:br>
              <a:rPr lang="en-US" altLang="zh-CN">
                <a:latin typeface="Arial Black" charset="0"/>
                <a:ea typeface="MS PGothic" charset="0"/>
              </a:rPr>
            </a:br>
            <a:r>
              <a:rPr lang="en-US" altLang="zh-CN" sz="8800">
                <a:latin typeface="Arial Black" charset="0"/>
                <a:ea typeface="MS PGothic" charset="0"/>
              </a:rPr>
              <a:t>CHRIST</a:t>
            </a:r>
            <a:endParaRPr lang="en-US" altLang="zh-CN">
              <a:latin typeface="Arial Black" charset="0"/>
              <a:ea typeface="MS PGothic" charset="0"/>
            </a:endParaRPr>
          </a:p>
        </p:txBody>
      </p:sp>
      <p:sp>
        <p:nvSpPr>
          <p:cNvPr id="4" name="Title 1"/>
          <p:cNvSpPr txBox="1">
            <a:spLocks/>
          </p:cNvSpPr>
          <p:nvPr/>
        </p:nvSpPr>
        <p:spPr bwMode="auto">
          <a:xfrm>
            <a:off x="9901238" y="2781300"/>
            <a:ext cx="2087562" cy="3887788"/>
          </a:xfrm>
          <a:prstGeom prst="rect">
            <a:avLst/>
          </a:prstGeom>
          <a:noFill/>
          <a:ln>
            <a:noFill/>
          </a:ln>
          <a:extLst/>
        </p:spPr>
        <p:txBody>
          <a:bodyPr vert="vert" lIns="91333" tIns="45667" rIns="91333" bIns="45667" anchor="ctr"/>
          <a:lstStyle>
            <a:lvl1pPr algn="ctr" rtl="0" eaLnBrk="0" fontAlgn="base" hangingPunct="0">
              <a:spcBef>
                <a:spcPct val="0"/>
              </a:spcBef>
              <a:spcAft>
                <a:spcPct val="0"/>
              </a:spcAft>
              <a:defRPr kumimoji="1"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kumimoji="1" sz="4400">
                <a:solidFill>
                  <a:schemeClr val="tx2"/>
                </a:solidFill>
                <a:latin typeface="Arial Black" pitchFamily="-105" charset="0"/>
                <a:ea typeface="MS PGothic" pitchFamily="34" charset="-128"/>
                <a:cs typeface="MS PGothic" charset="0"/>
              </a:defRPr>
            </a:lvl2pPr>
            <a:lvl3pPr algn="ctr" rtl="0" eaLnBrk="0" fontAlgn="base" hangingPunct="0">
              <a:spcBef>
                <a:spcPct val="0"/>
              </a:spcBef>
              <a:spcAft>
                <a:spcPct val="0"/>
              </a:spcAft>
              <a:defRPr kumimoji="1" sz="4400">
                <a:solidFill>
                  <a:schemeClr val="tx2"/>
                </a:solidFill>
                <a:latin typeface="Arial Black" pitchFamily="-105" charset="0"/>
                <a:ea typeface="MS PGothic" pitchFamily="34" charset="-128"/>
                <a:cs typeface="MS PGothic" charset="0"/>
              </a:defRPr>
            </a:lvl3pPr>
            <a:lvl4pPr algn="ctr" rtl="0" eaLnBrk="0" fontAlgn="base" hangingPunct="0">
              <a:spcBef>
                <a:spcPct val="0"/>
              </a:spcBef>
              <a:spcAft>
                <a:spcPct val="0"/>
              </a:spcAft>
              <a:defRPr kumimoji="1" sz="4400">
                <a:solidFill>
                  <a:schemeClr val="tx2"/>
                </a:solidFill>
                <a:latin typeface="Arial Black" pitchFamily="-105" charset="0"/>
                <a:ea typeface="MS PGothic" pitchFamily="34" charset="-128"/>
                <a:cs typeface="MS PGothic" charset="0"/>
              </a:defRPr>
            </a:lvl4pPr>
            <a:lvl5pPr algn="ctr" rtl="0" eaLnBrk="0" fontAlgn="base" hangingPunct="0">
              <a:spcBef>
                <a:spcPct val="0"/>
              </a:spcBef>
              <a:spcAft>
                <a:spcPct val="0"/>
              </a:spcAft>
              <a:defRPr kumimoji="1" sz="4400">
                <a:solidFill>
                  <a:schemeClr val="tx2"/>
                </a:solidFill>
                <a:latin typeface="Arial Black" pitchFamily="-105" charset="0"/>
                <a:ea typeface="MS PGothic" pitchFamily="34" charset="-128"/>
                <a:cs typeface="MS PGothic" charset="0"/>
              </a:defRPr>
            </a:lvl5pPr>
            <a:lvl6pPr marL="457039" algn="ctr" rtl="0" fontAlgn="base">
              <a:spcBef>
                <a:spcPct val="0"/>
              </a:spcBef>
              <a:spcAft>
                <a:spcPct val="0"/>
              </a:spcAft>
              <a:defRPr sz="4400">
                <a:solidFill>
                  <a:schemeClr val="tx2"/>
                </a:solidFill>
                <a:latin typeface="Arial Black" pitchFamily="-105" charset="0"/>
              </a:defRPr>
            </a:lvl6pPr>
            <a:lvl7pPr marL="914079" algn="ctr" rtl="0" fontAlgn="base">
              <a:spcBef>
                <a:spcPct val="0"/>
              </a:spcBef>
              <a:spcAft>
                <a:spcPct val="0"/>
              </a:spcAft>
              <a:defRPr sz="4400">
                <a:solidFill>
                  <a:schemeClr val="tx2"/>
                </a:solidFill>
                <a:latin typeface="Arial Black" pitchFamily="-105" charset="0"/>
              </a:defRPr>
            </a:lvl7pPr>
            <a:lvl8pPr marL="1371119" algn="ctr" rtl="0" fontAlgn="base">
              <a:spcBef>
                <a:spcPct val="0"/>
              </a:spcBef>
              <a:spcAft>
                <a:spcPct val="0"/>
              </a:spcAft>
              <a:defRPr sz="4400">
                <a:solidFill>
                  <a:schemeClr val="tx2"/>
                </a:solidFill>
                <a:latin typeface="Arial Black" pitchFamily="-105" charset="0"/>
              </a:defRPr>
            </a:lvl8pPr>
            <a:lvl9pPr marL="1828159" algn="ctr" rtl="0" fontAlgn="base">
              <a:spcBef>
                <a:spcPct val="0"/>
              </a:spcBef>
              <a:spcAft>
                <a:spcPct val="0"/>
              </a:spcAft>
              <a:defRPr sz="4400">
                <a:solidFill>
                  <a:schemeClr val="tx2"/>
                </a:solidFill>
                <a:latin typeface="Arial Black" pitchFamily="-105" charset="0"/>
              </a:defRPr>
            </a:lvl9pPr>
          </a:lstStyle>
          <a:p>
            <a:pPr>
              <a:defRPr/>
            </a:pPr>
            <a:r>
              <a:rPr kumimoji="0" lang="en-US" altLang="zh-CN" dirty="0" smtClean="0">
                <a:ea typeface="MS PGothic" charset="0"/>
              </a:rPr>
              <a:t>TO DIE </a:t>
            </a:r>
            <a:br>
              <a:rPr kumimoji="0" lang="en-US" altLang="zh-CN" dirty="0" smtClean="0">
                <a:ea typeface="MS PGothic" charset="0"/>
              </a:rPr>
            </a:br>
            <a:r>
              <a:rPr kumimoji="0" lang="en-US" altLang="zh-CN" dirty="0" smtClean="0">
                <a:ea typeface="MS PGothic" charset="0"/>
              </a:rPr>
              <a:t>IS GAIN</a:t>
            </a:r>
            <a:endParaRPr kumimoji="0" lang="en-US" altLang="zh-CN" dirty="0">
              <a:ea typeface="MS PGothic" charset="0"/>
            </a:endParaRPr>
          </a:p>
        </p:txBody>
      </p:sp>
      <p:pic>
        <p:nvPicPr>
          <p:cNvPr id="534532" name="Picture 2" descr="toliveischrist_1440x90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13" y="17463"/>
            <a:ext cx="9144000" cy="684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8" name="Rectangle 1026"/>
          <p:cNvSpPr>
            <a:spLocks noGrp="1" noChangeArrowheads="1"/>
          </p:cNvSpPr>
          <p:nvPr>
            <p:ph type="title" idx="4294967295"/>
          </p:nvPr>
        </p:nvSpPr>
        <p:spPr/>
        <p:txBody>
          <a:bodyPr/>
          <a:lstStyle/>
          <a:p>
            <a:pPr eaLnBrk="1" hangingPunct="1">
              <a:defRPr/>
            </a:pPr>
            <a:r>
              <a:rPr lang="en-US" b="1">
                <a:effectLst>
                  <a:outerShdw blurRad="38100" dist="38100" dir="2700000" algn="tl">
                    <a:srgbClr val="000000"/>
                  </a:outerShdw>
                </a:effectLst>
                <a:latin typeface="Arial" charset="0"/>
                <a:ea typeface="MS PGothic" charset="0"/>
                <a:cs typeface="Arial" charset="0"/>
              </a:rPr>
              <a:t>To Review…</a:t>
            </a:r>
            <a:endParaRPr lang="en-US">
              <a:effectLst>
                <a:outerShdw blurRad="38100" dist="38100" dir="2700000" algn="tl">
                  <a:srgbClr val="000000"/>
                </a:outerShdw>
              </a:effectLst>
              <a:latin typeface="Arial" charset="0"/>
              <a:ea typeface="MS PGothic" charset="0"/>
              <a:cs typeface="Arial" charset="0"/>
            </a:endParaRPr>
          </a:p>
        </p:txBody>
      </p:sp>
      <p:sp>
        <p:nvSpPr>
          <p:cNvPr id="24579" name="Text Box 1027"/>
          <p:cNvSpPr txBox="1">
            <a:spLocks noChangeArrowheads="1"/>
          </p:cNvSpPr>
          <p:nvPr/>
        </p:nvSpPr>
        <p:spPr bwMode="auto">
          <a:xfrm>
            <a:off x="1371600" y="1905000"/>
            <a:ext cx="7086600" cy="3170238"/>
          </a:xfrm>
          <a:prstGeom prst="rect">
            <a:avLst/>
          </a:prstGeom>
          <a:noFill/>
          <a:ln w="12700" cap="sq">
            <a:noFill/>
            <a:miter lim="800000"/>
            <a:headEnd type="none" w="sm" len="sm"/>
            <a:tailEnd type="none" w="sm" len="sm"/>
          </a:ln>
        </p:spPr>
        <p:txBody>
          <a:bodyPr lIns="91354" tIns="45678" rIns="91354" bIns="45678">
            <a:spAutoFit/>
          </a:bodyPr>
          <a:lstStyle>
            <a:lvl1pPr marL="574675" indent="-574675"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buFont typeface="Arial" charset="0"/>
              <a:buAutoNum type="arabicPeriod"/>
              <a:defRPr/>
            </a:pPr>
            <a:r>
              <a:rPr lang="en-US" sz="4000" b="1">
                <a:effectLst>
                  <a:outerShdw blurRad="38100" dist="38100" dir="2700000" algn="tl">
                    <a:srgbClr val="000000"/>
                  </a:outerShdw>
                </a:effectLst>
                <a:latin typeface="Arial" charset="0"/>
                <a:cs typeface="Arial" charset="0"/>
              </a:rPr>
              <a:t>Go through the books studied so far in order</a:t>
            </a:r>
          </a:p>
          <a:p>
            <a:pPr eaLnBrk="1" hangingPunct="1">
              <a:buFont typeface="Arial" charset="0"/>
              <a:buAutoNum type="arabicPeriod"/>
              <a:defRPr/>
            </a:pPr>
            <a:r>
              <a:rPr lang="en-US" sz="4000" b="1">
                <a:effectLst>
                  <a:outerShdw blurRad="38100" dist="38100" dir="2700000" algn="tl">
                    <a:srgbClr val="000000"/>
                  </a:outerShdw>
                </a:effectLst>
                <a:latin typeface="Arial" charset="0"/>
                <a:cs typeface="Arial" charset="0"/>
              </a:rPr>
              <a:t>Give the key words</a:t>
            </a:r>
          </a:p>
          <a:p>
            <a:pPr eaLnBrk="1" hangingPunct="1">
              <a:buFont typeface="Arial" charset="0"/>
              <a:buAutoNum type="arabicPeriod"/>
              <a:defRPr/>
            </a:pPr>
            <a:r>
              <a:rPr lang="en-US" sz="4000" b="1">
                <a:effectLst>
                  <a:outerShdw blurRad="38100" dist="38100" dir="2700000" algn="tl">
                    <a:srgbClr val="000000"/>
                  </a:outerShdw>
                </a:effectLst>
                <a:latin typeface="Arial" charset="0"/>
                <a:cs typeface="Arial" charset="0"/>
              </a:rPr>
              <a:t>Give the theological category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536578" name="Picture 2" descr="humility Phil 2.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528638"/>
            <a:ext cx="8545513" cy="586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0883" name="Rectangle 4"/>
          <p:cNvSpPr>
            <a:spLocks noChangeArrowheads="1"/>
          </p:cNvSpPr>
          <p:nvPr/>
        </p:nvSpPr>
        <p:spPr bwMode="auto">
          <a:xfrm>
            <a:off x="611188" y="765175"/>
            <a:ext cx="4968875" cy="3527425"/>
          </a:xfrm>
          <a:prstGeom prst="rect">
            <a:avLst/>
          </a:prstGeom>
          <a:solidFill>
            <a:srgbClr val="000000"/>
          </a:solidFill>
          <a:ln w="9525">
            <a:noFill/>
            <a:round/>
            <a:headEnd/>
            <a:tailEnd/>
          </a:ln>
        </p:spPr>
        <p:txBody>
          <a:bodyPr lIns="91365" tIns="45683" rIns="91365" bIns="45683"/>
          <a:lstStyle/>
          <a:p>
            <a:pPr eaLnBrk="0" fontAlgn="auto" hangingPunct="0">
              <a:spcBef>
                <a:spcPts val="0"/>
              </a:spcBef>
              <a:spcAft>
                <a:spcPts val="0"/>
              </a:spcAft>
              <a:defRPr/>
            </a:pPr>
            <a:endParaRPr lang="en-US" sz="1800">
              <a:solidFill>
                <a:prstClr val="black"/>
              </a:solidFill>
              <a:latin typeface="BONES" charset="0"/>
              <a:ea typeface="+mn-ea"/>
              <a:cs typeface="+mn-cs"/>
            </a:endParaRPr>
          </a:p>
        </p:txBody>
      </p:sp>
      <p:sp>
        <p:nvSpPr>
          <p:cNvPr id="287747" name="Title 1"/>
          <p:cNvSpPr>
            <a:spLocks noGrp="1"/>
          </p:cNvSpPr>
          <p:nvPr>
            <p:ph type="title"/>
          </p:nvPr>
        </p:nvSpPr>
        <p:spPr>
          <a:xfrm>
            <a:off x="611188" y="476250"/>
            <a:ext cx="7772400" cy="1008063"/>
          </a:xfrm>
        </p:spPr>
        <p:txBody>
          <a:bodyPr>
            <a:normAutofit/>
          </a:bodyPr>
          <a:lstStyle/>
          <a:p>
            <a:pPr eaLnBrk="1" hangingPunct="1">
              <a:defRPr/>
            </a:pPr>
            <a:r>
              <a:rPr lang="en-US">
                <a:solidFill>
                  <a:schemeClr val="bg1"/>
                </a:solidFill>
                <a:effectLst>
                  <a:outerShdw blurRad="38100" dist="38100" dir="2700000" algn="tl">
                    <a:srgbClr val="EEECE1"/>
                  </a:outerShdw>
                </a:effectLst>
                <a:latin typeface="Calibri" charset="0"/>
                <a:cs typeface="+mj-cs"/>
              </a:rPr>
              <a:t>What is Humility?</a:t>
            </a:r>
          </a:p>
        </p:txBody>
      </p:sp>
      <p:sp>
        <p:nvSpPr>
          <p:cNvPr id="536581" name="Title 1"/>
          <p:cNvSpPr txBox="1">
            <a:spLocks/>
          </p:cNvSpPr>
          <p:nvPr/>
        </p:nvSpPr>
        <p:spPr bwMode="auto">
          <a:xfrm>
            <a:off x="539750" y="1557338"/>
            <a:ext cx="5040313"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en-US" sz="2800" b="1">
                <a:solidFill>
                  <a:srgbClr val="FFFFFF"/>
                </a:solidFill>
                <a:latin typeface="Arial" charset="0"/>
                <a:cs typeface="Arial" charset="0"/>
              </a:rPr>
              <a:t>Humility does not mean </a:t>
            </a:r>
            <a:br>
              <a:rPr lang="en-US" sz="2800" b="1">
                <a:solidFill>
                  <a:srgbClr val="FFFFFF"/>
                </a:solidFill>
                <a:latin typeface="Arial" charset="0"/>
                <a:cs typeface="Arial" charset="0"/>
              </a:rPr>
            </a:br>
            <a:r>
              <a:rPr lang="en-US" sz="2800" b="1">
                <a:solidFill>
                  <a:srgbClr val="FFFFFF"/>
                </a:solidFill>
                <a:latin typeface="Arial" charset="0"/>
                <a:cs typeface="Arial" charset="0"/>
              </a:rPr>
              <a:t>you think less of yourself.</a:t>
            </a:r>
          </a:p>
          <a:p>
            <a:pPr algn="ctr"/>
            <a:endParaRPr lang="en-US" sz="2800" b="1">
              <a:solidFill>
                <a:srgbClr val="FFFFFF"/>
              </a:solidFill>
              <a:latin typeface="Arial" charset="0"/>
              <a:cs typeface="Arial" charset="0"/>
            </a:endParaRPr>
          </a:p>
          <a:p>
            <a:pPr algn="ctr"/>
            <a:r>
              <a:rPr lang="en-US" sz="2800" b="1">
                <a:solidFill>
                  <a:srgbClr val="FFFFFF"/>
                </a:solidFill>
                <a:latin typeface="Arial" charset="0"/>
                <a:cs typeface="Arial" charset="0"/>
              </a:rPr>
              <a:t>It means </a:t>
            </a:r>
            <a:br>
              <a:rPr lang="en-US" sz="2800" b="1">
                <a:solidFill>
                  <a:srgbClr val="FFFFFF"/>
                </a:solidFill>
                <a:latin typeface="Arial" charset="0"/>
                <a:cs typeface="Arial" charset="0"/>
              </a:rPr>
            </a:br>
            <a:r>
              <a:rPr lang="en-US" sz="2800" b="1">
                <a:solidFill>
                  <a:srgbClr val="FFFFFF"/>
                </a:solidFill>
                <a:latin typeface="Arial" charset="0"/>
                <a:cs typeface="Arial" charset="0"/>
              </a:rPr>
              <a:t>you think of yourself less.</a:t>
            </a:r>
          </a:p>
          <a:p>
            <a:pPr algn="ctr"/>
            <a:endParaRPr lang="en-US" sz="2800" b="1">
              <a:solidFill>
                <a:srgbClr val="FFFFFF"/>
              </a:solidFill>
              <a:latin typeface="Arial" charset="0"/>
              <a:cs typeface="Arial" charset="0"/>
            </a:endParaRPr>
          </a:p>
          <a:p>
            <a:pPr algn="ctr"/>
            <a:r>
              <a:rPr lang="en-US" sz="2800" b="1">
                <a:solidFill>
                  <a:srgbClr val="FFFFFF"/>
                </a:solidFill>
                <a:latin typeface="Arial" charset="0"/>
                <a:cs typeface="Arial" charset="0"/>
              </a:rPr>
              <a:t>—Ken Blanchard—</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16066" name="Title 1"/>
          <p:cNvSpPr>
            <a:spLocks noGrp="1"/>
          </p:cNvSpPr>
          <p:nvPr>
            <p:ph type="title"/>
          </p:nvPr>
        </p:nvSpPr>
        <p:spPr>
          <a:xfrm>
            <a:off x="0" y="0"/>
            <a:ext cx="9144000" cy="1052513"/>
          </a:xfrm>
          <a:solidFill>
            <a:srgbClr val="002060"/>
          </a:solidFill>
        </p:spPr>
        <p:txBody>
          <a:bodyPr>
            <a:normAutofit/>
          </a:bodyPr>
          <a:lstStyle/>
          <a:p>
            <a:pPr eaLnBrk="1" hangingPunct="1">
              <a:defRPr/>
            </a:pPr>
            <a:r>
              <a:rPr lang="en-US" sz="3600">
                <a:solidFill>
                  <a:schemeClr val="bg1"/>
                </a:solidFill>
                <a:effectLst>
                  <a:outerShdw blurRad="38100" dist="38100" dir="2700000" algn="tl">
                    <a:srgbClr val="000000"/>
                  </a:outerShdw>
                </a:effectLst>
                <a:latin typeface="Calibri" charset="0"/>
                <a:cs typeface="+mj-cs"/>
              </a:rPr>
              <a:t>Don</a:t>
            </a:r>
            <a:r>
              <a:rPr lang="fr-FR" sz="3600">
                <a:solidFill>
                  <a:schemeClr val="bg1"/>
                </a:solidFill>
                <a:effectLst>
                  <a:outerShdw blurRad="38100" dist="38100" dir="2700000" algn="tl">
                    <a:srgbClr val="000000"/>
                  </a:outerShdw>
                </a:effectLst>
                <a:latin typeface="Calibri" charset="0"/>
                <a:cs typeface="+mj-cs"/>
              </a:rPr>
              <a:t>'</a:t>
            </a:r>
            <a:r>
              <a:rPr lang="en-US" sz="3600">
                <a:solidFill>
                  <a:schemeClr val="bg1"/>
                </a:solidFill>
                <a:effectLst>
                  <a:outerShdw blurRad="38100" dist="38100" dir="2700000" algn="tl">
                    <a:srgbClr val="000000"/>
                  </a:outerShdw>
                </a:effectLst>
                <a:latin typeface="Calibri" charset="0"/>
                <a:cs typeface="+mj-cs"/>
              </a:rPr>
              <a:t>ts and Do</a:t>
            </a:r>
            <a:r>
              <a:rPr lang="fr-FR" sz="3600">
                <a:solidFill>
                  <a:schemeClr val="bg1"/>
                </a:solidFill>
                <a:effectLst>
                  <a:outerShdw blurRad="38100" dist="38100" dir="2700000" algn="tl">
                    <a:srgbClr val="000000"/>
                  </a:outerShdw>
                </a:effectLst>
                <a:latin typeface="Calibri" charset="0"/>
                <a:cs typeface="+mj-cs"/>
              </a:rPr>
              <a:t>'</a:t>
            </a:r>
            <a:r>
              <a:rPr lang="en-US" sz="3600">
                <a:solidFill>
                  <a:schemeClr val="bg1"/>
                </a:solidFill>
                <a:effectLst>
                  <a:outerShdw blurRad="38100" dist="38100" dir="2700000" algn="tl">
                    <a:srgbClr val="000000"/>
                  </a:outerShdw>
                </a:effectLst>
                <a:latin typeface="Calibri" charset="0"/>
                <a:cs typeface="+mj-cs"/>
              </a:rPr>
              <a:t>s</a:t>
            </a:r>
          </a:p>
        </p:txBody>
      </p:sp>
      <p:sp>
        <p:nvSpPr>
          <p:cNvPr id="251907" name="Title 1"/>
          <p:cNvSpPr txBox="1">
            <a:spLocks/>
          </p:cNvSpPr>
          <p:nvPr/>
        </p:nvSpPr>
        <p:spPr bwMode="auto">
          <a:xfrm>
            <a:off x="0" y="2060575"/>
            <a:ext cx="4211638" cy="2160588"/>
          </a:xfrm>
          <a:prstGeom prst="rect">
            <a:avLst/>
          </a:prstGeom>
          <a:noFill/>
          <a:ln w="9525">
            <a:noFill/>
            <a:miter lim="800000"/>
            <a:headEnd/>
            <a:tailEnd/>
          </a:ln>
        </p:spPr>
        <p:txBody>
          <a:bodyPr lIns="91354" tIns="45678" rIns="91354" bIns="45678"/>
          <a:lstStyle/>
          <a:p>
            <a:pPr fontAlgn="auto">
              <a:spcBef>
                <a:spcPts val="0"/>
              </a:spcBef>
              <a:spcAft>
                <a:spcPts val="0"/>
              </a:spcAft>
              <a:defRPr/>
            </a:pPr>
            <a:r>
              <a:rPr lang="en-US" sz="3600" b="1" baseline="30000" dirty="0">
                <a:solidFill>
                  <a:prstClr val="white"/>
                </a:solidFill>
                <a:latin typeface="Arial Narrow" pitchFamily="34" charset="0"/>
                <a:ea typeface="+mn-ea"/>
                <a:cs typeface="+mn-cs"/>
              </a:rPr>
              <a:t>3</a:t>
            </a:r>
            <a:r>
              <a:rPr lang="en-US" sz="3600" b="1" dirty="0">
                <a:solidFill>
                  <a:prstClr val="white"/>
                </a:solidFill>
                <a:latin typeface="Arial Narrow" pitchFamily="34" charset="0"/>
                <a:ea typeface="+mn-ea"/>
                <a:cs typeface="+mn-cs"/>
              </a:rPr>
              <a:t>Do nothing from selfishness or empty conceit, </a:t>
            </a:r>
            <a:endParaRPr lang="en-US" sz="2000" b="1" dirty="0">
              <a:solidFill>
                <a:prstClr val="white"/>
              </a:solidFill>
              <a:latin typeface="Arial Narrow" pitchFamily="34" charset="0"/>
              <a:ea typeface="+mn-ea"/>
              <a:cs typeface="+mn-cs"/>
            </a:endParaRPr>
          </a:p>
        </p:txBody>
      </p:sp>
      <p:sp>
        <p:nvSpPr>
          <p:cNvPr id="537604" name="Title 1"/>
          <p:cNvSpPr txBox="1">
            <a:spLocks/>
          </p:cNvSpPr>
          <p:nvPr/>
        </p:nvSpPr>
        <p:spPr bwMode="auto">
          <a:xfrm rot="10800000">
            <a:off x="19050" y="765175"/>
            <a:ext cx="9144000" cy="863600"/>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en-US" sz="3600">
                <a:solidFill>
                  <a:srgbClr val="FFFFFF"/>
                </a:solidFill>
                <a:latin typeface="Arial Black" charset="0"/>
              </a:rPr>
              <a:t>of Upside Down Living</a:t>
            </a:r>
          </a:p>
        </p:txBody>
      </p:sp>
      <p:sp>
        <p:nvSpPr>
          <p:cNvPr id="251909" name="Title 1"/>
          <p:cNvSpPr txBox="1">
            <a:spLocks/>
          </p:cNvSpPr>
          <p:nvPr/>
        </p:nvSpPr>
        <p:spPr bwMode="auto">
          <a:xfrm>
            <a:off x="4356100" y="2060575"/>
            <a:ext cx="4932363" cy="2447925"/>
          </a:xfrm>
          <a:prstGeom prst="rect">
            <a:avLst/>
          </a:prstGeom>
          <a:noFill/>
          <a:ln w="9525">
            <a:noFill/>
            <a:miter lim="800000"/>
            <a:headEnd/>
            <a:tailEnd/>
          </a:ln>
        </p:spPr>
        <p:txBody>
          <a:bodyPr lIns="91354" tIns="45678" rIns="91354" bIns="45678"/>
          <a:lstStyle/>
          <a:p>
            <a:pPr fontAlgn="auto">
              <a:spcBef>
                <a:spcPts val="0"/>
              </a:spcBef>
              <a:spcAft>
                <a:spcPts val="0"/>
              </a:spcAft>
              <a:defRPr/>
            </a:pPr>
            <a:r>
              <a:rPr lang="en-US" sz="3600" b="1" dirty="0">
                <a:solidFill>
                  <a:prstClr val="white"/>
                </a:solidFill>
                <a:latin typeface="Arial Narrow" pitchFamily="34" charset="0"/>
                <a:ea typeface="+mn-ea"/>
                <a:cs typeface="+mn-cs"/>
              </a:rPr>
              <a:t>but with humility of mind regard one another as more important than yourselves;</a:t>
            </a:r>
            <a:endParaRPr lang="en-US" sz="2000" b="1" dirty="0">
              <a:solidFill>
                <a:prstClr val="white"/>
              </a:solidFill>
              <a:latin typeface="Arial Narrow" pitchFamily="34" charset="0"/>
              <a:ea typeface="+mn-ea"/>
              <a:cs typeface="+mn-cs"/>
            </a:endParaRPr>
          </a:p>
        </p:txBody>
      </p:sp>
      <p:sp>
        <p:nvSpPr>
          <p:cNvPr id="251910" name="Title 1"/>
          <p:cNvSpPr txBox="1">
            <a:spLocks/>
          </p:cNvSpPr>
          <p:nvPr/>
        </p:nvSpPr>
        <p:spPr bwMode="auto">
          <a:xfrm>
            <a:off x="0" y="4652963"/>
            <a:ext cx="4211638" cy="1871662"/>
          </a:xfrm>
          <a:prstGeom prst="rect">
            <a:avLst/>
          </a:prstGeom>
          <a:noFill/>
          <a:ln w="9525">
            <a:noFill/>
            <a:miter lim="800000"/>
            <a:headEnd/>
            <a:tailEnd/>
          </a:ln>
        </p:spPr>
        <p:txBody>
          <a:bodyPr lIns="91354" tIns="45678" rIns="91354" bIns="45678"/>
          <a:lstStyle/>
          <a:p>
            <a:pPr fontAlgn="auto">
              <a:spcBef>
                <a:spcPts val="0"/>
              </a:spcBef>
              <a:spcAft>
                <a:spcPts val="0"/>
              </a:spcAft>
              <a:defRPr/>
            </a:pPr>
            <a:r>
              <a:rPr lang="en-US" sz="3600" b="1" baseline="30000" dirty="0">
                <a:solidFill>
                  <a:prstClr val="white"/>
                </a:solidFill>
                <a:latin typeface="Arial Narrow" pitchFamily="34" charset="0"/>
                <a:ea typeface="+mn-ea"/>
                <a:cs typeface="+mn-cs"/>
              </a:rPr>
              <a:t>4</a:t>
            </a:r>
            <a:r>
              <a:rPr lang="en-US" sz="3600" b="1" dirty="0">
                <a:solidFill>
                  <a:prstClr val="white"/>
                </a:solidFill>
                <a:latin typeface="Arial Narrow" pitchFamily="34" charset="0"/>
                <a:ea typeface="+mn-ea"/>
                <a:cs typeface="+mn-cs"/>
              </a:rPr>
              <a:t>do not </a:t>
            </a:r>
            <a:r>
              <a:rPr lang="en-US" sz="3600" b="1" i="1" dirty="0">
                <a:solidFill>
                  <a:prstClr val="white"/>
                </a:solidFill>
                <a:latin typeface="Arial Narrow" pitchFamily="34" charset="0"/>
                <a:ea typeface="+mn-ea"/>
                <a:cs typeface="+mn-cs"/>
              </a:rPr>
              <a:t>merely</a:t>
            </a:r>
            <a:r>
              <a:rPr lang="en-US" sz="3600" b="1" dirty="0">
                <a:solidFill>
                  <a:prstClr val="white"/>
                </a:solidFill>
                <a:latin typeface="Arial Narrow" pitchFamily="34" charset="0"/>
                <a:ea typeface="+mn-ea"/>
                <a:cs typeface="+mn-cs"/>
              </a:rPr>
              <a:t> look out for your own personal interests,</a:t>
            </a:r>
            <a:endParaRPr lang="en-US" sz="2000" b="1" dirty="0">
              <a:solidFill>
                <a:prstClr val="white"/>
              </a:solidFill>
              <a:latin typeface="Arial Narrow" pitchFamily="34" charset="0"/>
              <a:ea typeface="+mn-ea"/>
              <a:cs typeface="+mn-cs"/>
            </a:endParaRPr>
          </a:p>
        </p:txBody>
      </p:sp>
      <p:sp>
        <p:nvSpPr>
          <p:cNvPr id="251911" name="Title 1"/>
          <p:cNvSpPr txBox="1">
            <a:spLocks/>
          </p:cNvSpPr>
          <p:nvPr/>
        </p:nvSpPr>
        <p:spPr bwMode="auto">
          <a:xfrm>
            <a:off x="4356100" y="4652963"/>
            <a:ext cx="4211638" cy="1584325"/>
          </a:xfrm>
          <a:prstGeom prst="rect">
            <a:avLst/>
          </a:prstGeom>
          <a:noFill/>
          <a:ln w="9525">
            <a:noFill/>
            <a:miter lim="800000"/>
            <a:headEnd/>
            <a:tailEnd/>
          </a:ln>
        </p:spPr>
        <p:txBody>
          <a:bodyPr lIns="91354" tIns="45678" rIns="91354" bIns="45678"/>
          <a:lstStyle/>
          <a:p>
            <a:pPr fontAlgn="auto">
              <a:spcBef>
                <a:spcPts val="0"/>
              </a:spcBef>
              <a:spcAft>
                <a:spcPts val="0"/>
              </a:spcAft>
              <a:defRPr/>
            </a:pPr>
            <a:r>
              <a:rPr lang="en-US" sz="3600" b="1" dirty="0">
                <a:solidFill>
                  <a:prstClr val="white"/>
                </a:solidFill>
                <a:latin typeface="Arial Narrow" pitchFamily="34" charset="0"/>
                <a:ea typeface="+mn-ea"/>
                <a:cs typeface="+mn-cs"/>
              </a:rPr>
              <a:t>but also for the interests of others.</a:t>
            </a:r>
            <a:endParaRPr lang="en-US" sz="2000" b="1" dirty="0">
              <a:solidFill>
                <a:prstClr val="white"/>
              </a:solidFill>
              <a:latin typeface="Arial Narrow" pitchFamily="34" charset="0"/>
              <a:ea typeface="+mn-ea"/>
              <a:cs typeface="+mn-cs"/>
            </a:endParaRPr>
          </a:p>
        </p:txBody>
      </p:sp>
      <p:sp>
        <p:nvSpPr>
          <p:cNvPr id="251912" name="Curved Right Arrow 1"/>
          <p:cNvSpPr>
            <a:spLocks noChangeArrowheads="1"/>
          </p:cNvSpPr>
          <p:nvPr/>
        </p:nvSpPr>
        <p:spPr bwMode="auto">
          <a:xfrm rot="2928282">
            <a:off x="661988" y="-642938"/>
            <a:ext cx="1123950" cy="3130551"/>
          </a:xfrm>
          <a:prstGeom prst="curvedRightArrow">
            <a:avLst>
              <a:gd name="adj1" fmla="val 25003"/>
              <a:gd name="adj2" fmla="val 49994"/>
              <a:gd name="adj3" fmla="val 25000"/>
            </a:avLst>
          </a:prstGeom>
          <a:solidFill>
            <a:srgbClr val="FFFF00"/>
          </a:solidFill>
          <a:ln w="9525">
            <a:solidFill>
              <a:schemeClr val="tx1"/>
            </a:solidFill>
            <a:round/>
            <a:headEnd/>
            <a:tailEnd/>
          </a:ln>
        </p:spPr>
        <p:txBody>
          <a:bodyPr lIns="91365" tIns="45683" rIns="91365" bIns="45683"/>
          <a:lstStyle/>
          <a:p>
            <a:pPr eaLnBrk="0" fontAlgn="auto" hangingPunct="0">
              <a:spcBef>
                <a:spcPts val="0"/>
              </a:spcBef>
              <a:spcAft>
                <a:spcPts val="0"/>
              </a:spcAft>
              <a:defRPr/>
            </a:pPr>
            <a:endParaRPr lang="en-US" sz="1800">
              <a:solidFill>
                <a:prstClr val="black"/>
              </a:solidFill>
              <a:latin typeface="BONES" charset="0"/>
              <a:ea typeface="+mn-ea"/>
              <a:cs typeface="+mn-cs"/>
            </a:endParaRPr>
          </a:p>
        </p:txBody>
      </p:sp>
      <p:sp>
        <p:nvSpPr>
          <p:cNvPr id="11" name="Curved Right Arrow 10"/>
          <p:cNvSpPr/>
          <p:nvPr/>
        </p:nvSpPr>
        <p:spPr bwMode="auto">
          <a:xfrm rot="7871718" flipV="1">
            <a:off x="7286625" y="-642937"/>
            <a:ext cx="1123950" cy="3130550"/>
          </a:xfrm>
          <a:prstGeom prst="curvedRightArrow">
            <a:avLst/>
          </a:prstGeom>
          <a:solidFill>
            <a:schemeClr val="accent6">
              <a:lumMod val="60000"/>
              <a:lumOff val="40000"/>
            </a:schemeClr>
          </a:solidFill>
          <a:ln w="9525" cap="flat" cmpd="sng" algn="ctr">
            <a:solidFill>
              <a:schemeClr val="tx1"/>
            </a:solidFill>
            <a:prstDash val="solid"/>
            <a:round/>
            <a:headEnd type="none" w="med" len="med"/>
            <a:tailEnd type="none" w="med" len="med"/>
          </a:ln>
          <a:effectLst/>
        </p:spPr>
        <p:txBody>
          <a:bodyPr lIns="91365" tIns="45683" rIns="91365" bIns="45683"/>
          <a:lstStyle/>
          <a:p>
            <a:pPr eaLnBrk="0" fontAlgn="auto" hangingPunct="0">
              <a:spcBef>
                <a:spcPts val="0"/>
              </a:spcBef>
              <a:spcAft>
                <a:spcPts val="0"/>
              </a:spcAft>
              <a:defRPr/>
            </a:pPr>
            <a:endParaRPr lang="en-US" sz="1800">
              <a:solidFill>
                <a:srgbClr val="4F81BD">
                  <a:lumMod val="60000"/>
                  <a:lumOff val="40000"/>
                </a:srgbClr>
              </a:solidFill>
              <a:latin typeface="BONES" pitchFamily="-105" charset="0"/>
              <a:ea typeface="ＭＳ Ｐゴシック" charset="0"/>
              <a:cs typeface="ＭＳ Ｐゴシック" charset="0"/>
            </a:endParaRPr>
          </a:p>
        </p:txBody>
      </p:sp>
      <p:pic>
        <p:nvPicPr>
          <p:cNvPr id="537610" name="Picture 2" descr="maternallove-775781.jpg"/>
          <p:cNvPicPr>
            <a:picLocks noChangeAspect="1"/>
          </p:cNvPicPr>
          <p:nvPr/>
        </p:nvPicPr>
        <p:blipFill>
          <a:blip r:embed="rId3">
            <a:extLst>
              <a:ext uri="{28A0092B-C50C-407E-A947-70E740481C1C}">
                <a14:useLocalDpi xmlns:a14="http://schemas.microsoft.com/office/drawing/2010/main" val="0"/>
              </a:ext>
            </a:extLst>
          </a:blip>
          <a:srcRect l="3920" b="14615"/>
          <a:stretch>
            <a:fillRect/>
          </a:stretch>
        </p:blipFill>
        <p:spPr bwMode="auto">
          <a:xfrm>
            <a:off x="1908175" y="3321050"/>
            <a:ext cx="2376488"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9650" name="Title 1"/>
          <p:cNvSpPr>
            <a:spLocks noGrp="1"/>
          </p:cNvSpPr>
          <p:nvPr>
            <p:ph type="title"/>
          </p:nvPr>
        </p:nvSpPr>
        <p:spPr>
          <a:xfrm>
            <a:off x="38100" y="260350"/>
            <a:ext cx="9070975" cy="1143000"/>
          </a:xfrm>
        </p:spPr>
        <p:txBody>
          <a:bodyPr/>
          <a:lstStyle/>
          <a:p>
            <a:pPr eaLnBrk="1" hangingPunct="1"/>
            <a:r>
              <a:rPr lang="en-US" b="1">
                <a:solidFill>
                  <a:schemeClr val="bg1"/>
                </a:solidFill>
                <a:latin typeface="Calibri" charset="0"/>
              </a:rPr>
              <a:t>Ai sẽ rửa chén?</a:t>
            </a:r>
          </a:p>
        </p:txBody>
      </p:sp>
      <p:pic>
        <p:nvPicPr>
          <p:cNvPr id="539651" name="Picture 1" descr="washing-dishes pas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28775"/>
            <a:ext cx="321945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9652" name="Picture 2" descr="washing_dishes present ma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03675" y="1628775"/>
            <a:ext cx="5148263"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540674" name="Title 1"/>
          <p:cNvSpPr>
            <a:spLocks noGrp="1"/>
          </p:cNvSpPr>
          <p:nvPr>
            <p:ph type="title"/>
          </p:nvPr>
        </p:nvSpPr>
        <p:spPr>
          <a:xfrm>
            <a:off x="109538" y="260350"/>
            <a:ext cx="8926512" cy="2171700"/>
          </a:xfrm>
        </p:spPr>
        <p:txBody>
          <a:bodyPr/>
          <a:lstStyle/>
          <a:p>
            <a:pPr marL="808038" indent="-808038" algn="l" eaLnBrk="1" hangingPunct="1"/>
            <a:r>
              <a:rPr lang="en-US" b="1">
                <a:solidFill>
                  <a:srgbClr val="FFFFFF"/>
                </a:solidFill>
                <a:latin typeface="Calibri" charset="0"/>
              </a:rPr>
              <a:t>II. We can be truly united only as long as we are truly humble.</a:t>
            </a:r>
          </a:p>
        </p:txBody>
      </p:sp>
      <p:pic>
        <p:nvPicPr>
          <p:cNvPr id="540675" name="Picture 1" descr="humility clothed by Jesu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39975" y="2492375"/>
            <a:ext cx="4679950" cy="429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41698" name="Picture 1" descr="Humility_Road_Sign_219816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82638"/>
            <a:ext cx="9144000" cy="607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3890" name="Title 1"/>
          <p:cNvSpPr>
            <a:spLocks noGrp="1"/>
          </p:cNvSpPr>
          <p:nvPr>
            <p:ph type="title"/>
          </p:nvPr>
        </p:nvSpPr>
        <p:spPr>
          <a:xfrm>
            <a:off x="684213" y="11113"/>
            <a:ext cx="7772400" cy="1473200"/>
          </a:xfrm>
          <a:solidFill>
            <a:srgbClr val="FF0000"/>
          </a:solidFill>
        </p:spPr>
        <p:txBody>
          <a:bodyPr>
            <a:normAutofit/>
          </a:bodyPr>
          <a:lstStyle/>
          <a:p>
            <a:pPr eaLnBrk="1" hangingPunct="1">
              <a:defRPr/>
            </a:pPr>
            <a:r>
              <a:rPr lang="en-US">
                <a:solidFill>
                  <a:schemeClr val="bg1"/>
                </a:solidFill>
                <a:effectLst>
                  <a:outerShdw blurRad="38100" dist="38100" dir="2700000" algn="tl">
                    <a:srgbClr val="000000"/>
                  </a:outerShdw>
                </a:effectLst>
                <a:latin typeface="Calibri" charset="0"/>
                <a:cs typeface="+mj-cs"/>
              </a:rPr>
              <a:t>Bạn có khiêm nhường không?  </a:t>
            </a:r>
            <a:br>
              <a:rPr lang="en-US">
                <a:solidFill>
                  <a:schemeClr val="bg1"/>
                </a:solidFill>
                <a:effectLst>
                  <a:outerShdw blurRad="38100" dist="38100" dir="2700000" algn="tl">
                    <a:srgbClr val="000000"/>
                  </a:outerShdw>
                </a:effectLst>
                <a:latin typeface="Calibri" charset="0"/>
                <a:cs typeface="+mj-cs"/>
              </a:rPr>
            </a:br>
            <a:r>
              <a:rPr lang="en-US">
                <a:solidFill>
                  <a:schemeClr val="bg1"/>
                </a:solidFill>
                <a:effectLst>
                  <a:outerShdw blurRad="38100" dist="38100" dir="2700000" algn="tl">
                    <a:srgbClr val="000000"/>
                  </a:outerShdw>
                </a:effectLst>
                <a:latin typeface="Calibri" charset="0"/>
                <a:cs typeface="+mj-cs"/>
              </a:rPr>
              <a:t>Có 4 câu hỏi…</a:t>
            </a:r>
          </a:p>
        </p:txBody>
      </p:sp>
      <p:sp>
        <p:nvSpPr>
          <p:cNvPr id="5" name="Rectangle 4"/>
          <p:cNvSpPr/>
          <p:nvPr/>
        </p:nvSpPr>
        <p:spPr>
          <a:xfrm rot="1240711">
            <a:off x="1107289" y="3434235"/>
            <a:ext cx="7117652" cy="1200329"/>
          </a:xfrm>
          <a:prstGeom prst="rect">
            <a:avLst/>
          </a:prstGeom>
          <a:solidFill>
            <a:srgbClr val="005D2B"/>
          </a:solidFill>
        </p:spPr>
        <p:txBody>
          <a:bodyPr lIns="91365" tIns="45683" rIns="91365" bIns="45683">
            <a:spAutoFit/>
            <a:scene3d>
              <a:camera prst="orthographicFront"/>
              <a:lightRig rig="balanced" dir="t">
                <a:rot lat="0" lon="0" rev="2100000"/>
              </a:lightRig>
            </a:scene3d>
            <a:sp3d extrusionH="57150" prstMaterial="metal">
              <a:bevelT w="38100" h="25400"/>
              <a:contourClr>
                <a:schemeClr val="bg2"/>
              </a:contourClr>
            </a:sp3d>
          </a:bodyPr>
          <a:lstStyle/>
          <a:p>
            <a:pPr algn="ctr" fontAlgn="auto">
              <a:spcBef>
                <a:spcPts val="0"/>
              </a:spcBef>
              <a:spcAft>
                <a:spcPts val="0"/>
              </a:spcAft>
              <a:defRPr/>
            </a:pPr>
            <a:r>
              <a:rPr lang="en-US" sz="7200" b="1" kern="0" dirty="0" err="1">
                <a:ln w="50800"/>
                <a:solidFill>
                  <a:sysClr val="window" lastClr="FFFFFF"/>
                </a:solidFill>
                <a:latin typeface="Arial"/>
                <a:ea typeface="ＭＳ Ｐゴシック" charset="0"/>
                <a:cs typeface="Arial"/>
              </a:rPr>
              <a:t>Khiêm</a:t>
            </a:r>
            <a:r>
              <a:rPr lang="en-US" sz="7200" b="1" kern="0" dirty="0">
                <a:ln w="50800"/>
                <a:solidFill>
                  <a:sysClr val="window" lastClr="FFFFFF"/>
                </a:solidFill>
                <a:latin typeface="Arial"/>
                <a:ea typeface="ＭＳ Ｐゴシック" charset="0"/>
                <a:cs typeface="Arial"/>
              </a:rPr>
              <a:t> </a:t>
            </a:r>
            <a:r>
              <a:rPr lang="en-US" sz="7200" b="1" kern="0" dirty="0" err="1">
                <a:ln w="50800"/>
                <a:solidFill>
                  <a:sysClr val="window" lastClr="FFFFFF"/>
                </a:solidFill>
                <a:latin typeface="Arial"/>
                <a:ea typeface="ＭＳ Ｐゴシック" charset="0"/>
                <a:cs typeface="Arial"/>
              </a:rPr>
              <a:t>nhường</a:t>
            </a:r>
            <a:endParaRPr lang="en-US" sz="7200" b="1" kern="0" dirty="0">
              <a:ln w="50800"/>
              <a:solidFill>
                <a:sysClr val="window" lastClr="FFFFFF"/>
              </a:solidFill>
              <a:latin typeface="Arial"/>
              <a:ea typeface="ＭＳ Ｐゴシック" charset="0"/>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42722" name="Title 1"/>
          <p:cNvSpPr>
            <a:spLocks noGrp="1"/>
          </p:cNvSpPr>
          <p:nvPr>
            <p:ph type="title"/>
          </p:nvPr>
        </p:nvSpPr>
        <p:spPr>
          <a:xfrm>
            <a:off x="685800" y="44450"/>
            <a:ext cx="7772400" cy="2603500"/>
          </a:xfrm>
        </p:spPr>
        <p:txBody>
          <a:bodyPr/>
          <a:lstStyle/>
          <a:p>
            <a:pPr eaLnBrk="1" hangingPunct="1"/>
            <a:r>
              <a:rPr lang="en-US" b="1">
                <a:solidFill>
                  <a:schemeClr val="bg1"/>
                </a:solidFill>
                <a:latin typeface="Calibri" charset="0"/>
              </a:rPr>
              <a:t>Câu hỏi 1</a:t>
            </a:r>
            <a:r>
              <a:rPr lang="en-US">
                <a:solidFill>
                  <a:schemeClr val="bg1"/>
                </a:solidFill>
                <a:latin typeface="Calibri" charset="0"/>
              </a:rPr>
              <a:t>: </a:t>
            </a:r>
            <a:br>
              <a:rPr lang="en-US">
                <a:solidFill>
                  <a:schemeClr val="bg1"/>
                </a:solidFill>
                <a:latin typeface="Calibri" charset="0"/>
              </a:rPr>
            </a:br>
            <a:r>
              <a:rPr lang="en-US" b="1">
                <a:solidFill>
                  <a:schemeClr val="bg1"/>
                </a:solidFill>
                <a:latin typeface="Calibri" charset="0"/>
              </a:rPr>
              <a:t>Bạn phản ứng thế nào khi ai đó đối xử với bạn như đầy tớ?</a:t>
            </a:r>
          </a:p>
        </p:txBody>
      </p:sp>
      <p:pic>
        <p:nvPicPr>
          <p:cNvPr id="542723" name="Picture 2" descr="Humility Chair on Beach.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43188" y="3068638"/>
            <a:ext cx="3657600" cy="342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43746" name="Title 1"/>
          <p:cNvSpPr>
            <a:spLocks noGrp="1"/>
          </p:cNvSpPr>
          <p:nvPr>
            <p:ph type="title"/>
          </p:nvPr>
        </p:nvSpPr>
        <p:spPr>
          <a:xfrm>
            <a:off x="684213" y="5516563"/>
            <a:ext cx="7772400" cy="1081087"/>
          </a:xfrm>
        </p:spPr>
        <p:txBody>
          <a:bodyPr/>
          <a:lstStyle/>
          <a:p>
            <a:pPr eaLnBrk="1" hangingPunct="1"/>
            <a:r>
              <a:rPr lang="en-US" sz="5400" b="1">
                <a:solidFill>
                  <a:schemeClr val="bg1"/>
                </a:solidFill>
                <a:latin typeface="Calibri" charset="0"/>
              </a:rPr>
              <a:t>Đi máy bay hạng sang</a:t>
            </a:r>
          </a:p>
        </p:txBody>
      </p:sp>
      <p:pic>
        <p:nvPicPr>
          <p:cNvPr id="543747" name="Picture 4" descr="First Class Private Suites_media_545x320_12_tcm233-35437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 y="-26988"/>
            <a:ext cx="9150350" cy="5372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44770" name="Title 1"/>
          <p:cNvSpPr>
            <a:spLocks noGrp="1"/>
          </p:cNvSpPr>
          <p:nvPr>
            <p:ph type="title"/>
          </p:nvPr>
        </p:nvSpPr>
        <p:spPr>
          <a:xfrm>
            <a:off x="685800" y="44450"/>
            <a:ext cx="7772400" cy="2603500"/>
          </a:xfrm>
        </p:spPr>
        <p:txBody>
          <a:bodyPr/>
          <a:lstStyle/>
          <a:p>
            <a:pPr eaLnBrk="1" hangingPunct="1"/>
            <a:r>
              <a:rPr lang="en-US" b="1">
                <a:solidFill>
                  <a:schemeClr val="bg1"/>
                </a:solidFill>
                <a:latin typeface="Calibri" charset="0"/>
              </a:rPr>
              <a:t>Câu hỏi 2</a:t>
            </a:r>
            <a:r>
              <a:rPr lang="en-US">
                <a:solidFill>
                  <a:schemeClr val="bg1"/>
                </a:solidFill>
                <a:latin typeface="Calibri" charset="0"/>
              </a:rPr>
              <a:t>: </a:t>
            </a:r>
            <a:br>
              <a:rPr lang="en-US">
                <a:solidFill>
                  <a:schemeClr val="bg1"/>
                </a:solidFill>
                <a:latin typeface="Calibri" charset="0"/>
              </a:rPr>
            </a:br>
            <a:r>
              <a:rPr lang="en-US" b="1">
                <a:solidFill>
                  <a:schemeClr val="bg1"/>
                </a:solidFill>
                <a:latin typeface="Calibri" charset="0"/>
              </a:rPr>
              <a:t>Bạn đối xử thế nào với những người phục vụ cho mình?</a:t>
            </a:r>
          </a:p>
        </p:txBody>
      </p:sp>
      <p:pic>
        <p:nvPicPr>
          <p:cNvPr id="544771" name="Picture 1" descr="Humility hand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39975" y="2852738"/>
            <a:ext cx="4064000" cy="360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45794" name="Title 1"/>
          <p:cNvSpPr>
            <a:spLocks noGrp="1"/>
          </p:cNvSpPr>
          <p:nvPr>
            <p:ph type="title"/>
          </p:nvPr>
        </p:nvSpPr>
        <p:spPr>
          <a:xfrm>
            <a:off x="685800" y="44450"/>
            <a:ext cx="7772400" cy="2232025"/>
          </a:xfrm>
        </p:spPr>
        <p:txBody>
          <a:bodyPr/>
          <a:lstStyle/>
          <a:p>
            <a:pPr eaLnBrk="1" hangingPunct="1"/>
            <a:r>
              <a:rPr lang="en-US" b="1">
                <a:solidFill>
                  <a:schemeClr val="bg1"/>
                </a:solidFill>
                <a:latin typeface="Calibri" charset="0"/>
              </a:rPr>
              <a:t>Câu hỏi 3</a:t>
            </a:r>
            <a:r>
              <a:rPr lang="en-US">
                <a:solidFill>
                  <a:schemeClr val="bg1"/>
                </a:solidFill>
                <a:latin typeface="Calibri" charset="0"/>
              </a:rPr>
              <a:t>: </a:t>
            </a:r>
            <a:br>
              <a:rPr lang="en-US">
                <a:solidFill>
                  <a:schemeClr val="bg1"/>
                </a:solidFill>
                <a:latin typeface="Calibri" charset="0"/>
              </a:rPr>
            </a:br>
            <a:r>
              <a:rPr lang="en-US" b="1">
                <a:solidFill>
                  <a:schemeClr val="bg1"/>
                </a:solidFill>
                <a:latin typeface="Calibri" charset="0"/>
              </a:rPr>
              <a:t>Bạn có hãnh diện về sự khiêm nhường của mình?</a:t>
            </a:r>
          </a:p>
        </p:txBody>
      </p:sp>
      <p:sp>
        <p:nvSpPr>
          <p:cNvPr id="4" name="Rounded Rectangle 3"/>
          <p:cNvSpPr/>
          <p:nvPr/>
        </p:nvSpPr>
        <p:spPr>
          <a:xfrm>
            <a:off x="1371600" y="3048000"/>
            <a:ext cx="6019800" cy="3124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365" tIns="45683" rIns="91365" bIns="45683" anchor="ctr"/>
          <a:lstStyle/>
          <a:p>
            <a:pPr algn="ctr">
              <a:defRPr/>
            </a:pPr>
            <a:r>
              <a:rPr lang="en-US" sz="4000">
                <a:solidFill>
                  <a:srgbClr val="000000"/>
                </a:solidFill>
                <a:latin typeface="Tiffany-u-Heavy" charset="0"/>
                <a:ea typeface="MS PGothic" charset="0"/>
                <a:cs typeface="Tiffany-u-Heavy" charset="0"/>
              </a:rPr>
              <a:t>Khiêm </a:t>
            </a:r>
            <a:r>
              <a:rPr lang="en-US" sz="4000" b="1">
                <a:solidFill>
                  <a:srgbClr val="000000"/>
                </a:solidFill>
                <a:latin typeface="Tiffany-u-Heavy" charset="0"/>
                <a:ea typeface="MS PGothic" charset="0"/>
                <a:cs typeface="Tiffany-u-Heavy" charset="0"/>
              </a:rPr>
              <a:t>nhường</a:t>
            </a:r>
            <a:r>
              <a:rPr lang="en-US" sz="4000">
                <a:solidFill>
                  <a:srgbClr val="000000"/>
                </a:solidFill>
                <a:latin typeface="Calibri" charset="0"/>
                <a:ea typeface="MS PGothic" charset="0"/>
                <a:cs typeface="MS PGothic" charset="0"/>
              </a:rPr>
              <a:t> </a:t>
            </a:r>
          </a:p>
          <a:p>
            <a:pPr algn="ctr">
              <a:defRPr/>
            </a:pPr>
            <a:r>
              <a:rPr lang="en-US" sz="4000">
                <a:solidFill>
                  <a:srgbClr val="000000"/>
                </a:solidFill>
                <a:latin typeface="Calibri" charset="0"/>
                <a:ea typeface="MS PGothic" charset="0"/>
                <a:cs typeface="MS PGothic" charset="0"/>
              </a:rPr>
              <a:t>thật lạ. </a:t>
            </a:r>
          </a:p>
          <a:p>
            <a:pPr algn="ctr">
              <a:defRPr/>
            </a:pPr>
            <a:r>
              <a:rPr lang="en-US" sz="4000">
                <a:solidFill>
                  <a:srgbClr val="000000"/>
                </a:solidFill>
                <a:latin typeface="Calibri" charset="0"/>
                <a:ea typeface="MS PGothic" charset="0"/>
                <a:cs typeface="MS PGothic" charset="0"/>
              </a:rPr>
              <a:t>chính lúc bạn tưởng mình có nó,</a:t>
            </a:r>
          </a:p>
          <a:p>
            <a:pPr algn="ctr">
              <a:defRPr/>
            </a:pPr>
            <a:r>
              <a:rPr lang="en-US" sz="4000">
                <a:solidFill>
                  <a:srgbClr val="000000"/>
                </a:solidFill>
                <a:latin typeface="Calibri" charset="0"/>
                <a:ea typeface="MS PGothic" charset="0"/>
                <a:cs typeface="MS PGothic" charset="0"/>
              </a:rPr>
              <a:t> là lúc bạn mất nó.</a:t>
            </a:r>
            <a:r>
              <a:rPr lang="en-US" sz="1800">
                <a:solidFill>
                  <a:srgbClr val="000000"/>
                </a:solidFill>
                <a:latin typeface="Calibri" charset="0"/>
                <a:ea typeface="MS PGothic" charset="0"/>
                <a:cs typeface="MS PGothic" charset="0"/>
              </a:rPr>
              <a:t>.</a:t>
            </a:r>
          </a:p>
        </p:txBody>
      </p:sp>
    </p:spTree>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1057" name="Title 1"/>
          <p:cNvSpPr>
            <a:spLocks noGrp="1"/>
          </p:cNvSpPr>
          <p:nvPr>
            <p:ph type="title"/>
          </p:nvPr>
        </p:nvSpPr>
        <p:spPr>
          <a:xfrm>
            <a:off x="685800" y="44450"/>
            <a:ext cx="7772400" cy="2603500"/>
          </a:xfrm>
        </p:spPr>
        <p:txBody>
          <a:bodyPr>
            <a:normAutofit/>
          </a:bodyPr>
          <a:lstStyle/>
          <a:p>
            <a:pPr eaLnBrk="1" hangingPunct="1">
              <a:defRPr/>
            </a:pPr>
            <a:r>
              <a:rPr lang="en-US">
                <a:effectLst>
                  <a:outerShdw blurRad="38100" dist="38100" dir="2700000" algn="tl">
                    <a:srgbClr val="FFFFFF"/>
                  </a:outerShdw>
                </a:effectLst>
                <a:latin typeface="Calibri" charset="0"/>
                <a:cs typeface="+mj-cs"/>
              </a:rPr>
              <a:t>Question 3: </a:t>
            </a:r>
            <a:br>
              <a:rPr lang="en-US">
                <a:effectLst>
                  <a:outerShdw blurRad="38100" dist="38100" dir="2700000" algn="tl">
                    <a:srgbClr val="FFFFFF"/>
                  </a:outerShdw>
                </a:effectLst>
                <a:latin typeface="Calibri" charset="0"/>
                <a:cs typeface="+mj-cs"/>
              </a:rPr>
            </a:br>
            <a:r>
              <a:rPr lang="en-US">
                <a:effectLst>
                  <a:outerShdw blurRad="38100" dist="38100" dir="2700000" algn="tl">
                    <a:srgbClr val="FFFFFF"/>
                  </a:outerShdw>
                </a:effectLst>
                <a:latin typeface="Calibri" charset="0"/>
                <a:cs typeface="+mj-cs"/>
              </a:rPr>
              <a:t>Are you proud about your humility?</a:t>
            </a:r>
          </a:p>
        </p:txBody>
      </p:sp>
      <p:sp>
        <p:nvSpPr>
          <p:cNvPr id="546819" name="TextBox 1"/>
          <p:cNvSpPr txBox="1">
            <a:spLocks noChangeArrowheads="1"/>
          </p:cNvSpPr>
          <p:nvPr/>
        </p:nvSpPr>
        <p:spPr bwMode="auto">
          <a:xfrm>
            <a:off x="0" y="0"/>
            <a:ext cx="9144000" cy="19700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65" tIns="45683" rIns="91365" bIns="45683">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en-US" sz="6600">
                <a:solidFill>
                  <a:srgbClr val="FFFFFF"/>
                </a:solidFill>
                <a:latin typeface="Times" charset="0"/>
                <a:cs typeface="Times" charset="0"/>
              </a:rPr>
              <a:t>KHIÊM NHƯỜNG</a:t>
            </a:r>
            <a:r>
              <a:rPr lang="en-US" sz="2800">
                <a:solidFill>
                  <a:srgbClr val="FFFFFF"/>
                </a:solidFill>
                <a:latin typeface="Arial" charset="0"/>
                <a:cs typeface="Arial" charset="0"/>
              </a:rPr>
              <a:t/>
            </a:r>
            <a:br>
              <a:rPr lang="en-US" sz="2800">
                <a:solidFill>
                  <a:srgbClr val="FFFFFF"/>
                </a:solidFill>
                <a:latin typeface="Arial" charset="0"/>
                <a:cs typeface="Arial" charset="0"/>
              </a:rPr>
            </a:br>
            <a:r>
              <a:rPr lang="en-US" sz="2800">
                <a:solidFill>
                  <a:srgbClr val="FFFFFF"/>
                </a:solidFill>
                <a:latin typeface="Arial" charset="0"/>
                <a:cs typeface="Arial" charset="0"/>
              </a:rPr>
              <a:t> </a:t>
            </a:r>
            <a:r>
              <a:rPr lang="en-US" altLang="ja-JP" sz="2800">
                <a:solidFill>
                  <a:srgbClr val="FFFFFF"/>
                </a:solidFill>
                <a:latin typeface="Arial" charset="0"/>
                <a:cs typeface="Arial" charset="0"/>
              </a:rPr>
              <a:t>“Nếu tôi thấy xa hơn, chỉ là vì tôi đứng trên vai những người khổng lồ" –Isaac Newton</a:t>
            </a:r>
            <a:endParaRPr lang="en-US" sz="2800">
              <a:solidFill>
                <a:srgbClr val="FFFFFF"/>
              </a:solidFill>
              <a:latin typeface="Arial" charset="0"/>
              <a:cs typeface="Arial" charset="0"/>
            </a:endParaRPr>
          </a:p>
        </p:txBody>
      </p:sp>
      <p:pic>
        <p:nvPicPr>
          <p:cNvPr id="546820" name="Picture 3" descr="humility based on others.jpg"/>
          <p:cNvPicPr>
            <a:picLocks noChangeAspect="1"/>
          </p:cNvPicPr>
          <p:nvPr/>
        </p:nvPicPr>
        <p:blipFill>
          <a:blip r:embed="rId2">
            <a:extLst>
              <a:ext uri="{28A0092B-C50C-407E-A947-70E740481C1C}">
                <a14:useLocalDpi xmlns:a14="http://schemas.microsoft.com/office/drawing/2010/main" val="0"/>
              </a:ext>
            </a:extLst>
          </a:blip>
          <a:srcRect l="14034" t="10500" r="14359" b="32561"/>
          <a:stretch>
            <a:fillRect/>
          </a:stretch>
        </p:blipFill>
        <p:spPr bwMode="auto">
          <a:xfrm>
            <a:off x="450850" y="1981200"/>
            <a:ext cx="8121650" cy="484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33" tIns="45667" rIns="91333" bIns="45667"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0"/>
            <a:ext cx="6799263"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67" rIns="0" bIns="45667">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defRPr/>
            </a:pPr>
            <a:r>
              <a:rPr lang="ja-JP" altLang="en-US" sz="2000" b="1">
                <a:solidFill>
                  <a:srgbClr val="000000"/>
                </a:solidFill>
                <a:latin typeface="Arial" charset="0"/>
                <a:cs typeface="Times New Roman" charset="0"/>
              </a:rPr>
              <a:t>“</a:t>
            </a:r>
            <a:r>
              <a:rPr lang="en-US" sz="2000" b="1">
                <a:solidFill>
                  <a:srgbClr val="000000"/>
                </a:solidFill>
                <a:latin typeface="Arial" charset="0"/>
                <a:cs typeface="Times New Roman" charset="0"/>
              </a:rPr>
              <a:t>Cho đến tận cùng trái đất</a:t>
            </a:r>
            <a:r>
              <a:rPr lang="ja-JP" altLang="en-US" sz="2000" b="1">
                <a:solidFill>
                  <a:srgbClr val="000000"/>
                </a:solidFill>
                <a:latin typeface="Arial" charset="0"/>
                <a:cs typeface="Times New Roman" charset="0"/>
              </a:rPr>
              <a:t>”</a:t>
            </a:r>
            <a:r>
              <a:rPr lang="en-US" sz="2000" b="1">
                <a:solidFill>
                  <a:srgbClr val="000000"/>
                </a:solidFill>
                <a:latin typeface="Arial" charset="0"/>
                <a:cs typeface="Times New Roman" charset="0"/>
              </a:rPr>
              <a:t> (Công vụ 1:8)</a:t>
            </a:r>
          </a:p>
          <a:p>
            <a:pPr eaLnBrk="1" hangingPunct="1">
              <a:defRPr/>
            </a:pPr>
            <a:r>
              <a:rPr lang="en-US" sz="1600" b="1">
                <a:solidFill>
                  <a:srgbClr val="000000"/>
                </a:solidFill>
                <a:latin typeface="Arial" charset="0"/>
                <a:cs typeface="Times New Roman" charset="0"/>
              </a:rPr>
              <a:t>CV </a:t>
            </a:r>
            <a:r>
              <a:rPr lang="en-US" sz="2000" b="1">
                <a:solidFill>
                  <a:srgbClr val="000000"/>
                </a:solidFill>
                <a:latin typeface="Arial" charset="0"/>
                <a:cs typeface="Times New Roman" charset="0"/>
              </a:rPr>
              <a:t>9  13       14    15  16          18           21     27     28</a:t>
            </a:r>
          </a:p>
        </p:txBody>
      </p:sp>
      <p:sp>
        <p:nvSpPr>
          <p:cNvPr id="437251"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pPr>
            <a:r>
              <a:rPr lang="en-US" sz="1200" b="1">
                <a:solidFill>
                  <a:srgbClr val="FFFFFF"/>
                </a:solidFill>
                <a:latin typeface="Arial Narrow" charset="0"/>
                <a:cs typeface="Times New Roman" charset="0"/>
              </a:rPr>
              <a:t>Thu 49</a:t>
            </a:r>
          </a:p>
          <a:p>
            <a:pPr algn="ctr" eaLnBrk="1" hangingPunct="1">
              <a:spcBef>
                <a:spcPct val="50000"/>
              </a:spcBef>
            </a:pPr>
            <a:r>
              <a:rPr lang="en-US" sz="1600" b="1">
                <a:solidFill>
                  <a:srgbClr val="FFFFFF"/>
                </a:solidFill>
                <a:latin typeface="Arial Narrow" charset="0"/>
                <a:cs typeface="Times New Roman" charset="0"/>
              </a:rPr>
              <a:t>Hội đồng</a:t>
            </a:r>
          </a:p>
        </p:txBody>
      </p:sp>
      <p:sp>
        <p:nvSpPr>
          <p:cNvPr id="437252"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pPr>
            <a:r>
              <a:rPr lang="en-US" sz="1200" b="1">
                <a:solidFill>
                  <a:srgbClr val="FFFFFF"/>
                </a:solidFill>
                <a:latin typeface="Arial Narrow" charset="0"/>
                <a:cs typeface="Times New Roman" charset="0"/>
              </a:rPr>
              <a:t>Năm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Tám 59</a:t>
            </a:r>
          </a:p>
          <a:p>
            <a:pPr algn="ctr" eaLnBrk="1" hangingPunct="1">
              <a:spcBef>
                <a:spcPct val="50000"/>
              </a:spcBef>
            </a:pPr>
            <a:r>
              <a:rPr lang="en-US" sz="1600" b="1">
                <a:solidFill>
                  <a:srgbClr val="FFFFFF"/>
                </a:solidFill>
                <a:latin typeface="Arial Narrow" charset="0"/>
                <a:cs typeface="Times New Roman" charset="0"/>
              </a:rPr>
              <a:t>Ra Tòa</a:t>
            </a:r>
            <a:endParaRPr lang="en-US" sz="1800" b="1">
              <a:solidFill>
                <a:srgbClr val="FFFFFF"/>
              </a:solidFill>
              <a:latin typeface="Arial Narrow" charset="0"/>
              <a:cs typeface="Times New Roman" charset="0"/>
            </a:endParaRPr>
          </a:p>
        </p:txBody>
      </p:sp>
      <p:sp>
        <p:nvSpPr>
          <p:cNvPr id="43725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lIns="91333" tIns="45667" rIns="91333" bIns="45667"/>
          <a:lstStyle/>
          <a:p>
            <a:endParaRPr lang="en-US"/>
          </a:p>
        </p:txBody>
      </p:sp>
      <p:sp>
        <p:nvSpPr>
          <p:cNvPr id="437254" name="Text Box 20"/>
          <p:cNvSpPr txBox="1">
            <a:spLocks noChangeArrowheads="1"/>
          </p:cNvSpPr>
          <p:nvPr/>
        </p:nvSpPr>
        <p:spPr bwMode="auto">
          <a:xfrm>
            <a:off x="8296275" y="2324100"/>
            <a:ext cx="847725"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pPr>
            <a:r>
              <a:rPr lang="en-US" sz="1200" b="1">
                <a:solidFill>
                  <a:srgbClr val="FFFFFF"/>
                </a:solidFill>
                <a:latin typeface="Arial Narrow" charset="0"/>
                <a:cs typeface="Times New Roman" charset="0"/>
              </a:rPr>
              <a:t>Xuân 68</a:t>
            </a:r>
          </a:p>
          <a:p>
            <a:pPr algn="ctr" eaLnBrk="1" hangingPunct="1">
              <a:spcBef>
                <a:spcPct val="50000"/>
              </a:spcBef>
            </a:pPr>
            <a:r>
              <a:rPr lang="en-US" sz="1400" b="1">
                <a:solidFill>
                  <a:srgbClr val="FFFFFF"/>
                </a:solidFill>
                <a:latin typeface="Arial Narrow" charset="0"/>
                <a:cs typeface="Times New Roman" charset="0"/>
              </a:rPr>
              <a:t>Hội Thánh phát triển</a:t>
            </a:r>
            <a:endParaRPr lang="en-US" sz="1600" b="1">
              <a:solidFill>
                <a:srgbClr val="FFFFFF"/>
              </a:solidFill>
              <a:latin typeface="Arial Narrow" charset="0"/>
              <a:cs typeface="Times New Roman" charset="0"/>
            </a:endParaRPr>
          </a:p>
        </p:txBody>
      </p:sp>
      <p:sp>
        <p:nvSpPr>
          <p:cNvPr id="437255"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33" tIns="45667" rIns="91333" bIns="45667">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437256" name="Text Box 7"/>
          <p:cNvSpPr txBox="1">
            <a:spLocks noChangeArrowheads="1"/>
          </p:cNvSpPr>
          <p:nvPr/>
        </p:nvSpPr>
        <p:spPr bwMode="auto">
          <a:xfrm>
            <a:off x="914400" y="2019300"/>
            <a:ext cx="990600" cy="13160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67" bIns="0" anchor="b">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pPr>
            <a:r>
              <a:rPr lang="en-US" sz="1200" b="1">
                <a:solidFill>
                  <a:srgbClr val="000000"/>
                </a:solidFill>
                <a:latin typeface="Arial Narrow" charset="0"/>
                <a:cs typeface="Times New Roman" charset="0"/>
              </a:rPr>
              <a:t>Tư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Chín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t>
            </a:r>
          </a:p>
          <a:p>
            <a:pPr algn="ctr" eaLnBrk="1" hangingPunct="1">
              <a:spcBef>
                <a:spcPct val="50000"/>
              </a:spcBef>
            </a:pPr>
            <a:endParaRPr lang="en-US" sz="900" b="1">
              <a:solidFill>
                <a:srgbClr val="000000"/>
              </a:solidFill>
              <a:latin typeface="Arial Narrow" charset="0"/>
              <a:cs typeface="Times New Roman" charset="0"/>
            </a:endParaRPr>
          </a:p>
        </p:txBody>
      </p:sp>
      <p:sp>
        <p:nvSpPr>
          <p:cNvPr id="437257" name="Text Box 9"/>
          <p:cNvSpPr txBox="1">
            <a:spLocks noChangeArrowheads="1"/>
          </p:cNvSpPr>
          <p:nvPr/>
        </p:nvSpPr>
        <p:spPr bwMode="auto">
          <a:xfrm>
            <a:off x="3743325" y="1997075"/>
            <a:ext cx="990600" cy="133826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67" bIns="0" anchor="b">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pPr>
            <a:r>
              <a:rPr lang="en-US" sz="1200" b="1">
                <a:solidFill>
                  <a:srgbClr val="000000"/>
                </a:solidFill>
                <a:latin typeface="Arial Narrow" charset="0"/>
                <a:cs typeface="Times New Roman" charset="0"/>
              </a:rPr>
              <a:t>Xuân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Năm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37258" name="Text Box 10"/>
          <p:cNvSpPr txBox="1">
            <a:spLocks noChangeArrowheads="1"/>
          </p:cNvSpPr>
          <p:nvPr/>
        </p:nvSpPr>
        <p:spPr bwMode="auto">
          <a:xfrm>
            <a:off x="5334000" y="1997075"/>
            <a:ext cx="990600" cy="1338263"/>
          </a:xfrm>
          <a:prstGeom prst="rect">
            <a:avLst/>
          </a:prstGeom>
          <a:solidFill>
            <a:schemeClr val="tx1"/>
          </a:solidFill>
          <a:ln w="12700">
            <a:solidFill>
              <a:srgbClr val="FFFFFF"/>
            </a:solidFill>
            <a:miter lim="800000"/>
            <a:headEnd/>
            <a:tailEnd/>
          </a:ln>
        </p:spPr>
        <p:txBody>
          <a:bodyPr lIns="0" tIns="0" rIns="45667" bIns="0" anchor="b">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pPr>
            <a:r>
              <a:rPr lang="en-US" sz="1200" b="1">
                <a:solidFill>
                  <a:srgbClr val="FFFFFF"/>
                </a:solidFill>
                <a:latin typeface="Arial Narrow" charset="0"/>
                <a:cs typeface="Times New Roman" charset="0"/>
              </a:rPr>
              <a:t>Hai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Ba 62</a:t>
            </a:r>
          </a:p>
          <a:p>
            <a:pPr algn="ctr" eaLnBrk="1" hangingPunct="1"/>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Rôma</a:t>
            </a:r>
          </a:p>
          <a:p>
            <a:pPr algn="ctr" eaLnBrk="1" hangingPunct="1">
              <a:spcBef>
                <a:spcPct val="50000"/>
              </a:spcBef>
            </a:pPr>
            <a:endParaRPr lang="en-US" sz="1000" b="1">
              <a:solidFill>
                <a:srgbClr val="FFFFFF"/>
              </a:solidFill>
              <a:latin typeface="Arial Narrow" charset="0"/>
              <a:cs typeface="Times New Roman" charset="0"/>
            </a:endParaRPr>
          </a:p>
        </p:txBody>
      </p:sp>
      <p:sp>
        <p:nvSpPr>
          <p:cNvPr id="437259" name="Text Box 11"/>
          <p:cNvSpPr txBox="1">
            <a:spLocks noChangeArrowheads="1"/>
          </p:cNvSpPr>
          <p:nvPr/>
        </p:nvSpPr>
        <p:spPr bwMode="auto">
          <a:xfrm>
            <a:off x="7315200" y="1997075"/>
            <a:ext cx="990600" cy="1338263"/>
          </a:xfrm>
          <a:prstGeom prst="rect">
            <a:avLst/>
          </a:prstGeom>
          <a:solidFill>
            <a:schemeClr val="tx1"/>
          </a:solidFill>
          <a:ln w="12700">
            <a:solidFill>
              <a:srgbClr val="FFFFFF"/>
            </a:solidFill>
            <a:miter lim="800000"/>
            <a:headEnd/>
            <a:tailEnd/>
          </a:ln>
        </p:spPr>
        <p:txBody>
          <a:bodyPr lIns="0" tIns="0" rIns="45667" bIns="0" anchor="b">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pPr>
            <a:r>
              <a:rPr lang="en-US" sz="1200" b="1">
                <a:solidFill>
                  <a:srgbClr val="FFFFFF"/>
                </a:solidFill>
                <a:latin typeface="Arial Narrow" charset="0"/>
                <a:cs typeface="Times New Roman" charset="0"/>
              </a:rPr>
              <a:t>Tám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Xuân 68</a:t>
            </a:r>
          </a:p>
          <a:p>
            <a:pPr algn="ctr" eaLnBrk="1" hangingPunct="1"/>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Rôma</a:t>
            </a:r>
          </a:p>
          <a:p>
            <a:pPr algn="ctr" eaLnBrk="1" hangingPunct="1">
              <a:spcBef>
                <a:spcPct val="50000"/>
              </a:spcBef>
            </a:pPr>
            <a:endParaRPr lang="en-US" sz="1000" b="1">
              <a:solidFill>
                <a:srgbClr val="FFFFFF"/>
              </a:solidFill>
              <a:latin typeface="Arial Narrow" charset="0"/>
              <a:cs typeface="Times New Roman" charset="0"/>
            </a:endParaRPr>
          </a:p>
        </p:txBody>
      </p:sp>
      <p:sp>
        <p:nvSpPr>
          <p:cNvPr id="437260" name="TextBox 27"/>
          <p:cNvSpPr txBox="1">
            <a:spLocks noChangeArrowheads="1"/>
          </p:cNvSpPr>
          <p:nvPr/>
        </p:nvSpPr>
        <p:spPr bwMode="auto">
          <a:xfrm>
            <a:off x="7924800" y="71438"/>
            <a:ext cx="11557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33" tIns="45667" rIns="91333" bIns="45667">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en-US" b="1">
                <a:solidFill>
                  <a:srgbClr val="FFFFFF"/>
                </a:solidFill>
                <a:latin typeface="Arial" charset="0"/>
                <a:cs typeface="Arial" charset="0"/>
              </a:rPr>
              <a:t>38</a:t>
            </a:r>
            <a:br>
              <a:rPr lang="en-US" b="1">
                <a:solidFill>
                  <a:srgbClr val="FFFFFF"/>
                </a:solidFill>
                <a:latin typeface="Arial" charset="0"/>
                <a:cs typeface="Arial" charset="0"/>
              </a:rPr>
            </a:br>
            <a:r>
              <a:rPr lang="en-US" b="1">
                <a:solidFill>
                  <a:srgbClr val="FFFFFF"/>
                </a:solidFill>
                <a:latin typeface="Arial" charset="0"/>
                <a:cs typeface="Arial" charset="0"/>
              </a:rPr>
              <a:t>124</a:t>
            </a:r>
            <a:br>
              <a:rPr lang="en-US" b="1">
                <a:solidFill>
                  <a:srgbClr val="FFFFFF"/>
                </a:solidFill>
                <a:latin typeface="Arial" charset="0"/>
                <a:cs typeface="Arial" charset="0"/>
              </a:rPr>
            </a:br>
            <a:r>
              <a:rPr lang="en-US" b="1">
                <a:solidFill>
                  <a:srgbClr val="FFFFFF"/>
                </a:solidFill>
                <a:latin typeface="Arial" charset="0"/>
                <a:cs typeface="Arial" charset="0"/>
              </a:rPr>
              <a:t>39-41</a:t>
            </a:r>
          </a:p>
        </p:txBody>
      </p:sp>
      <p:sp>
        <p:nvSpPr>
          <p:cNvPr id="437261" name="Text Box 9"/>
          <p:cNvSpPr txBox="1">
            <a:spLocks noChangeArrowheads="1"/>
          </p:cNvSpPr>
          <p:nvPr/>
        </p:nvSpPr>
        <p:spPr bwMode="auto">
          <a:xfrm>
            <a:off x="6324600" y="1997075"/>
            <a:ext cx="990600" cy="133826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67" bIns="0" anchor="b">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pPr>
            <a:r>
              <a:rPr lang="en-US" sz="1200" b="1">
                <a:solidFill>
                  <a:srgbClr val="000000"/>
                </a:solidFill>
                <a:latin typeface="Arial Narrow" charset="0"/>
                <a:cs typeface="Times New Roman" charset="0"/>
              </a:rPr>
              <a:t>Xuân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Thu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T.B.Nha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spcBef>
                <a:spcPct val="50000"/>
              </a:spcBef>
              <a:defRPr/>
            </a:pPr>
            <a:r>
              <a:rPr lang="en-US" sz="4000" b="1">
                <a:solidFill>
                  <a:srgbClr val="FFFFFF"/>
                </a:solidFill>
                <a:latin typeface="Arial" charset="0"/>
                <a:cs typeface="Times New Roman" charset="0"/>
              </a:rPr>
              <a:t>Tổng Quan T</a:t>
            </a:r>
            <a:r>
              <a:rPr lang="vi-VN" sz="4000" b="1">
                <a:solidFill>
                  <a:srgbClr val="FFFFFF"/>
                </a:solidFill>
                <a:latin typeface="Arial" charset="0"/>
                <a:cs typeface="Times New Roman" charset="0"/>
              </a:rPr>
              <a:t>ân Ước</a:t>
            </a:r>
            <a:r>
              <a:rPr lang="en-US" sz="4000" b="1">
                <a:solidFill>
                  <a:srgbClr val="FFFFFF"/>
                </a:solidFill>
                <a:latin typeface="Arial" charset="0"/>
                <a:cs typeface="Times New Roman" charset="0"/>
              </a:rPr>
              <a:t> </a:t>
            </a:r>
          </a:p>
        </p:txBody>
      </p:sp>
      <p:sp>
        <p:nvSpPr>
          <p:cNvPr id="437265"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667" rIns="0" bIns="45667">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pPr>
            <a:r>
              <a:rPr lang="en-US" sz="1800" b="1">
                <a:solidFill>
                  <a:srgbClr val="000000"/>
                </a:solidFill>
                <a:latin typeface="Arial Narrow" charset="0"/>
                <a:ea typeface="ＭＳ Ｐゴシック" charset="0"/>
                <a:cs typeface="Times New Roman" charset="0"/>
              </a:rPr>
              <a:t>Gal</a:t>
            </a:r>
            <a:endParaRPr lang="en-US" sz="1600">
              <a:solidFill>
                <a:srgbClr val="000000"/>
              </a:solidFill>
              <a:latin typeface="Arial Narrow" charset="0"/>
              <a:ea typeface="ＭＳ Ｐゴシック" charset="0"/>
              <a:cs typeface="Times New Roman" charset="0"/>
            </a:endParaRPr>
          </a:p>
        </p:txBody>
      </p:sp>
      <p:sp>
        <p:nvSpPr>
          <p:cNvPr id="437266"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667" rIns="0" bIns="45667">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pPr>
            <a:r>
              <a:rPr lang="en-US" sz="1800" b="1">
                <a:solidFill>
                  <a:srgbClr val="000000"/>
                </a:solidFill>
                <a:latin typeface="Arial Narrow" charset="0"/>
                <a:ea typeface="ＭＳ Ｐゴシック" charset="0"/>
                <a:cs typeface="Times New Roman" charset="0"/>
              </a:rPr>
              <a:t>1 Tê</a:t>
            </a:r>
            <a:endParaRPr lang="en-US" sz="1600">
              <a:solidFill>
                <a:srgbClr val="000000"/>
              </a:solidFill>
              <a:latin typeface="Arial Narrow" charset="0"/>
              <a:ea typeface="ＭＳ Ｐゴシック" charset="0"/>
              <a:cs typeface="Times New Roman" charset="0"/>
            </a:endParaRPr>
          </a:p>
        </p:txBody>
      </p:sp>
      <p:sp>
        <p:nvSpPr>
          <p:cNvPr id="437267"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667" rIns="0" bIns="45667">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pPr>
            <a:r>
              <a:rPr lang="en-US" sz="1800" b="1">
                <a:solidFill>
                  <a:srgbClr val="000000"/>
                </a:solidFill>
                <a:latin typeface="Arial Narrow" charset="0"/>
                <a:ea typeface="ＭＳ Ｐゴシック" charset="0"/>
                <a:cs typeface="Times New Roman" charset="0"/>
              </a:rPr>
              <a:t>2 Tê</a:t>
            </a:r>
            <a:endParaRPr lang="en-US" sz="1600">
              <a:solidFill>
                <a:srgbClr val="000000"/>
              </a:solidFill>
              <a:latin typeface="Arial Narrow" charset="0"/>
              <a:ea typeface="ＭＳ Ｐゴシック" charset="0"/>
              <a:cs typeface="Times New Roman" charset="0"/>
            </a:endParaRPr>
          </a:p>
        </p:txBody>
      </p:sp>
      <p:sp>
        <p:nvSpPr>
          <p:cNvPr id="437268"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667" rIns="0" bIns="45667">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pPr>
            <a:r>
              <a:rPr lang="en-US" sz="1800" b="1">
                <a:solidFill>
                  <a:srgbClr val="000000"/>
                </a:solidFill>
                <a:latin typeface="Arial Narrow" charset="0"/>
                <a:ea typeface="ＭＳ Ｐゴシック" charset="0"/>
                <a:cs typeface="Times New Roman" charset="0"/>
              </a:rPr>
              <a:t>1 Cô</a:t>
            </a:r>
            <a:endParaRPr lang="en-US" sz="1600">
              <a:solidFill>
                <a:srgbClr val="000000"/>
              </a:solidFill>
              <a:latin typeface="Arial Narrow" charset="0"/>
              <a:ea typeface="ＭＳ Ｐゴシック" charset="0"/>
              <a:cs typeface="Times New Roman" charset="0"/>
            </a:endParaRPr>
          </a:p>
        </p:txBody>
      </p:sp>
      <p:sp>
        <p:nvSpPr>
          <p:cNvPr id="437269" name="Text Box 23"/>
          <p:cNvSpPr txBox="1">
            <a:spLocks noChangeArrowheads="1"/>
          </p:cNvSpPr>
          <p:nvPr/>
        </p:nvSpPr>
        <p:spPr bwMode="auto">
          <a:xfrm>
            <a:off x="3810000" y="45720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667" rIns="0" bIns="45667">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pPr>
            <a:r>
              <a:rPr lang="en-US" sz="1800" b="1">
                <a:solidFill>
                  <a:srgbClr val="000000"/>
                </a:solidFill>
                <a:latin typeface="Arial Narrow" charset="0"/>
                <a:ea typeface="ＭＳ Ｐゴシック" charset="0"/>
                <a:cs typeface="Times New Roman" charset="0"/>
              </a:rPr>
              <a:t>2 Cô</a:t>
            </a:r>
            <a:endParaRPr lang="en-US" sz="1600">
              <a:solidFill>
                <a:srgbClr val="000000"/>
              </a:solidFill>
              <a:latin typeface="Arial Narrow" charset="0"/>
              <a:ea typeface="ＭＳ Ｐゴシック" charset="0"/>
              <a:cs typeface="Times New Roman" charset="0"/>
            </a:endParaRPr>
          </a:p>
        </p:txBody>
      </p:sp>
      <p:sp>
        <p:nvSpPr>
          <p:cNvPr id="437270" name="Text Box 24"/>
          <p:cNvSpPr txBox="1">
            <a:spLocks noChangeArrowheads="1"/>
          </p:cNvSpPr>
          <p:nvPr/>
        </p:nvSpPr>
        <p:spPr bwMode="auto">
          <a:xfrm>
            <a:off x="3810000" y="50292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667" rIns="0" bIns="45667">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pPr>
            <a:r>
              <a:rPr lang="en-US" sz="1800" b="1">
                <a:solidFill>
                  <a:srgbClr val="000000"/>
                </a:solidFill>
                <a:latin typeface="Arial Narrow" charset="0"/>
                <a:ea typeface="ＭＳ Ｐゴシック" charset="0"/>
                <a:cs typeface="Times New Roman" charset="0"/>
              </a:rPr>
              <a:t>Rôma</a:t>
            </a:r>
            <a:endParaRPr lang="en-US" sz="1600">
              <a:solidFill>
                <a:srgbClr val="000000"/>
              </a:solidFill>
              <a:latin typeface="Arial Narrow" charset="0"/>
              <a:ea typeface="ＭＳ Ｐゴシック" charset="0"/>
              <a:cs typeface="Times New Roman" charset="0"/>
            </a:endParaRPr>
          </a:p>
        </p:txBody>
      </p:sp>
      <p:sp>
        <p:nvSpPr>
          <p:cNvPr id="437271"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667" rIns="0" bIns="45667">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pPr>
            <a:r>
              <a:rPr lang="en-US" sz="1800" b="1">
                <a:solidFill>
                  <a:srgbClr val="000000"/>
                </a:solidFill>
                <a:latin typeface="Arial Narrow" charset="0"/>
                <a:ea typeface="ＭＳ Ｐゴシック" charset="0"/>
                <a:cs typeface="Times New Roman" charset="0"/>
              </a:rPr>
              <a:t>Eph</a:t>
            </a:r>
            <a:endParaRPr lang="en-US" sz="1600">
              <a:solidFill>
                <a:srgbClr val="000000"/>
              </a:solidFill>
              <a:latin typeface="Arial Narrow" charset="0"/>
              <a:ea typeface="ＭＳ Ｐゴシック" charset="0"/>
              <a:cs typeface="Times New Roman" charset="0"/>
            </a:endParaRPr>
          </a:p>
        </p:txBody>
      </p:sp>
      <p:sp>
        <p:nvSpPr>
          <p:cNvPr id="437272"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667" rIns="0" bIns="45667">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pPr>
            <a:r>
              <a:rPr lang="en-US" sz="1800" b="1">
                <a:solidFill>
                  <a:srgbClr val="000000"/>
                </a:solidFill>
                <a:latin typeface="Arial Narrow" charset="0"/>
                <a:ea typeface="ＭＳ Ｐゴシック" charset="0"/>
                <a:cs typeface="Times New Roman" charset="0"/>
              </a:rPr>
              <a:t>Col</a:t>
            </a:r>
            <a:endParaRPr lang="en-US" sz="1600">
              <a:solidFill>
                <a:srgbClr val="000000"/>
              </a:solidFill>
              <a:latin typeface="Arial Narrow" charset="0"/>
              <a:ea typeface="ＭＳ Ｐゴシック" charset="0"/>
              <a:cs typeface="Times New Roman" charset="0"/>
            </a:endParaRPr>
          </a:p>
        </p:txBody>
      </p:sp>
      <p:sp>
        <p:nvSpPr>
          <p:cNvPr id="437273" name="Text Box 27"/>
          <p:cNvSpPr txBox="1">
            <a:spLocks noChangeArrowheads="1"/>
          </p:cNvSpPr>
          <p:nvPr/>
        </p:nvSpPr>
        <p:spPr bwMode="auto">
          <a:xfrm>
            <a:off x="5486400" y="50292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667" rIns="0" bIns="45667">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pPr>
            <a:r>
              <a:rPr lang="en-US" sz="1800" b="1">
                <a:solidFill>
                  <a:srgbClr val="000000"/>
                </a:solidFill>
                <a:latin typeface="Arial Narrow" charset="0"/>
                <a:ea typeface="ＭＳ Ｐゴシック" charset="0"/>
                <a:cs typeface="Times New Roman" charset="0"/>
              </a:rPr>
              <a:t>Phlm</a:t>
            </a:r>
            <a:endParaRPr lang="en-US" sz="1600">
              <a:solidFill>
                <a:srgbClr val="000000"/>
              </a:solidFill>
              <a:latin typeface="Arial Narrow" charset="0"/>
              <a:ea typeface="ＭＳ Ｐゴシック" charset="0"/>
              <a:cs typeface="Times New Roman" charset="0"/>
            </a:endParaRPr>
          </a:p>
        </p:txBody>
      </p:sp>
      <p:sp>
        <p:nvSpPr>
          <p:cNvPr id="437274"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667" rIns="0" bIns="45667">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pPr>
            <a:r>
              <a:rPr lang="en-US" sz="1800" b="1">
                <a:solidFill>
                  <a:srgbClr val="000000"/>
                </a:solidFill>
                <a:latin typeface="Arial Narrow" charset="0"/>
                <a:ea typeface="ＭＳ Ｐゴシック" charset="0"/>
                <a:cs typeface="Times New Roman" charset="0"/>
              </a:rPr>
              <a:t>Phil</a:t>
            </a:r>
            <a:endParaRPr lang="en-US" sz="1600">
              <a:solidFill>
                <a:srgbClr val="000000"/>
              </a:solidFill>
              <a:latin typeface="Arial Narrow" charset="0"/>
              <a:ea typeface="ＭＳ Ｐゴシック" charset="0"/>
              <a:cs typeface="Times New Roman" charset="0"/>
            </a:endParaRPr>
          </a:p>
        </p:txBody>
      </p:sp>
      <p:sp>
        <p:nvSpPr>
          <p:cNvPr id="437275"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667" rIns="0" bIns="45667">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pPr>
            <a:r>
              <a:rPr lang="en-US" sz="1800" b="1">
                <a:solidFill>
                  <a:srgbClr val="000000"/>
                </a:solidFill>
                <a:latin typeface="Arial Narrow" charset="0"/>
                <a:ea typeface="ＭＳ Ｐゴシック" charset="0"/>
                <a:cs typeface="Times New Roman" charset="0"/>
              </a:rPr>
              <a:t>1 Ti</a:t>
            </a:r>
            <a:endParaRPr lang="en-US" sz="1600">
              <a:solidFill>
                <a:srgbClr val="000000"/>
              </a:solidFill>
              <a:latin typeface="Arial Narrow" charset="0"/>
              <a:ea typeface="ＭＳ Ｐゴシック" charset="0"/>
              <a:cs typeface="Times New Roman" charset="0"/>
            </a:endParaRPr>
          </a:p>
        </p:txBody>
      </p:sp>
      <p:sp>
        <p:nvSpPr>
          <p:cNvPr id="437276"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667" rIns="0" bIns="45667">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pPr>
            <a:r>
              <a:rPr lang="en-US" sz="1800" b="1">
                <a:solidFill>
                  <a:srgbClr val="000000"/>
                </a:solidFill>
                <a:latin typeface="Arial Narrow" charset="0"/>
                <a:cs typeface="Times New Roman" charset="0"/>
              </a:rPr>
              <a:t>Tít</a:t>
            </a:r>
            <a:endParaRPr lang="en-US" sz="1600">
              <a:solidFill>
                <a:srgbClr val="000000"/>
              </a:solidFill>
              <a:latin typeface="Arial Narrow" charset="0"/>
              <a:cs typeface="Times New Roman" charset="0"/>
            </a:endParaRPr>
          </a:p>
        </p:txBody>
      </p:sp>
      <p:sp>
        <p:nvSpPr>
          <p:cNvPr id="437277" name="Text Box 31"/>
          <p:cNvSpPr txBox="1">
            <a:spLocks noChangeArrowheads="1"/>
          </p:cNvSpPr>
          <p:nvPr/>
        </p:nvSpPr>
        <p:spPr bwMode="auto">
          <a:xfrm>
            <a:off x="73914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667" rIns="0" bIns="45667">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pPr>
            <a:r>
              <a:rPr lang="en-US" sz="1800" b="1">
                <a:solidFill>
                  <a:srgbClr val="000000"/>
                </a:solidFill>
                <a:latin typeface="Arial Narrow" charset="0"/>
                <a:ea typeface="ＭＳ Ｐゴシック" charset="0"/>
                <a:cs typeface="Times New Roman" charset="0"/>
              </a:rPr>
              <a:t>2 Ti</a:t>
            </a:r>
            <a:endParaRPr lang="en-US" sz="1600">
              <a:solidFill>
                <a:srgbClr val="000000"/>
              </a:solidFill>
              <a:latin typeface="Arial Narrow" charset="0"/>
              <a:ea typeface="ＭＳ Ｐゴシック" charset="0"/>
              <a:cs typeface="Times New Roman" charset="0"/>
            </a:endParaRPr>
          </a:p>
        </p:txBody>
      </p:sp>
      <p:sp>
        <p:nvSpPr>
          <p:cNvPr id="437278"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667" rIns="0" bIns="45667">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pPr>
            <a:r>
              <a:rPr lang="en-US" sz="1800" b="1">
                <a:solidFill>
                  <a:srgbClr val="FFFFFF"/>
                </a:solidFill>
                <a:latin typeface="Arial Narrow" charset="0"/>
                <a:ea typeface="ＭＳ Ｐゴシック" charset="0"/>
                <a:cs typeface="Times New Roman" charset="0"/>
              </a:rPr>
              <a:t>Mat</a:t>
            </a:r>
            <a:endParaRPr lang="en-US" sz="1600">
              <a:solidFill>
                <a:srgbClr val="FFFFFF"/>
              </a:solidFill>
              <a:latin typeface="Arial Narrow" charset="0"/>
              <a:ea typeface="ＭＳ Ｐゴシック" charset="0"/>
              <a:cs typeface="Times New Roman" charset="0"/>
            </a:endParaRPr>
          </a:p>
        </p:txBody>
      </p:sp>
      <p:sp>
        <p:nvSpPr>
          <p:cNvPr id="437279"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667" rIns="0" bIns="45667">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pPr>
            <a:r>
              <a:rPr lang="en-US" sz="1800" b="1">
                <a:solidFill>
                  <a:srgbClr val="FFFFFF"/>
                </a:solidFill>
                <a:latin typeface="Arial Narrow" charset="0"/>
                <a:ea typeface="ＭＳ Ｐゴシック" charset="0"/>
                <a:cs typeface="Times New Roman" charset="0"/>
              </a:rPr>
              <a:t>Luca</a:t>
            </a:r>
            <a:endParaRPr lang="en-US" sz="1600">
              <a:solidFill>
                <a:srgbClr val="FFFFFF"/>
              </a:solidFill>
              <a:latin typeface="Arial Narrow" charset="0"/>
              <a:ea typeface="ＭＳ Ｐゴシック" charset="0"/>
              <a:cs typeface="Times New Roman" charset="0"/>
            </a:endParaRPr>
          </a:p>
        </p:txBody>
      </p:sp>
      <p:sp>
        <p:nvSpPr>
          <p:cNvPr id="437280"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667" rIns="0" bIns="45667">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pPr>
            <a:r>
              <a:rPr lang="en-US" sz="1800" b="1">
                <a:solidFill>
                  <a:srgbClr val="FFFFFF"/>
                </a:solidFill>
                <a:latin typeface="Arial Narrow" charset="0"/>
                <a:ea typeface="ＭＳ Ｐゴシック" charset="0"/>
                <a:cs typeface="Times New Roman" charset="0"/>
              </a:rPr>
              <a:t>Giăng</a:t>
            </a:r>
            <a:endParaRPr lang="en-US" sz="1600">
              <a:solidFill>
                <a:srgbClr val="FFFFFF"/>
              </a:solidFill>
              <a:latin typeface="Arial Narrow" charset="0"/>
              <a:ea typeface="ＭＳ Ｐゴシック" charset="0"/>
              <a:cs typeface="Times New Roman" charset="0"/>
            </a:endParaRPr>
          </a:p>
        </p:txBody>
      </p:sp>
      <p:sp>
        <p:nvSpPr>
          <p:cNvPr id="437281" name="Text Box 29"/>
          <p:cNvSpPr txBox="1">
            <a:spLocks noChangeArrowheads="1"/>
          </p:cNvSpPr>
          <p:nvPr/>
        </p:nvSpPr>
        <p:spPr bwMode="auto">
          <a:xfrm>
            <a:off x="6372225" y="36449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667" rIns="0" bIns="45667">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pPr>
            <a:r>
              <a:rPr lang="en-US" sz="1800" b="1">
                <a:solidFill>
                  <a:srgbClr val="FFFFFF"/>
                </a:solidFill>
                <a:latin typeface="Arial Narrow" charset="0"/>
                <a:cs typeface="Times New Roman" charset="0"/>
              </a:rPr>
              <a:t>Mác</a:t>
            </a:r>
            <a:endParaRPr lang="en-US" sz="1600">
              <a:solidFill>
                <a:srgbClr val="FFFFFF"/>
              </a:solidFill>
              <a:latin typeface="Arial Narrow" charset="0"/>
              <a:cs typeface="Times New Roman" charset="0"/>
            </a:endParaRPr>
          </a:p>
        </p:txBody>
      </p:sp>
      <p:sp>
        <p:nvSpPr>
          <p:cNvPr id="437282" name="Text Box 19"/>
          <p:cNvSpPr txBox="1">
            <a:spLocks noChangeArrowheads="1"/>
          </p:cNvSpPr>
          <p:nvPr/>
        </p:nvSpPr>
        <p:spPr bwMode="auto">
          <a:xfrm>
            <a:off x="990600" y="45720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667" rIns="0" bIns="45667">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pPr>
            <a:r>
              <a:rPr lang="en-US" sz="1800" b="1">
                <a:solidFill>
                  <a:srgbClr val="000000"/>
                </a:solidFill>
                <a:latin typeface="Arial Narrow" charset="0"/>
                <a:ea typeface="ＭＳ Ｐゴシック" charset="0"/>
                <a:cs typeface="Times New Roman" charset="0"/>
              </a:rPr>
              <a:t>Giacơ</a:t>
            </a:r>
            <a:endParaRPr lang="en-US" sz="1600">
              <a:solidFill>
                <a:srgbClr val="000000"/>
              </a:solidFill>
              <a:latin typeface="Arial Narrow" charset="0"/>
              <a:ea typeface="ＭＳ Ｐゴシック" charset="0"/>
              <a:cs typeface="Times New Roman" charset="0"/>
            </a:endParaRPr>
          </a:p>
        </p:txBody>
      </p:sp>
      <p:sp>
        <p:nvSpPr>
          <p:cNvPr id="437283"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667" rIns="0" bIns="45667">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pPr>
            <a:r>
              <a:rPr lang="en-US" sz="1800" b="1">
                <a:solidFill>
                  <a:srgbClr val="000000"/>
                </a:solidFill>
                <a:latin typeface="Arial Narrow" charset="0"/>
                <a:ea typeface="ＭＳ Ｐゴシック" charset="0"/>
                <a:cs typeface="Times New Roman" charset="0"/>
              </a:rPr>
              <a:t>1 Phi</a:t>
            </a:r>
            <a:endParaRPr lang="en-US" sz="1600">
              <a:solidFill>
                <a:srgbClr val="000000"/>
              </a:solidFill>
              <a:latin typeface="Arial Narrow" charset="0"/>
              <a:ea typeface="ＭＳ Ｐゴシック" charset="0"/>
              <a:cs typeface="Times New Roman" charset="0"/>
            </a:endParaRPr>
          </a:p>
        </p:txBody>
      </p:sp>
      <p:sp>
        <p:nvSpPr>
          <p:cNvPr id="437284"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667" rIns="0" bIns="45667">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pPr>
            <a:r>
              <a:rPr lang="en-US" sz="1800" b="1">
                <a:solidFill>
                  <a:srgbClr val="000000"/>
                </a:solidFill>
                <a:latin typeface="Arial Narrow" charset="0"/>
                <a:ea typeface="ＭＳ Ｐゴシック" charset="0"/>
                <a:cs typeface="Times New Roman" charset="0"/>
              </a:rPr>
              <a:t>2 Phi</a:t>
            </a:r>
            <a:endParaRPr lang="en-US" sz="1600">
              <a:solidFill>
                <a:srgbClr val="000000"/>
              </a:solidFill>
              <a:latin typeface="Arial Narrow" charset="0"/>
              <a:ea typeface="ＭＳ Ｐゴシック" charset="0"/>
              <a:cs typeface="Times New Roman" charset="0"/>
            </a:endParaRPr>
          </a:p>
        </p:txBody>
      </p:sp>
      <p:sp>
        <p:nvSpPr>
          <p:cNvPr id="437285" name="Text Box 19"/>
          <p:cNvSpPr txBox="1">
            <a:spLocks noChangeArrowheads="1"/>
          </p:cNvSpPr>
          <p:nvPr/>
        </p:nvSpPr>
        <p:spPr bwMode="auto">
          <a:xfrm>
            <a:off x="7391400" y="45720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667" rIns="0" bIns="45667">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pPr>
            <a:r>
              <a:rPr lang="en-US" sz="1800" b="1">
                <a:solidFill>
                  <a:srgbClr val="000000"/>
                </a:solidFill>
                <a:latin typeface="Arial Narrow" charset="0"/>
                <a:ea typeface="ＭＳ Ｐゴシック" charset="0"/>
                <a:cs typeface="Times New Roman" charset="0"/>
              </a:rPr>
              <a:t>Hê</a:t>
            </a:r>
            <a:endParaRPr lang="en-US" sz="1600">
              <a:solidFill>
                <a:srgbClr val="000000"/>
              </a:solidFill>
              <a:latin typeface="Arial Narrow" charset="0"/>
              <a:ea typeface="ＭＳ Ｐゴシック" charset="0"/>
              <a:cs typeface="Times New Roman" charset="0"/>
            </a:endParaRPr>
          </a:p>
        </p:txBody>
      </p:sp>
      <p:sp>
        <p:nvSpPr>
          <p:cNvPr id="437286" name="Text Box 19"/>
          <p:cNvSpPr txBox="1">
            <a:spLocks noChangeArrowheads="1"/>
          </p:cNvSpPr>
          <p:nvPr/>
        </p:nvSpPr>
        <p:spPr bwMode="auto">
          <a:xfrm>
            <a:off x="8305800" y="41148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667" rIns="0" bIns="45667">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pPr>
            <a:r>
              <a:rPr lang="en-US" sz="1800" b="1">
                <a:solidFill>
                  <a:srgbClr val="000000"/>
                </a:solidFill>
                <a:latin typeface="Arial Narrow" charset="0"/>
                <a:ea typeface="ＭＳ Ｐゴシック" charset="0"/>
                <a:cs typeface="Times New Roman" charset="0"/>
              </a:rPr>
              <a:t>Giuđe</a:t>
            </a:r>
            <a:endParaRPr lang="en-US" sz="1600">
              <a:solidFill>
                <a:srgbClr val="000000"/>
              </a:solidFill>
              <a:latin typeface="Arial Narrow" charset="0"/>
              <a:ea typeface="ＭＳ Ｐゴシック" charset="0"/>
              <a:cs typeface="Times New Roman" charset="0"/>
            </a:endParaRPr>
          </a:p>
        </p:txBody>
      </p:sp>
      <p:sp>
        <p:nvSpPr>
          <p:cNvPr id="437287" name="Text Box 19"/>
          <p:cNvSpPr txBox="1">
            <a:spLocks noChangeArrowheads="1"/>
          </p:cNvSpPr>
          <p:nvPr/>
        </p:nvSpPr>
        <p:spPr bwMode="auto">
          <a:xfrm>
            <a:off x="8305800" y="45720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667" rIns="0" bIns="45667">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pPr>
            <a:r>
              <a:rPr lang="en-US" sz="1800" b="1">
                <a:solidFill>
                  <a:srgbClr val="000000"/>
                </a:solidFill>
                <a:latin typeface="Arial Narrow" charset="0"/>
                <a:ea typeface="ＭＳ Ｐゴシック" charset="0"/>
                <a:cs typeface="Times New Roman" charset="0"/>
              </a:rPr>
              <a:t>1 Gi</a:t>
            </a:r>
            <a:endParaRPr lang="en-US" sz="1600">
              <a:solidFill>
                <a:srgbClr val="000000"/>
              </a:solidFill>
              <a:latin typeface="Arial Narrow" charset="0"/>
              <a:ea typeface="ＭＳ Ｐゴシック" charset="0"/>
              <a:cs typeface="Times New Roman" charset="0"/>
            </a:endParaRPr>
          </a:p>
        </p:txBody>
      </p:sp>
      <p:sp>
        <p:nvSpPr>
          <p:cNvPr id="437288" name="Text Box 19"/>
          <p:cNvSpPr txBox="1">
            <a:spLocks noChangeArrowheads="1"/>
          </p:cNvSpPr>
          <p:nvPr/>
        </p:nvSpPr>
        <p:spPr bwMode="auto">
          <a:xfrm>
            <a:off x="8305800" y="50292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667" rIns="0" bIns="45667">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pPr>
            <a:r>
              <a:rPr lang="en-US" sz="1800" b="1">
                <a:solidFill>
                  <a:srgbClr val="000000"/>
                </a:solidFill>
                <a:latin typeface="Arial Narrow" charset="0"/>
                <a:ea typeface="ＭＳ Ｐゴシック" charset="0"/>
                <a:cs typeface="Times New Roman" charset="0"/>
              </a:rPr>
              <a:t>2 Gi</a:t>
            </a:r>
            <a:endParaRPr lang="en-US" sz="1600">
              <a:solidFill>
                <a:srgbClr val="000000"/>
              </a:solidFill>
              <a:latin typeface="Arial Narrow" charset="0"/>
              <a:ea typeface="ＭＳ Ｐゴシック" charset="0"/>
              <a:cs typeface="Times New Roman" charset="0"/>
            </a:endParaRPr>
          </a:p>
        </p:txBody>
      </p:sp>
      <p:sp>
        <p:nvSpPr>
          <p:cNvPr id="437289" name="Text Box 19"/>
          <p:cNvSpPr txBox="1">
            <a:spLocks noChangeArrowheads="1"/>
          </p:cNvSpPr>
          <p:nvPr/>
        </p:nvSpPr>
        <p:spPr bwMode="auto">
          <a:xfrm>
            <a:off x="8305800" y="54864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667" rIns="0" bIns="45667">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pPr>
            <a:r>
              <a:rPr lang="en-US" sz="1800" b="1">
                <a:solidFill>
                  <a:srgbClr val="000000"/>
                </a:solidFill>
                <a:latin typeface="Arial Narrow" charset="0"/>
                <a:ea typeface="ＭＳ Ｐゴシック" charset="0"/>
                <a:cs typeface="Times New Roman" charset="0"/>
              </a:rPr>
              <a:t>3 Gi</a:t>
            </a:r>
            <a:endParaRPr lang="en-US" sz="1600">
              <a:solidFill>
                <a:srgbClr val="000000"/>
              </a:solidFill>
              <a:latin typeface="Arial Narrow" charset="0"/>
              <a:ea typeface="ＭＳ Ｐゴシック" charset="0"/>
              <a:cs typeface="Times New Roman" charset="0"/>
            </a:endParaRPr>
          </a:p>
        </p:txBody>
      </p:sp>
      <p:sp>
        <p:nvSpPr>
          <p:cNvPr id="437290" name="Text Box 19"/>
          <p:cNvSpPr txBox="1">
            <a:spLocks noChangeArrowheads="1"/>
          </p:cNvSpPr>
          <p:nvPr/>
        </p:nvSpPr>
        <p:spPr bwMode="auto">
          <a:xfrm>
            <a:off x="8305800" y="59436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667" rIns="0" bIns="45667">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pPr>
            <a:r>
              <a:rPr lang="en-US" sz="1800" b="1">
                <a:solidFill>
                  <a:srgbClr val="000000"/>
                </a:solidFill>
                <a:latin typeface="Arial Narrow" charset="0"/>
                <a:ea typeface="ＭＳ Ｐゴシック" charset="0"/>
                <a:cs typeface="Times New Roman" charset="0"/>
              </a:rPr>
              <a:t>Rev</a:t>
            </a:r>
            <a:endParaRPr lang="en-US" sz="1600">
              <a:solidFill>
                <a:srgbClr val="000000"/>
              </a:solidFill>
              <a:latin typeface="Arial Narrow" charset="0"/>
              <a:ea typeface="ＭＳ Ｐゴシック" charset="0"/>
              <a:cs typeface="Times New Roman" charset="0"/>
            </a:endParaRPr>
          </a:p>
        </p:txBody>
      </p:sp>
      <p:sp>
        <p:nvSpPr>
          <p:cNvPr id="437291"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667" rIns="0" bIns="45667">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pPr>
            <a:r>
              <a:rPr lang="en-US" sz="1800" b="1">
                <a:solidFill>
                  <a:srgbClr val="FFFFFF"/>
                </a:solidFill>
                <a:latin typeface="Arial Narrow" charset="0"/>
                <a:cs typeface="Times New Roman" charset="0"/>
              </a:rPr>
              <a:t>Công vụ</a:t>
            </a:r>
            <a:endParaRPr lang="en-US" sz="1600">
              <a:solidFill>
                <a:srgbClr val="FFFFFF"/>
              </a:solidFill>
              <a:latin typeface="Arial Narrow" charset="0"/>
              <a:cs typeface="Times New Roman" charset="0"/>
            </a:endParaRPr>
          </a:p>
        </p:txBody>
      </p:sp>
      <p:sp>
        <p:nvSpPr>
          <p:cNvPr id="437292" name="Text Box 19"/>
          <p:cNvSpPr txBox="1">
            <a:spLocks noChangeArrowheads="1"/>
          </p:cNvSpPr>
          <p:nvPr/>
        </p:nvSpPr>
        <p:spPr bwMode="auto">
          <a:xfrm>
            <a:off x="152400" y="5486400"/>
            <a:ext cx="204311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667" rIns="0" bIns="45667">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pPr>
            <a:r>
              <a:rPr lang="en-US" sz="1800" b="1">
                <a:solidFill>
                  <a:srgbClr val="FFFFFF"/>
                </a:solidFill>
                <a:latin typeface="Arial Narrow" charset="0"/>
                <a:cs typeface="Times New Roman" charset="0"/>
              </a:rPr>
              <a:t>Phúc Âm  &amp; Công vụ</a:t>
            </a:r>
            <a:endParaRPr lang="en-US" sz="1600">
              <a:solidFill>
                <a:srgbClr val="FFFFFF"/>
              </a:solidFill>
              <a:latin typeface="Arial Narrow" charset="0"/>
              <a:cs typeface="Times New Roman" charset="0"/>
            </a:endParaRPr>
          </a:p>
        </p:txBody>
      </p:sp>
      <p:sp>
        <p:nvSpPr>
          <p:cNvPr id="437293" name="Text Box 19"/>
          <p:cNvSpPr txBox="1">
            <a:spLocks noChangeArrowheads="1"/>
          </p:cNvSpPr>
          <p:nvPr/>
        </p:nvSpPr>
        <p:spPr bwMode="auto">
          <a:xfrm>
            <a:off x="152400" y="5954713"/>
            <a:ext cx="1800225" cy="368300"/>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667" rIns="0" bIns="45667">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pPr>
            <a:r>
              <a:rPr lang="en-US" sz="1800" b="1">
                <a:solidFill>
                  <a:srgbClr val="000000"/>
                </a:solidFill>
                <a:latin typeface="Arial Narrow" charset="0"/>
                <a:cs typeface="Times New Roman" charset="0"/>
              </a:rPr>
              <a:t>Thư tín Phao-lô </a:t>
            </a:r>
            <a:endParaRPr lang="en-US" sz="1600">
              <a:solidFill>
                <a:srgbClr val="000000"/>
              </a:solidFill>
              <a:latin typeface="Arial Narrow" charset="0"/>
              <a:cs typeface="Times New Roman" charset="0"/>
            </a:endParaRPr>
          </a:p>
        </p:txBody>
      </p:sp>
      <p:sp>
        <p:nvSpPr>
          <p:cNvPr id="437294" name="Text Box 19"/>
          <p:cNvSpPr txBox="1">
            <a:spLocks noChangeArrowheads="1"/>
          </p:cNvSpPr>
          <p:nvPr/>
        </p:nvSpPr>
        <p:spPr bwMode="auto">
          <a:xfrm>
            <a:off x="152400" y="6421438"/>
            <a:ext cx="1800225" cy="369887"/>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667" rIns="0" bIns="45667">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pPr>
            <a:r>
              <a:rPr lang="en-US" sz="1800" b="1">
                <a:solidFill>
                  <a:srgbClr val="000000"/>
                </a:solidFill>
                <a:latin typeface="Arial Narrow" charset="0"/>
                <a:cs typeface="Times New Roman" charset="0"/>
              </a:rPr>
              <a:t>Thư tín Tổng quát</a:t>
            </a:r>
            <a:endParaRPr lang="en-US" sz="1600">
              <a:solidFill>
                <a:srgbClr val="000000"/>
              </a:solidFill>
              <a:latin typeface="Arial Narrow" charset="0"/>
              <a:cs typeface="Times New Roman" charset="0"/>
            </a:endParaRPr>
          </a:p>
        </p:txBody>
      </p:sp>
      <p:sp>
        <p:nvSpPr>
          <p:cNvPr id="437295"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r" eaLnBrk="1" hangingPunct="1">
              <a:spcBef>
                <a:spcPct val="50000"/>
              </a:spcBef>
            </a:pPr>
            <a:r>
              <a:rPr lang="en-US" sz="1200" b="1">
                <a:solidFill>
                  <a:srgbClr val="FFFFFF"/>
                </a:solidFill>
                <a:latin typeface="Arial Narrow" charset="0"/>
                <a:cs typeface="Times New Roman" charset="0"/>
              </a:rPr>
              <a:t>No Animations</a:t>
            </a:r>
            <a:endParaRPr lang="en-US" sz="1600" b="1">
              <a:solidFill>
                <a:srgbClr val="FFFFFF"/>
              </a:solidFill>
              <a:latin typeface="Arial Narrow" charset="0"/>
              <a:cs typeface="Times New Roman" charset="0"/>
            </a:endParaRPr>
          </a:p>
        </p:txBody>
      </p:sp>
      <p:sp>
        <p:nvSpPr>
          <p:cNvPr id="437296" name="Text Box 7"/>
          <p:cNvSpPr txBox="1">
            <a:spLocks noChangeArrowheads="1"/>
          </p:cNvSpPr>
          <p:nvPr/>
        </p:nvSpPr>
        <p:spPr bwMode="auto">
          <a:xfrm>
            <a:off x="2667000" y="1987550"/>
            <a:ext cx="990600" cy="13160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67" bIns="0" anchor="b">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pPr>
            <a:r>
              <a:rPr lang="en-US" sz="1200" b="1">
                <a:solidFill>
                  <a:srgbClr val="000000"/>
                </a:solidFill>
                <a:latin typeface="Arial Narrow" charset="0"/>
                <a:cs typeface="Times New Roman" charset="0"/>
              </a:rPr>
              <a:t>Tư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Chín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Êgiê</a:t>
            </a:r>
          </a:p>
          <a:p>
            <a:pPr algn="ctr" eaLnBrk="1" hangingPunct="1">
              <a:spcBef>
                <a:spcPct val="50000"/>
              </a:spcBef>
            </a:pPr>
            <a:endParaRPr lang="en-US" sz="900" b="1">
              <a:solidFill>
                <a:srgbClr val="000000"/>
              </a:solidFill>
              <a:latin typeface="Arial Narrow" charset="0"/>
              <a:cs typeface="Times New Roman" charset="0"/>
            </a:endParaRPr>
          </a:p>
        </p:txBody>
      </p:sp>
      <p:sp>
        <p:nvSpPr>
          <p:cNvPr id="437297"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pPr>
            <a:r>
              <a:rPr lang="en-US" sz="1200" b="1">
                <a:solidFill>
                  <a:srgbClr val="FFFFFF"/>
                </a:solidFill>
                <a:latin typeface="Arial Narrow" charset="0"/>
                <a:cs typeface="Times New Roman" charset="0"/>
              </a:rPr>
              <a:t>Hè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Damách</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Antiốt</a:t>
            </a:r>
          </a:p>
        </p:txBody>
      </p:sp>
      <p:sp>
        <p:nvSpPr>
          <p:cNvPr id="437298" name="Text Box 10"/>
          <p:cNvSpPr txBox="1">
            <a:spLocks noChangeArrowheads="1"/>
          </p:cNvSpPr>
          <p:nvPr/>
        </p:nvSpPr>
        <p:spPr bwMode="auto">
          <a:xfrm>
            <a:off x="2286000" y="6324600"/>
            <a:ext cx="990600" cy="369888"/>
          </a:xfrm>
          <a:prstGeom prst="rect">
            <a:avLst/>
          </a:prstGeom>
          <a:solidFill>
            <a:schemeClr val="tx1"/>
          </a:solidFill>
          <a:ln w="12700">
            <a:solidFill>
              <a:srgbClr val="FFFFFF"/>
            </a:solidFill>
            <a:miter lim="800000"/>
            <a:headEnd/>
            <a:tailEnd/>
          </a:ln>
        </p:spPr>
        <p:txBody>
          <a:bodyPr lIns="0" tIns="0" rIns="45667" bIns="0" anchor="b">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spcBef>
                <a:spcPct val="50000"/>
              </a:spcBef>
            </a:pPr>
            <a:r>
              <a:rPr lang="en-US" b="1">
                <a:solidFill>
                  <a:srgbClr val="FFFFFF"/>
                </a:solidFill>
                <a:latin typeface="Arial Narrow" charset="0"/>
                <a:cs typeface="Times New Roman" charset="0"/>
              </a:rPr>
              <a:t>Rôma</a:t>
            </a:r>
            <a:endParaRPr lang="en-US" sz="1000" b="1">
              <a:solidFill>
                <a:srgbClr val="FFFFFF"/>
              </a:solidFill>
              <a:latin typeface="Arial Narrow" charset="0"/>
              <a:cs typeface="Times New Roman" charset="0"/>
            </a:endParaRPr>
          </a:p>
        </p:txBody>
      </p:sp>
      <p:sp>
        <p:nvSpPr>
          <p:cNvPr id="43729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spcBef>
                <a:spcPct val="50000"/>
              </a:spcBef>
            </a:pPr>
            <a:r>
              <a:rPr lang="en-US" sz="1800" b="1">
                <a:solidFill>
                  <a:srgbClr val="FFFFFF"/>
                </a:solidFill>
                <a:latin typeface="Arial Narrow" charset="0"/>
                <a:cs typeface="Times New Roman" charset="0"/>
              </a:rPr>
              <a:t>Hành trình</a:t>
            </a:r>
            <a:endParaRPr lang="en-US" b="1">
              <a:solidFill>
                <a:srgbClr val="FFFFFF"/>
              </a:solidFill>
              <a:latin typeface="Arial Narrow" charset="0"/>
              <a:cs typeface="Times New Roman" charset="0"/>
            </a:endParaRPr>
          </a:p>
        </p:txBody>
      </p:sp>
      <p:sp>
        <p:nvSpPr>
          <p:cNvPr id="437300"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67" bIns="0" anchor="b">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437301" name="Text Box 20"/>
          <p:cNvSpPr txBox="1">
            <a:spLocks noChangeArrowheads="1"/>
          </p:cNvSpPr>
          <p:nvPr/>
        </p:nvSpPr>
        <p:spPr bwMode="auto">
          <a:xfrm>
            <a:off x="3352800" y="6370638"/>
            <a:ext cx="1600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spcBef>
                <a:spcPct val="50000"/>
              </a:spcBef>
            </a:pPr>
            <a:r>
              <a:rPr lang="en-US" b="1">
                <a:solidFill>
                  <a:srgbClr val="FFFFFF"/>
                </a:solidFill>
                <a:latin typeface="Arial Narrow" charset="0"/>
                <a:cs typeface="Times New Roman" charset="0"/>
              </a:rPr>
              <a:t>Bị tù</a:t>
            </a:r>
          </a:p>
        </p:txBody>
      </p:sp>
    </p:spTree>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2081" name="Title 1"/>
          <p:cNvSpPr>
            <a:spLocks noGrp="1"/>
          </p:cNvSpPr>
          <p:nvPr>
            <p:ph type="title"/>
          </p:nvPr>
        </p:nvSpPr>
        <p:spPr>
          <a:xfrm>
            <a:off x="109538" y="44450"/>
            <a:ext cx="8926512" cy="2016125"/>
          </a:xfrm>
        </p:spPr>
        <p:txBody>
          <a:bodyPr>
            <a:normAutofit/>
          </a:bodyPr>
          <a:lstStyle/>
          <a:p>
            <a:pPr eaLnBrk="1" hangingPunct="1">
              <a:defRPr/>
            </a:pPr>
            <a:r>
              <a:rPr lang="en-US" sz="4000" b="1">
                <a:solidFill>
                  <a:schemeClr val="bg1"/>
                </a:solidFill>
                <a:effectLst>
                  <a:outerShdw blurRad="38100" dist="38100" dir="2700000" algn="tl">
                    <a:srgbClr val="EEECE1"/>
                  </a:outerShdw>
                </a:effectLst>
                <a:latin typeface="Calibri" charset="0"/>
                <a:cs typeface="+mj-cs"/>
              </a:rPr>
              <a:t>Question 4</a:t>
            </a:r>
            <a:r>
              <a:rPr lang="en-US" sz="4000">
                <a:solidFill>
                  <a:schemeClr val="bg1"/>
                </a:solidFill>
                <a:effectLst>
                  <a:outerShdw blurRad="38100" dist="38100" dir="2700000" algn="tl">
                    <a:srgbClr val="EEECE1"/>
                  </a:outerShdw>
                </a:effectLst>
                <a:latin typeface="Calibri" charset="0"/>
                <a:cs typeface="+mj-cs"/>
              </a:rPr>
              <a:t>: </a:t>
            </a:r>
            <a:br>
              <a:rPr lang="en-US" sz="4000">
                <a:solidFill>
                  <a:schemeClr val="bg1"/>
                </a:solidFill>
                <a:effectLst>
                  <a:outerShdw blurRad="38100" dist="38100" dir="2700000" algn="tl">
                    <a:srgbClr val="EEECE1"/>
                  </a:outerShdw>
                </a:effectLst>
                <a:latin typeface="Calibri" charset="0"/>
                <a:cs typeface="+mj-cs"/>
              </a:rPr>
            </a:br>
            <a:r>
              <a:rPr lang="en-US" sz="4000" b="1">
                <a:solidFill>
                  <a:schemeClr val="bg1"/>
                </a:solidFill>
                <a:effectLst>
                  <a:outerShdw blurRad="38100" dist="38100" dir="2700000" algn="tl">
                    <a:srgbClr val="EEECE1"/>
                  </a:outerShdw>
                </a:effectLst>
                <a:latin typeface="Calibri" charset="0"/>
                <a:cs typeface="+mj-cs"/>
              </a:rPr>
              <a:t>Bạn có quan tâm đến chuyện </a:t>
            </a:r>
            <a:br>
              <a:rPr lang="en-US" sz="4000" b="1">
                <a:solidFill>
                  <a:schemeClr val="bg1"/>
                </a:solidFill>
                <a:effectLst>
                  <a:outerShdw blurRad="38100" dist="38100" dir="2700000" algn="tl">
                    <a:srgbClr val="EEECE1"/>
                  </a:outerShdw>
                </a:effectLst>
                <a:latin typeface="Calibri" charset="0"/>
                <a:cs typeface="+mj-cs"/>
              </a:rPr>
            </a:br>
            <a:r>
              <a:rPr lang="en-US" sz="4000" b="1">
                <a:solidFill>
                  <a:schemeClr val="bg1"/>
                </a:solidFill>
                <a:effectLst>
                  <a:outerShdw blurRad="38100" dist="38100" dir="2700000" algn="tl">
                    <a:srgbClr val="EEECE1"/>
                  </a:outerShdw>
                </a:effectLst>
                <a:latin typeface="Calibri" charset="0"/>
                <a:cs typeface="+mj-cs"/>
              </a:rPr>
              <a:t>được khen  không ?</a:t>
            </a:r>
          </a:p>
        </p:txBody>
      </p:sp>
      <p:pic>
        <p:nvPicPr>
          <p:cNvPr id="547843" name="Picture 2" descr="http://thumbs.dreamstime.com/z/first-prize-award-icon-1944964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2171700"/>
            <a:ext cx="3954463"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48866" name="Title 1"/>
          <p:cNvSpPr>
            <a:spLocks noGrp="1"/>
          </p:cNvSpPr>
          <p:nvPr>
            <p:ph type="title"/>
          </p:nvPr>
        </p:nvSpPr>
        <p:spPr>
          <a:xfrm>
            <a:off x="838200" y="0"/>
            <a:ext cx="6729413" cy="1143000"/>
          </a:xfrm>
        </p:spPr>
        <p:txBody>
          <a:bodyPr/>
          <a:lstStyle/>
          <a:p>
            <a:pPr eaLnBrk="1" hangingPunct="1"/>
            <a:r>
              <a:rPr lang="en-US" sz="5400" b="1">
                <a:solidFill>
                  <a:schemeClr val="bg1"/>
                </a:solidFill>
                <a:latin typeface="Calibri" charset="0"/>
              </a:rPr>
              <a:t>Trích dẫn</a:t>
            </a:r>
          </a:p>
        </p:txBody>
      </p:sp>
      <p:sp>
        <p:nvSpPr>
          <p:cNvPr id="3" name="Title 1"/>
          <p:cNvSpPr txBox="1">
            <a:spLocks/>
          </p:cNvSpPr>
          <p:nvPr/>
        </p:nvSpPr>
        <p:spPr bwMode="auto">
          <a:xfrm>
            <a:off x="34925" y="990600"/>
            <a:ext cx="9145588"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nchor="ctr"/>
          <a:lstStyle>
            <a:lvl1pPr marL="342900" indent="-342900" eaLnBrk="0" hangingPunct="0">
              <a:tabLst>
                <a:tab pos="628650" algn="l"/>
              </a:tabLst>
              <a:defRPr sz="2400">
                <a:solidFill>
                  <a:schemeClr val="tx1"/>
                </a:solidFill>
                <a:latin typeface="Times New Roman" charset="0"/>
                <a:ea typeface="MS PGothic" charset="0"/>
                <a:cs typeface="MS PGothic" charset="0"/>
              </a:defRPr>
            </a:lvl1pPr>
            <a:lvl2pPr marL="742950" indent="-285750" eaLnBrk="0" hangingPunct="0">
              <a:tabLst>
                <a:tab pos="628650" algn="l"/>
              </a:tabLst>
              <a:defRPr sz="2400">
                <a:solidFill>
                  <a:schemeClr val="tx1"/>
                </a:solidFill>
                <a:latin typeface="Times New Roman" charset="0"/>
                <a:ea typeface="MS PGothic" charset="0"/>
                <a:cs typeface="MS PGothic" charset="0"/>
              </a:defRPr>
            </a:lvl2pPr>
            <a:lvl3pPr marL="447675" indent="-431800" eaLnBrk="0" hangingPunct="0">
              <a:tabLst>
                <a:tab pos="628650" algn="l"/>
              </a:tabLst>
              <a:defRPr sz="2400">
                <a:solidFill>
                  <a:schemeClr val="tx1"/>
                </a:solidFill>
                <a:latin typeface="Times New Roman" charset="0"/>
                <a:ea typeface="MS PGothic" charset="0"/>
                <a:cs typeface="MS PGothic" charset="0"/>
              </a:defRPr>
            </a:lvl3pPr>
            <a:lvl4pPr marL="1600200" indent="-228600" eaLnBrk="0" hangingPunct="0">
              <a:tabLst>
                <a:tab pos="628650" algn="l"/>
              </a:tabLst>
              <a:defRPr sz="2400">
                <a:solidFill>
                  <a:schemeClr val="tx1"/>
                </a:solidFill>
                <a:latin typeface="Times New Roman" charset="0"/>
                <a:ea typeface="MS PGothic" charset="0"/>
                <a:cs typeface="MS PGothic" charset="0"/>
              </a:defRPr>
            </a:lvl4pPr>
            <a:lvl5pPr marL="2057400" indent="-228600" eaLnBrk="0" hangingPunct="0">
              <a:tabLst>
                <a:tab pos="628650" algn="l"/>
              </a:tabLst>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tabLst>
                <a:tab pos="628650" algn="l"/>
              </a:tabLs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tabLst>
                <a:tab pos="628650" algn="l"/>
              </a:tabLs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tabLst>
                <a:tab pos="628650" algn="l"/>
              </a:tabLs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tabLst>
                <a:tab pos="628650" algn="l"/>
              </a:tabLst>
              <a:defRPr sz="2400">
                <a:solidFill>
                  <a:schemeClr val="tx1"/>
                </a:solidFill>
                <a:latin typeface="Times New Roman" charset="0"/>
                <a:ea typeface="MS PGothic" charset="0"/>
                <a:cs typeface="MS PGothic" charset="0"/>
              </a:defRPr>
            </a:lvl9pPr>
          </a:lstStyle>
          <a:p>
            <a:pPr lvl="2">
              <a:buFont typeface="Arial" charset="0"/>
              <a:buChar char="•"/>
            </a:pPr>
            <a:r>
              <a:rPr lang="en-US" altLang="ja-JP" sz="3600" b="1">
                <a:solidFill>
                  <a:srgbClr val="FFFFFF"/>
                </a:solidFill>
                <a:latin typeface="Arial" charset="0"/>
                <a:cs typeface="Arial" charset="0"/>
              </a:rPr>
              <a:t>“Hãy làm tất cả những điều tốt trên thế giới này, và càng ít nhắc đến những điều ấy chừng nào tốt chừng nấy.”</a:t>
            </a:r>
          </a:p>
          <a:p>
            <a:pPr lvl="2">
              <a:buFont typeface="Arial" charset="0"/>
              <a:buChar char="•"/>
            </a:pPr>
            <a:r>
              <a:rPr lang="en-US" altLang="ja-JP" sz="3600" b="1">
                <a:solidFill>
                  <a:srgbClr val="FFFF00"/>
                </a:solidFill>
                <a:latin typeface="Arial" charset="0"/>
                <a:cs typeface="Arial" charset="0"/>
              </a:rPr>
              <a:t>“ Không có giới hạn nào cho một người muốn làm điều tốt, nếu người ấy không quan tâm đến việc ai sẽ nhận được tiếng khen." </a:t>
            </a:r>
          </a:p>
          <a:p>
            <a:pPr lvl="2">
              <a:buFont typeface="Arial" charset="0"/>
              <a:buChar char="•"/>
            </a:pPr>
            <a:r>
              <a:rPr lang="en-US" altLang="ja-JP" sz="3600" b="1">
                <a:solidFill>
                  <a:srgbClr val="FFFFFF"/>
                </a:solidFill>
                <a:latin typeface="Arial" charset="0"/>
                <a:cs typeface="Arial" charset="0"/>
              </a:rPr>
              <a:t>“Khi ai đó biết quên mình, người ấy thường làm được điều mọi người sẽ nhớ."</a:t>
            </a:r>
            <a:endParaRPr lang="en-US" sz="3600" b="1">
              <a:solidFill>
                <a:srgbClr val="FFFFFF"/>
              </a:solidFill>
              <a:latin typeface="Arial" charset="0"/>
              <a:cs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9889" name="Title 1"/>
          <p:cNvSpPr>
            <a:spLocks noGrp="1"/>
          </p:cNvSpPr>
          <p:nvPr>
            <p:ph type="title"/>
          </p:nvPr>
        </p:nvSpPr>
        <p:spPr>
          <a:xfrm>
            <a:off x="0" y="-26988"/>
            <a:ext cx="9144000" cy="1079501"/>
          </a:xfrm>
          <a:solidFill>
            <a:srgbClr val="800000"/>
          </a:solidFill>
        </p:spPr>
        <p:txBody>
          <a:bodyPr/>
          <a:lstStyle/>
          <a:p>
            <a:r>
              <a:rPr lang="en-US">
                <a:latin typeface="Arial Black" charset="0"/>
                <a:ea typeface="MS PGothic" charset="0"/>
              </a:rPr>
              <a:t>Fight Together!</a:t>
            </a:r>
          </a:p>
        </p:txBody>
      </p:sp>
      <p:sp>
        <p:nvSpPr>
          <p:cNvPr id="549890" name="Title 1"/>
          <p:cNvSpPr txBox="1">
            <a:spLocks/>
          </p:cNvSpPr>
          <p:nvPr/>
        </p:nvSpPr>
        <p:spPr bwMode="auto">
          <a:xfrm>
            <a:off x="-36513" y="1268413"/>
            <a:ext cx="9251951"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33" tIns="45667" rIns="91333" bIns="45667" anchor="ctr"/>
          <a:lstStyle>
            <a:lvl1pPr defTabSz="912813" eaLnBrk="0" hangingPunct="0">
              <a:defRPr sz="2400">
                <a:solidFill>
                  <a:schemeClr val="tx1"/>
                </a:solidFill>
                <a:latin typeface="Times New Roman" charset="0"/>
                <a:ea typeface="MS PGothic" charset="0"/>
                <a:cs typeface="MS PGothic" charset="0"/>
              </a:defRPr>
            </a:lvl1pPr>
            <a:lvl2pPr marL="742950" indent="-285750" defTabSz="912813" eaLnBrk="0" hangingPunct="0">
              <a:defRPr sz="2400">
                <a:solidFill>
                  <a:schemeClr val="tx1"/>
                </a:solidFill>
                <a:latin typeface="Times New Roman" charset="0"/>
                <a:ea typeface="MS PGothic" charset="0"/>
                <a:cs typeface="MS PGothic" charset="0"/>
              </a:defRPr>
            </a:lvl2pPr>
            <a:lvl3pPr marL="1143000" indent="-228600" defTabSz="912813" eaLnBrk="0" hangingPunct="0">
              <a:defRPr sz="2400">
                <a:solidFill>
                  <a:schemeClr val="tx1"/>
                </a:solidFill>
                <a:latin typeface="Times New Roman" charset="0"/>
                <a:ea typeface="MS PGothic" charset="0"/>
                <a:cs typeface="MS PGothic" charset="0"/>
              </a:defRPr>
            </a:lvl3pPr>
            <a:lvl4pPr marL="1600200" indent="-228600" defTabSz="912813" eaLnBrk="0" hangingPunct="0">
              <a:defRPr sz="2400">
                <a:solidFill>
                  <a:schemeClr val="tx1"/>
                </a:solidFill>
                <a:latin typeface="Times New Roman" charset="0"/>
                <a:ea typeface="MS PGothic" charset="0"/>
                <a:cs typeface="MS PGothic" charset="0"/>
              </a:defRPr>
            </a:lvl4pPr>
            <a:lvl5pPr marL="2057400" indent="-228600" defTabSz="912813" eaLnBrk="0" hangingPunct="0">
              <a:defRPr sz="2400">
                <a:solidFill>
                  <a:schemeClr val="tx1"/>
                </a:solidFill>
                <a:latin typeface="Times New Roman" charset="0"/>
                <a:ea typeface="MS PGothic" charset="0"/>
                <a:cs typeface="MS PGothic" charset="0"/>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en-US" sz="3600" baseline="30000">
                <a:solidFill>
                  <a:srgbClr val="E3EBF1"/>
                </a:solidFill>
                <a:latin typeface="Arial Black" charset="0"/>
              </a:rPr>
              <a:t>27 </a:t>
            </a:r>
            <a:r>
              <a:rPr lang="en-US" sz="3600">
                <a:solidFill>
                  <a:srgbClr val="E3EBF1"/>
                </a:solidFill>
                <a:latin typeface="Arial Black" charset="0"/>
              </a:rPr>
              <a:t>Above all, you must live as citizens of heaven, conducting yourselves in a manner worthy of the Good News about Christ. Then, whether I come and see you again or only hear about you, I will know that you are standing together with one spirit and one purpose, fighting together for the faith, which is the Good News (1:27 </a:t>
            </a:r>
            <a:r>
              <a:rPr lang="en-US" sz="3200">
                <a:solidFill>
                  <a:srgbClr val="E3EBF1"/>
                </a:solidFill>
                <a:latin typeface="Arial Black" charset="0"/>
              </a:rPr>
              <a:t>NLT</a:t>
            </a:r>
            <a:r>
              <a:rPr lang="en-US" sz="3600">
                <a:solidFill>
                  <a:srgbClr val="E3EBF1"/>
                </a:solidFill>
                <a:latin typeface="Arial Black" charset="0"/>
              </a:rPr>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50913" name="Picture 3" descr="chains and woo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25" y="46038"/>
            <a:ext cx="9109075"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0914" name="Title 1"/>
          <p:cNvSpPr>
            <a:spLocks noGrp="1"/>
          </p:cNvSpPr>
          <p:nvPr>
            <p:ph type="title"/>
          </p:nvPr>
        </p:nvSpPr>
        <p:spPr>
          <a:xfrm>
            <a:off x="0" y="4763"/>
            <a:ext cx="9144000" cy="1120775"/>
          </a:xfrm>
          <a:solidFill>
            <a:srgbClr val="4B3118"/>
          </a:solidFill>
        </p:spPr>
        <p:txBody>
          <a:bodyPr/>
          <a:lstStyle/>
          <a:p>
            <a:r>
              <a:rPr lang="en-US">
                <a:latin typeface="Arial Black" charset="0"/>
                <a:ea typeface="MS PGothic" charset="0"/>
              </a:rPr>
              <a:t>Suffer Together!</a:t>
            </a:r>
          </a:p>
        </p:txBody>
      </p:sp>
      <p:sp>
        <p:nvSpPr>
          <p:cNvPr id="550915" name="Title 1"/>
          <p:cNvSpPr txBox="1">
            <a:spLocks/>
          </p:cNvSpPr>
          <p:nvPr/>
        </p:nvSpPr>
        <p:spPr bwMode="auto">
          <a:xfrm>
            <a:off x="144463" y="1412875"/>
            <a:ext cx="8820150"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33" tIns="45667" rIns="91333" bIns="45667" anchor="ctr"/>
          <a:lstStyle>
            <a:lvl1pPr defTabSz="912813" eaLnBrk="0" hangingPunct="0">
              <a:defRPr sz="2400">
                <a:solidFill>
                  <a:schemeClr val="tx1"/>
                </a:solidFill>
                <a:latin typeface="Times New Roman" charset="0"/>
                <a:ea typeface="MS PGothic" charset="0"/>
                <a:cs typeface="MS PGothic" charset="0"/>
              </a:defRPr>
            </a:lvl1pPr>
            <a:lvl2pPr marL="742950" indent="-285750" defTabSz="912813" eaLnBrk="0" hangingPunct="0">
              <a:defRPr sz="2400">
                <a:solidFill>
                  <a:schemeClr val="tx1"/>
                </a:solidFill>
                <a:latin typeface="Times New Roman" charset="0"/>
                <a:ea typeface="MS PGothic" charset="0"/>
                <a:cs typeface="MS PGothic" charset="0"/>
              </a:defRPr>
            </a:lvl2pPr>
            <a:lvl3pPr marL="1143000" indent="-228600" defTabSz="912813" eaLnBrk="0" hangingPunct="0">
              <a:defRPr sz="2400">
                <a:solidFill>
                  <a:schemeClr val="tx1"/>
                </a:solidFill>
                <a:latin typeface="Times New Roman" charset="0"/>
                <a:ea typeface="MS PGothic" charset="0"/>
                <a:cs typeface="MS PGothic" charset="0"/>
              </a:defRPr>
            </a:lvl3pPr>
            <a:lvl4pPr marL="1600200" indent="-228600" defTabSz="912813" eaLnBrk="0" hangingPunct="0">
              <a:defRPr sz="2400">
                <a:solidFill>
                  <a:schemeClr val="tx1"/>
                </a:solidFill>
                <a:latin typeface="Times New Roman" charset="0"/>
                <a:ea typeface="MS PGothic" charset="0"/>
                <a:cs typeface="MS PGothic" charset="0"/>
              </a:defRPr>
            </a:lvl4pPr>
            <a:lvl5pPr marL="2057400" indent="-228600" defTabSz="912813" eaLnBrk="0" hangingPunct="0">
              <a:defRPr sz="2400">
                <a:solidFill>
                  <a:schemeClr val="tx1"/>
                </a:solidFill>
                <a:latin typeface="Times New Roman" charset="0"/>
                <a:ea typeface="MS PGothic" charset="0"/>
                <a:cs typeface="MS PGothic" charset="0"/>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en-US" sz="3600" baseline="30000">
                <a:solidFill>
                  <a:srgbClr val="E3EBF1"/>
                </a:solidFill>
                <a:latin typeface="Arial Black" charset="0"/>
              </a:rPr>
              <a:t>28</a:t>
            </a:r>
            <a:r>
              <a:rPr lang="en-US" sz="3600">
                <a:solidFill>
                  <a:srgbClr val="E3EBF1"/>
                </a:solidFill>
                <a:latin typeface="Arial Black" charset="0"/>
              </a:rPr>
              <a:t>Don</a:t>
            </a:r>
            <a:r>
              <a:rPr lang="fr-FR" altLang="ja-JP" sz="3600">
                <a:solidFill>
                  <a:srgbClr val="E3EBF1"/>
                </a:solidFill>
                <a:latin typeface="Arial Black" charset="0"/>
              </a:rPr>
              <a:t>'</a:t>
            </a:r>
            <a:r>
              <a:rPr lang="en-US" altLang="ja-JP" sz="3600">
                <a:solidFill>
                  <a:srgbClr val="E3EBF1"/>
                </a:solidFill>
                <a:latin typeface="Arial Black" charset="0"/>
              </a:rPr>
              <a:t>t be intimidated in any way by your enemies. This will be a sign to them that they are going to be destroyed, but that you are going to be saved, even by God himself. </a:t>
            </a:r>
            <a:r>
              <a:rPr lang="en-US" altLang="ja-JP" sz="3600" baseline="30000">
                <a:solidFill>
                  <a:srgbClr val="E3EBF1"/>
                </a:solidFill>
                <a:latin typeface="Arial Black" charset="0"/>
              </a:rPr>
              <a:t>29</a:t>
            </a:r>
            <a:r>
              <a:rPr lang="en-US" altLang="ja-JP" sz="3600">
                <a:solidFill>
                  <a:srgbClr val="E3EBF1"/>
                </a:solidFill>
                <a:latin typeface="Arial Black" charset="0"/>
              </a:rPr>
              <a:t>For you have been given not only the privilege of trusting in Christ but also the privilege of suffering for him (1:28-29 </a:t>
            </a:r>
            <a:r>
              <a:rPr lang="en-US" altLang="ja-JP" sz="3200">
                <a:solidFill>
                  <a:srgbClr val="E3EBF1"/>
                </a:solidFill>
                <a:latin typeface="Arial Black" charset="0"/>
              </a:rPr>
              <a:t>NLT</a:t>
            </a:r>
            <a:r>
              <a:rPr lang="en-US" altLang="ja-JP" sz="3600">
                <a:solidFill>
                  <a:srgbClr val="E3EBF1"/>
                </a:solidFill>
                <a:latin typeface="Arial Black" charset="0"/>
              </a:rPr>
              <a:t>).</a:t>
            </a:r>
            <a:endParaRPr lang="en-US" sz="3600">
              <a:solidFill>
                <a:srgbClr val="E3EBF1"/>
              </a:solidFill>
              <a:latin typeface="Arial Black"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96975"/>
          </a:xfrm>
          <a:solidFill>
            <a:schemeClr val="accent6">
              <a:lumMod val="50000"/>
            </a:schemeClr>
          </a:solidFill>
        </p:spPr>
        <p:txBody>
          <a:bodyPr/>
          <a:lstStyle/>
          <a:p>
            <a:pPr>
              <a:defRPr/>
            </a:pPr>
            <a:r>
              <a:rPr lang="en-US">
                <a:ea typeface="ＭＳ Ｐゴシック" charset="0"/>
                <a:cs typeface="ＭＳ Ｐゴシック" charset="0"/>
              </a:rPr>
              <a:t>Struggle Together!</a:t>
            </a:r>
          </a:p>
        </p:txBody>
      </p:sp>
      <p:sp>
        <p:nvSpPr>
          <p:cNvPr id="551938" name="Title 1"/>
          <p:cNvSpPr txBox="1">
            <a:spLocks/>
          </p:cNvSpPr>
          <p:nvPr/>
        </p:nvSpPr>
        <p:spPr bwMode="auto">
          <a:xfrm>
            <a:off x="144463" y="1196975"/>
            <a:ext cx="4643437"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33" tIns="45667" rIns="91333" bIns="45667" anchor="ctr"/>
          <a:lstStyle>
            <a:lvl1pPr defTabSz="912813" eaLnBrk="0" hangingPunct="0">
              <a:defRPr sz="2400">
                <a:solidFill>
                  <a:schemeClr val="tx1"/>
                </a:solidFill>
                <a:latin typeface="Times New Roman" charset="0"/>
                <a:ea typeface="MS PGothic" charset="0"/>
                <a:cs typeface="MS PGothic" charset="0"/>
              </a:defRPr>
            </a:lvl1pPr>
            <a:lvl2pPr marL="742950" indent="-285750" defTabSz="912813" eaLnBrk="0" hangingPunct="0">
              <a:defRPr sz="2400">
                <a:solidFill>
                  <a:schemeClr val="tx1"/>
                </a:solidFill>
                <a:latin typeface="Times New Roman" charset="0"/>
                <a:ea typeface="MS PGothic" charset="0"/>
                <a:cs typeface="MS PGothic" charset="0"/>
              </a:defRPr>
            </a:lvl2pPr>
            <a:lvl3pPr marL="1143000" indent="-228600" defTabSz="912813" eaLnBrk="0" hangingPunct="0">
              <a:defRPr sz="2400">
                <a:solidFill>
                  <a:schemeClr val="tx1"/>
                </a:solidFill>
                <a:latin typeface="Times New Roman" charset="0"/>
                <a:ea typeface="MS PGothic" charset="0"/>
                <a:cs typeface="MS PGothic" charset="0"/>
              </a:defRPr>
            </a:lvl3pPr>
            <a:lvl4pPr marL="1600200" indent="-228600" defTabSz="912813" eaLnBrk="0" hangingPunct="0">
              <a:defRPr sz="2400">
                <a:solidFill>
                  <a:schemeClr val="tx1"/>
                </a:solidFill>
                <a:latin typeface="Times New Roman" charset="0"/>
                <a:ea typeface="MS PGothic" charset="0"/>
                <a:cs typeface="MS PGothic" charset="0"/>
              </a:defRPr>
            </a:lvl4pPr>
            <a:lvl5pPr marL="2057400" indent="-228600" defTabSz="912813" eaLnBrk="0" hangingPunct="0">
              <a:defRPr sz="2400">
                <a:solidFill>
                  <a:schemeClr val="tx1"/>
                </a:solidFill>
                <a:latin typeface="Times New Roman" charset="0"/>
                <a:ea typeface="MS PGothic" charset="0"/>
                <a:cs typeface="MS PGothic" charset="0"/>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en-US" sz="3600" baseline="30000">
                <a:solidFill>
                  <a:srgbClr val="E3EBF1"/>
                </a:solidFill>
                <a:latin typeface="Arial Black" charset="0"/>
              </a:rPr>
              <a:t>30</a:t>
            </a:r>
            <a:r>
              <a:rPr lang="en-US" sz="3600">
                <a:solidFill>
                  <a:srgbClr val="E3EBF1"/>
                </a:solidFill>
                <a:latin typeface="Arial Black" charset="0"/>
              </a:rPr>
              <a:t>We are in this struggle together. You have seen my struggle in the past, and you know that I am still in the midst of it (1:30 </a:t>
            </a:r>
            <a:r>
              <a:rPr lang="en-US" sz="3200">
                <a:solidFill>
                  <a:srgbClr val="E3EBF1"/>
                </a:solidFill>
                <a:latin typeface="Arial Black" charset="0"/>
              </a:rPr>
              <a:t>NLT</a:t>
            </a:r>
            <a:r>
              <a:rPr lang="en-US" sz="3600">
                <a:solidFill>
                  <a:srgbClr val="E3EBF1"/>
                </a:solidFill>
                <a:latin typeface="Arial Black" charset="0"/>
              </a:rPr>
              <a:t>).</a:t>
            </a:r>
          </a:p>
        </p:txBody>
      </p:sp>
      <p:pic>
        <p:nvPicPr>
          <p:cNvPr id="551939" name="Picture 3" descr="shackle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43438" y="2316163"/>
            <a:ext cx="4241800"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552962" name="Title 2"/>
          <p:cNvSpPr>
            <a:spLocks noGrp="1"/>
          </p:cNvSpPr>
          <p:nvPr>
            <p:ph type="title" idx="4294967295"/>
          </p:nvPr>
        </p:nvSpPr>
        <p:spPr>
          <a:xfrm>
            <a:off x="109538" y="0"/>
            <a:ext cx="8999537" cy="2808288"/>
          </a:xfrm>
        </p:spPr>
        <p:txBody>
          <a:bodyPr/>
          <a:lstStyle/>
          <a:p>
            <a:r>
              <a:rPr lang="en-US" sz="4800">
                <a:solidFill>
                  <a:srgbClr val="4B3118"/>
                </a:solidFill>
                <a:latin typeface="Arial" charset="0"/>
                <a:ea typeface="MS PGothic" charset="0"/>
              </a:rPr>
              <a:t>Mimicking the Master</a:t>
            </a:r>
          </a:p>
        </p:txBody>
      </p:sp>
      <p:pic>
        <p:nvPicPr>
          <p:cNvPr id="6" name="Picture 5" descr="Mimicking the Master Cartoon.pdf"/>
          <p:cNvPicPr>
            <a:picLocks noChangeAspect="1"/>
          </p:cNvPicPr>
          <p:nvPr/>
        </p:nvPicPr>
        <p:blipFill rotWithShape="1">
          <a:blip r:embed="rId2">
            <a:extLst/>
          </a:blip>
          <a:srcRect l="4073" t="37619" r="6083"/>
          <a:stretch/>
        </p:blipFill>
        <p:spPr>
          <a:xfrm>
            <a:off x="1907714" y="-155332"/>
            <a:ext cx="8362035" cy="8216106"/>
          </a:xfrm>
          <a:prstGeom prst="ellipse">
            <a:avLst/>
          </a:prstGeom>
          <a:noFill/>
          <a:ln>
            <a:noFill/>
          </a:ln>
        </p:spPr>
      </p:pic>
      <p:pic>
        <p:nvPicPr>
          <p:cNvPr id="552964" name="Picture 1" descr="Mimicking the Master Cartoon.pdf"/>
          <p:cNvPicPr>
            <a:picLocks noChangeAspect="1"/>
          </p:cNvPicPr>
          <p:nvPr/>
        </p:nvPicPr>
        <p:blipFill>
          <a:blip r:embed="rId2">
            <a:extLst>
              <a:ext uri="{28A0092B-C50C-407E-A947-70E740481C1C}">
                <a14:useLocalDpi xmlns:a14="http://schemas.microsoft.com/office/drawing/2010/main" val="0"/>
              </a:ext>
            </a:extLst>
          </a:blip>
          <a:srcRect l="8112" t="7320" r="13731" b="58855"/>
          <a:stretch>
            <a:fillRect/>
          </a:stretch>
        </p:blipFill>
        <p:spPr bwMode="auto">
          <a:xfrm>
            <a:off x="30163" y="0"/>
            <a:ext cx="3605212" cy="220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rrowheads="1"/>
          </p:cNvSpPr>
          <p:nvPr/>
        </p:nvSpPr>
        <p:spPr bwMode="auto">
          <a:xfrm rot="21327070">
            <a:off x="323850" y="2020888"/>
            <a:ext cx="3246438" cy="360362"/>
          </a:xfrm>
          <a:prstGeom prst="rect">
            <a:avLst/>
          </a:prstGeom>
          <a:gradFill rotWithShape="1">
            <a:gsLst>
              <a:gs pos="0">
                <a:srgbClr val="85FFDB"/>
              </a:gs>
              <a:gs pos="100000">
                <a:srgbClr val="00EBA8"/>
              </a:gs>
            </a:gsLst>
            <a:lin ang="5400000"/>
          </a:gradFill>
          <a:ln w="9525">
            <a:solidFill>
              <a:srgbClr val="00CC98"/>
            </a:solidFill>
            <a:miter lim="800000"/>
            <a:headEnd/>
            <a:tailEnd/>
          </a:ln>
          <a:effectLst>
            <a:outerShdw dist="23000" dir="5400000" rotWithShape="0">
              <a:srgbClr val="808080">
                <a:alpha val="34999"/>
              </a:srgbClr>
            </a:outerShdw>
          </a:effectLst>
        </p:spPr>
        <p:txBody>
          <a:bodyPr lIns="91333" tIns="45667" rIns="91333" bIns="45667" anchor="ctr"/>
          <a:lstStyle/>
          <a:p>
            <a:pPr algn="ctr" defTabSz="913437">
              <a:defRPr/>
            </a:pPr>
            <a:endParaRPr lang="en-US">
              <a:solidFill>
                <a:srgbClr val="FFFFFF"/>
              </a:solidFill>
              <a:latin typeface="Times New Roman"/>
              <a:ea typeface="Times New Roman"/>
              <a:cs typeface="+mn-cs"/>
            </a:endParaRPr>
          </a:p>
        </p:txBody>
      </p:sp>
      <p:sp>
        <p:nvSpPr>
          <p:cNvPr id="552966" name="TextBox 6"/>
          <p:cNvSpPr txBox="1">
            <a:spLocks noChangeArrowheads="1"/>
          </p:cNvSpPr>
          <p:nvPr/>
        </p:nvSpPr>
        <p:spPr bwMode="auto">
          <a:xfrm>
            <a:off x="179388" y="2636838"/>
            <a:ext cx="3887787"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33" tIns="45667" rIns="91333" bIns="45667">
            <a:spAutoFit/>
          </a:bodyPr>
          <a:lstStyle>
            <a:lvl1pPr defTabSz="912813" eaLnBrk="0" hangingPunct="0">
              <a:defRPr sz="2400">
                <a:solidFill>
                  <a:schemeClr val="tx1"/>
                </a:solidFill>
                <a:latin typeface="Times New Roman" charset="0"/>
                <a:ea typeface="MS PGothic" charset="0"/>
                <a:cs typeface="MS PGothic" charset="0"/>
              </a:defRPr>
            </a:lvl1pPr>
            <a:lvl2pPr marL="742950" indent="-285750" defTabSz="912813" eaLnBrk="0" hangingPunct="0">
              <a:defRPr sz="2400">
                <a:solidFill>
                  <a:schemeClr val="tx1"/>
                </a:solidFill>
                <a:latin typeface="Times New Roman" charset="0"/>
                <a:ea typeface="MS PGothic" charset="0"/>
                <a:cs typeface="MS PGothic" charset="0"/>
              </a:defRPr>
            </a:lvl2pPr>
            <a:lvl3pPr marL="1143000" indent="-228600" defTabSz="912813" eaLnBrk="0" hangingPunct="0">
              <a:defRPr sz="2400">
                <a:solidFill>
                  <a:schemeClr val="tx1"/>
                </a:solidFill>
                <a:latin typeface="Times New Roman" charset="0"/>
                <a:ea typeface="MS PGothic" charset="0"/>
                <a:cs typeface="MS PGothic" charset="0"/>
              </a:defRPr>
            </a:lvl3pPr>
            <a:lvl4pPr marL="1600200" indent="-228600" defTabSz="912813" eaLnBrk="0" hangingPunct="0">
              <a:defRPr sz="2400">
                <a:solidFill>
                  <a:schemeClr val="tx1"/>
                </a:solidFill>
                <a:latin typeface="Times New Roman" charset="0"/>
                <a:ea typeface="MS PGothic" charset="0"/>
                <a:cs typeface="MS PGothic" charset="0"/>
              </a:defRPr>
            </a:lvl4pPr>
            <a:lvl5pPr marL="2057400" indent="-228600" defTabSz="912813" eaLnBrk="0" hangingPunct="0">
              <a:defRPr sz="2400">
                <a:solidFill>
                  <a:schemeClr val="tx1"/>
                </a:solidFill>
                <a:latin typeface="Times New Roman" charset="0"/>
                <a:ea typeface="MS PGothic" charset="0"/>
                <a:cs typeface="MS PGothic" charset="0"/>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en-US" sz="4400" b="1">
                <a:solidFill>
                  <a:srgbClr val="660066"/>
                </a:solidFill>
                <a:latin typeface="Arial" charset="0"/>
                <a:cs typeface="Times New Roman" charset="0"/>
              </a:rPr>
              <a:t>II. </a:t>
            </a:r>
            <a:r>
              <a:rPr lang="en-US" sz="4400" b="1">
                <a:solidFill>
                  <a:srgbClr val="0E3915"/>
                </a:solidFill>
                <a:latin typeface="Arial" charset="0"/>
                <a:cs typeface="Times New Roman" charset="0"/>
              </a:rPr>
              <a:t>Mimicking </a:t>
            </a:r>
            <a:r>
              <a:rPr lang="en-US" sz="4400" b="1">
                <a:solidFill>
                  <a:srgbClr val="660066"/>
                </a:solidFill>
                <a:latin typeface="Arial" charset="0"/>
                <a:cs typeface="Times New Roman" charset="0"/>
              </a:rPr>
              <a:t>the Master enables you to live with </a:t>
            </a:r>
            <a:r>
              <a:rPr lang="en-US" sz="7200" b="1">
                <a:solidFill>
                  <a:srgbClr val="660066"/>
                </a:solidFill>
                <a:latin typeface="Arial" charset="0"/>
                <a:cs typeface="Times New Roman" charset="0"/>
              </a:rPr>
              <a:t>joy!</a:t>
            </a:r>
            <a:endParaRPr lang="en-US" sz="4400" b="1">
              <a:solidFill>
                <a:srgbClr val="660066"/>
              </a:solidFill>
              <a:latin typeface="Arial" charset="0"/>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53985" name="Picture 3" descr="Jesus Smiling.jpg"/>
          <p:cNvPicPr>
            <a:picLocks noChangeAspect="1"/>
          </p:cNvPicPr>
          <p:nvPr/>
        </p:nvPicPr>
        <p:blipFill>
          <a:blip r:embed="rId2">
            <a:extLst>
              <a:ext uri="{28A0092B-C50C-407E-A947-70E740481C1C}">
                <a14:useLocalDpi xmlns:a14="http://schemas.microsoft.com/office/drawing/2010/main" val="0"/>
              </a:ext>
            </a:extLst>
          </a:blip>
          <a:srcRect l="24709"/>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6987"/>
            <a:ext cx="3708400" cy="2232026"/>
          </a:xfrm>
          <a:ln>
            <a:miter lim="800000"/>
            <a:headEnd/>
            <a:tailEnd/>
          </a:ln>
          <a:effectLst>
            <a:outerShdw blurRad="50800" dist="38100" dir="2700000">
              <a:srgbClr val="000000">
                <a:alpha val="43000"/>
              </a:srgbClr>
            </a:outerShdw>
          </a:effectLst>
          <a:extLst/>
        </p:spPr>
        <p:txBody>
          <a:bodyPr/>
          <a:lstStyle/>
          <a:p>
            <a:pPr>
              <a:defRPr/>
            </a:pPr>
            <a:r>
              <a:rPr lang="en-US">
                <a:effectLst>
                  <a:glow rad="127000">
                    <a:schemeClr val="bg1"/>
                  </a:glow>
                </a:effectLst>
                <a:ea typeface="ＭＳ Ｐゴシック" charset="0"/>
                <a:cs typeface="ＭＳ Ｐゴシック" charset="0"/>
              </a:rPr>
              <a:t>Jesus lived in a spirit of </a:t>
            </a:r>
            <a:r>
              <a:rPr lang="en-US">
                <a:solidFill>
                  <a:srgbClr val="FFFF00"/>
                </a:solidFill>
                <a:effectLst>
                  <a:glow rad="127000">
                    <a:schemeClr val="bg1"/>
                  </a:glow>
                </a:effectLst>
                <a:ea typeface="ＭＳ Ｐゴシック" charset="0"/>
                <a:cs typeface="ＭＳ Ｐゴシック" charset="0"/>
              </a:rPr>
              <a:t>joy</a:t>
            </a:r>
            <a:r>
              <a:rPr lang="en-US">
                <a:effectLst>
                  <a:glow rad="127000">
                    <a:schemeClr val="bg1"/>
                  </a:glow>
                </a:effectLst>
                <a:ea typeface="ＭＳ Ｐゴシック" charset="0"/>
                <a:cs typeface="ＭＳ Ｐゴシック" charset="0"/>
              </a:rPr>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55009" name="Picture 3" descr="Jesus Smiling.jpg"/>
          <p:cNvPicPr>
            <a:picLocks noChangeAspect="1"/>
          </p:cNvPicPr>
          <p:nvPr/>
        </p:nvPicPr>
        <p:blipFill>
          <a:blip r:embed="rId2">
            <a:extLst>
              <a:ext uri="{28A0092B-C50C-407E-A947-70E740481C1C}">
                <a14:useLocalDpi xmlns:a14="http://schemas.microsoft.com/office/drawing/2010/main" val="0"/>
              </a:ext>
            </a:extLst>
          </a:blip>
          <a:srcRect l="24709"/>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6987"/>
            <a:ext cx="3708400" cy="2232026"/>
          </a:xfrm>
          <a:ln>
            <a:miter lim="800000"/>
            <a:headEnd/>
            <a:tailEnd/>
          </a:ln>
          <a:effectLst>
            <a:outerShdw blurRad="50800" dist="38100" dir="2700000">
              <a:srgbClr val="000000">
                <a:alpha val="43000"/>
              </a:srgbClr>
            </a:outerShdw>
          </a:effectLst>
          <a:extLst/>
        </p:spPr>
        <p:txBody>
          <a:bodyPr/>
          <a:lstStyle/>
          <a:p>
            <a:pPr>
              <a:defRPr/>
            </a:pPr>
            <a:r>
              <a:rPr lang="en-US">
                <a:effectLst>
                  <a:glow rad="127000">
                    <a:schemeClr val="bg1"/>
                  </a:glow>
                </a:effectLst>
                <a:ea typeface="ＭＳ Ｐゴシック" charset="0"/>
                <a:cs typeface="ＭＳ Ｐゴシック" charset="0"/>
              </a:rPr>
              <a:t>Jesus lived in a spirit of </a:t>
            </a:r>
            <a:r>
              <a:rPr lang="en-US">
                <a:solidFill>
                  <a:srgbClr val="FFFF00"/>
                </a:solidFill>
                <a:effectLst>
                  <a:glow rad="127000">
                    <a:schemeClr val="bg1"/>
                  </a:glow>
                </a:effectLst>
                <a:ea typeface="ＭＳ Ｐゴシック" charset="0"/>
                <a:cs typeface="ＭＳ Ｐゴシック" charset="0"/>
              </a:rPr>
              <a:t>joy</a:t>
            </a:r>
            <a:r>
              <a:rPr lang="en-US">
                <a:effectLst>
                  <a:glow rad="127000">
                    <a:schemeClr val="bg1"/>
                  </a:glow>
                </a:effectLst>
                <a:ea typeface="ＭＳ Ｐゴシック" charset="0"/>
                <a:cs typeface="ＭＳ Ｐゴシック" charset="0"/>
              </a:rPr>
              <a:t>!</a:t>
            </a:r>
          </a:p>
        </p:txBody>
      </p:sp>
      <p:sp>
        <p:nvSpPr>
          <p:cNvPr id="5" name="Title 1"/>
          <p:cNvSpPr txBox="1">
            <a:spLocks/>
          </p:cNvSpPr>
          <p:nvPr/>
        </p:nvSpPr>
        <p:spPr bwMode="auto">
          <a:xfrm>
            <a:off x="3995738" y="20638"/>
            <a:ext cx="5127625" cy="6837362"/>
          </a:xfrm>
          <a:prstGeom prst="rect">
            <a:avLst/>
          </a:prstGeom>
          <a:noFill/>
          <a:ln>
            <a:noFill/>
          </a:ln>
          <a:effectLst>
            <a:outerShdw blurRad="50800" dist="38100" dir="2700000">
              <a:srgbClr val="000000">
                <a:alpha val="43000"/>
              </a:srgbClr>
            </a:outerShdw>
          </a:effectLst>
          <a:extLst/>
        </p:spPr>
        <p:txBody>
          <a:bodyPr lIns="91333" tIns="45667" rIns="91333" bIns="45667"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3437">
              <a:defRPr/>
            </a:pPr>
            <a:r>
              <a:rPr lang="en-US" sz="4000" b="1">
                <a:solidFill>
                  <a:srgbClr val="E3EBF1"/>
                </a:solidFill>
                <a:effectLst>
                  <a:glow rad="127000">
                    <a:srgbClr val="000000"/>
                  </a:glow>
                </a:effectLst>
                <a:cs typeface="Arial" charset="0"/>
              </a:rPr>
              <a:t>…Jesus, </a:t>
            </a:r>
            <a:r>
              <a:rPr lang="en-US" sz="4000" b="1">
                <a:solidFill>
                  <a:srgbClr val="FFFF00"/>
                </a:solidFill>
                <a:effectLst>
                  <a:glow rad="127000">
                    <a:srgbClr val="000000"/>
                  </a:glow>
                </a:effectLst>
                <a:cs typeface="Arial" charset="0"/>
              </a:rPr>
              <a:t>full of joy </a:t>
            </a:r>
            <a:r>
              <a:rPr lang="en-US" sz="4000" b="1">
                <a:solidFill>
                  <a:srgbClr val="E3EBF1"/>
                </a:solidFill>
                <a:effectLst>
                  <a:glow rad="127000">
                    <a:srgbClr val="000000"/>
                  </a:glow>
                </a:effectLst>
                <a:cs typeface="Arial" charset="0"/>
              </a:rPr>
              <a:t>through the Holy Spirit, said, </a:t>
            </a:r>
            <a:r>
              <a:rPr lang="ja-JP" altLang="en-US" sz="4000" b="1">
                <a:solidFill>
                  <a:srgbClr val="E3EBF1"/>
                </a:solidFill>
                <a:effectLst>
                  <a:glow rad="127000">
                    <a:srgbClr val="000000"/>
                  </a:glow>
                </a:effectLst>
                <a:cs typeface="Arial" charset="0"/>
              </a:rPr>
              <a:t>“</a:t>
            </a:r>
            <a:r>
              <a:rPr lang="en-US" sz="4000" b="1">
                <a:solidFill>
                  <a:srgbClr val="E3EBF1"/>
                </a:solidFill>
                <a:effectLst>
                  <a:glow rad="127000">
                    <a:srgbClr val="000000"/>
                  </a:glow>
                </a:effectLst>
                <a:cs typeface="Arial" charset="0"/>
              </a:rPr>
              <a:t>I praise you, Father, Lord of heaven and earth, because you have hidden these things from the wise and learned, and revealed them to little children...</a:t>
            </a:r>
            <a:r>
              <a:rPr lang="ja-JP" altLang="en-US" sz="4000" b="1">
                <a:solidFill>
                  <a:srgbClr val="E3EBF1"/>
                </a:solidFill>
                <a:effectLst>
                  <a:glow rad="127000">
                    <a:srgbClr val="000000"/>
                  </a:glow>
                </a:effectLst>
                <a:cs typeface="Arial" charset="0"/>
              </a:rPr>
              <a:t>”</a:t>
            </a:r>
            <a:endParaRPr lang="en-US" sz="4000" b="1">
              <a:solidFill>
                <a:srgbClr val="E3EBF1"/>
              </a:solidFill>
              <a:effectLst>
                <a:glow rad="127000">
                  <a:srgbClr val="000000"/>
                </a:glow>
              </a:effectLst>
              <a:cs typeface="Arial" charset="0"/>
            </a:endParaRPr>
          </a:p>
        </p:txBody>
      </p:sp>
      <p:sp>
        <p:nvSpPr>
          <p:cNvPr id="6" name="Title 1"/>
          <p:cNvSpPr txBox="1">
            <a:spLocks/>
          </p:cNvSpPr>
          <p:nvPr/>
        </p:nvSpPr>
        <p:spPr bwMode="auto">
          <a:xfrm>
            <a:off x="0" y="6021388"/>
            <a:ext cx="3924300" cy="836612"/>
          </a:xfrm>
          <a:prstGeom prst="rect">
            <a:avLst/>
          </a:prstGeom>
          <a:noFill/>
          <a:ln>
            <a:noFill/>
          </a:ln>
          <a:effectLst>
            <a:outerShdw blurRad="50800" dist="38100" dir="2700000">
              <a:srgbClr val="000000">
                <a:alpha val="43000"/>
              </a:srgbClr>
            </a:outerShdw>
          </a:effectLst>
          <a:extLst/>
        </p:spPr>
        <p:txBody>
          <a:bodyPr lIns="91333" tIns="45667" rIns="91333" bIns="45667"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3437">
              <a:defRPr/>
            </a:pPr>
            <a:r>
              <a:rPr lang="en-US" sz="4000" b="1">
                <a:solidFill>
                  <a:srgbClr val="E3EBF1"/>
                </a:solidFill>
                <a:effectLst>
                  <a:glow rad="127000">
                    <a:srgbClr val="000000"/>
                  </a:glow>
                </a:effectLst>
                <a:cs typeface="Arial" charset="0"/>
              </a:rPr>
              <a:t>Luke 10:21</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56033" name="Picture 3" descr="Jesus Smiling.jpg"/>
          <p:cNvPicPr>
            <a:picLocks noChangeAspect="1"/>
          </p:cNvPicPr>
          <p:nvPr/>
        </p:nvPicPr>
        <p:blipFill>
          <a:blip r:embed="rId2">
            <a:extLst>
              <a:ext uri="{28A0092B-C50C-407E-A947-70E740481C1C}">
                <a14:useLocalDpi xmlns:a14="http://schemas.microsoft.com/office/drawing/2010/main" val="0"/>
              </a:ext>
            </a:extLst>
          </a:blip>
          <a:srcRect l="24709"/>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6987"/>
            <a:ext cx="3708400" cy="2232026"/>
          </a:xfrm>
          <a:ln>
            <a:miter lim="800000"/>
            <a:headEnd/>
            <a:tailEnd/>
          </a:ln>
          <a:effectLst>
            <a:outerShdw blurRad="50800" dist="38100" dir="2700000">
              <a:srgbClr val="000000">
                <a:alpha val="43000"/>
              </a:srgbClr>
            </a:outerShdw>
          </a:effectLst>
          <a:extLst/>
        </p:spPr>
        <p:txBody>
          <a:bodyPr/>
          <a:lstStyle/>
          <a:p>
            <a:pPr>
              <a:defRPr/>
            </a:pPr>
            <a:r>
              <a:rPr lang="en-US">
                <a:effectLst>
                  <a:glow rad="127000">
                    <a:schemeClr val="bg1"/>
                  </a:glow>
                </a:effectLst>
                <a:ea typeface="ＭＳ Ｐゴシック" charset="0"/>
                <a:cs typeface="ＭＳ Ｐゴシック" charset="0"/>
              </a:rPr>
              <a:t>Jesus lived in a spirit of </a:t>
            </a:r>
            <a:r>
              <a:rPr lang="en-US">
                <a:solidFill>
                  <a:srgbClr val="FFFF00"/>
                </a:solidFill>
                <a:effectLst>
                  <a:glow rad="127000">
                    <a:schemeClr val="bg1"/>
                  </a:glow>
                </a:effectLst>
                <a:ea typeface="ＭＳ Ｐゴシック" charset="0"/>
                <a:cs typeface="ＭＳ Ｐゴシック" charset="0"/>
              </a:rPr>
              <a:t>joy</a:t>
            </a:r>
            <a:r>
              <a:rPr lang="en-US">
                <a:effectLst>
                  <a:glow rad="127000">
                    <a:schemeClr val="bg1"/>
                  </a:glow>
                </a:effectLst>
                <a:ea typeface="ＭＳ Ｐゴシック" charset="0"/>
                <a:cs typeface="ＭＳ Ｐゴシック" charset="0"/>
              </a:rPr>
              <a:t>!</a:t>
            </a:r>
          </a:p>
        </p:txBody>
      </p:sp>
      <p:sp>
        <p:nvSpPr>
          <p:cNvPr id="6" name="Title 1"/>
          <p:cNvSpPr txBox="1">
            <a:spLocks/>
          </p:cNvSpPr>
          <p:nvPr/>
        </p:nvSpPr>
        <p:spPr bwMode="auto">
          <a:xfrm>
            <a:off x="4356100" y="20638"/>
            <a:ext cx="4679950" cy="6837362"/>
          </a:xfrm>
          <a:prstGeom prst="rect">
            <a:avLst/>
          </a:prstGeom>
          <a:noFill/>
          <a:ln>
            <a:noFill/>
          </a:ln>
          <a:effectLst>
            <a:outerShdw blurRad="50800" dist="38100" dir="2700000">
              <a:srgbClr val="000000">
                <a:alpha val="43000"/>
              </a:srgbClr>
            </a:outerShdw>
          </a:effectLst>
          <a:extLst/>
        </p:spPr>
        <p:txBody>
          <a:bodyPr lIns="91333" tIns="45667" rIns="91333" bIns="45667"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3437">
              <a:defRPr/>
            </a:pPr>
            <a:r>
              <a:rPr lang="en-US" sz="4000" b="1">
                <a:solidFill>
                  <a:srgbClr val="E3EBF1"/>
                </a:solidFill>
                <a:effectLst>
                  <a:glow rad="127000">
                    <a:srgbClr val="000000"/>
                  </a:glow>
                </a:effectLst>
                <a:cs typeface="Arial" charset="0"/>
              </a:rPr>
              <a:t>I have told you this so that </a:t>
            </a:r>
            <a:r>
              <a:rPr lang="en-US" sz="4000" b="1">
                <a:solidFill>
                  <a:srgbClr val="FFFF00"/>
                </a:solidFill>
                <a:effectLst>
                  <a:glow rad="127000">
                    <a:srgbClr val="000000"/>
                  </a:glow>
                </a:effectLst>
                <a:cs typeface="Arial" charset="0"/>
              </a:rPr>
              <a:t>my joy may be in you </a:t>
            </a:r>
            <a:r>
              <a:rPr lang="en-US" sz="4000" b="1">
                <a:solidFill>
                  <a:srgbClr val="E3EBF1"/>
                </a:solidFill>
                <a:effectLst>
                  <a:glow rad="127000">
                    <a:srgbClr val="000000"/>
                  </a:glow>
                </a:effectLst>
                <a:cs typeface="Arial" charset="0"/>
              </a:rPr>
              <a:t>and that your joy may be complete.</a:t>
            </a:r>
          </a:p>
        </p:txBody>
      </p:sp>
      <p:sp>
        <p:nvSpPr>
          <p:cNvPr id="7" name="Title 1"/>
          <p:cNvSpPr txBox="1">
            <a:spLocks/>
          </p:cNvSpPr>
          <p:nvPr/>
        </p:nvSpPr>
        <p:spPr bwMode="auto">
          <a:xfrm>
            <a:off x="0" y="6021388"/>
            <a:ext cx="3924300" cy="836612"/>
          </a:xfrm>
          <a:prstGeom prst="rect">
            <a:avLst/>
          </a:prstGeom>
          <a:noFill/>
          <a:ln>
            <a:noFill/>
          </a:ln>
          <a:effectLst>
            <a:outerShdw blurRad="50800" dist="38100" dir="2700000">
              <a:srgbClr val="000000">
                <a:alpha val="43000"/>
              </a:srgbClr>
            </a:outerShdw>
          </a:effectLst>
          <a:extLst/>
        </p:spPr>
        <p:txBody>
          <a:bodyPr lIns="91333" tIns="45667" rIns="91333" bIns="45667"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3437">
              <a:defRPr/>
            </a:pPr>
            <a:r>
              <a:rPr lang="en-US" sz="4000" b="1">
                <a:solidFill>
                  <a:srgbClr val="E3EBF1"/>
                </a:solidFill>
                <a:effectLst>
                  <a:glow rad="127000">
                    <a:srgbClr val="000000"/>
                  </a:glow>
                </a:effectLst>
                <a:cs typeface="Arial" charset="0"/>
              </a:rPr>
              <a:t>John 15:11</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57057" name="Picture 3" descr="Jesus Smiling.jpg"/>
          <p:cNvPicPr>
            <a:picLocks noChangeAspect="1"/>
          </p:cNvPicPr>
          <p:nvPr/>
        </p:nvPicPr>
        <p:blipFill>
          <a:blip r:embed="rId2">
            <a:extLst>
              <a:ext uri="{28A0092B-C50C-407E-A947-70E740481C1C}">
                <a14:useLocalDpi xmlns:a14="http://schemas.microsoft.com/office/drawing/2010/main" val="0"/>
              </a:ext>
            </a:extLst>
          </a:blip>
          <a:srcRect l="24709"/>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6987"/>
            <a:ext cx="3708400" cy="2232026"/>
          </a:xfrm>
          <a:ln>
            <a:miter lim="800000"/>
            <a:headEnd/>
            <a:tailEnd/>
          </a:ln>
          <a:effectLst>
            <a:outerShdw blurRad="50800" dist="38100" dir="2700000">
              <a:srgbClr val="000000">
                <a:alpha val="43000"/>
              </a:srgbClr>
            </a:outerShdw>
          </a:effectLst>
          <a:extLst/>
        </p:spPr>
        <p:txBody>
          <a:bodyPr/>
          <a:lstStyle/>
          <a:p>
            <a:pPr>
              <a:defRPr/>
            </a:pPr>
            <a:r>
              <a:rPr lang="en-US">
                <a:effectLst>
                  <a:glow rad="127000">
                    <a:schemeClr val="bg1"/>
                  </a:glow>
                </a:effectLst>
                <a:ea typeface="ＭＳ Ｐゴシック" charset="0"/>
                <a:cs typeface="ＭＳ Ｐゴシック" charset="0"/>
              </a:rPr>
              <a:t>Jesus lived in a spirit of </a:t>
            </a:r>
            <a:r>
              <a:rPr lang="en-US">
                <a:solidFill>
                  <a:srgbClr val="FFFF00"/>
                </a:solidFill>
                <a:effectLst>
                  <a:glow rad="127000">
                    <a:schemeClr val="bg1"/>
                  </a:glow>
                </a:effectLst>
                <a:ea typeface="ＭＳ Ｐゴシック" charset="0"/>
                <a:cs typeface="ＭＳ Ｐゴシック" charset="0"/>
              </a:rPr>
              <a:t>joy</a:t>
            </a:r>
            <a:r>
              <a:rPr lang="en-US">
                <a:effectLst>
                  <a:glow rad="127000">
                    <a:schemeClr val="bg1"/>
                  </a:glow>
                </a:effectLst>
                <a:ea typeface="ＭＳ Ｐゴシック" charset="0"/>
                <a:cs typeface="ＭＳ Ｐゴシック" charset="0"/>
              </a:rPr>
              <a:t>!</a:t>
            </a:r>
          </a:p>
        </p:txBody>
      </p:sp>
      <p:sp>
        <p:nvSpPr>
          <p:cNvPr id="6" name="Title 1"/>
          <p:cNvSpPr txBox="1">
            <a:spLocks/>
          </p:cNvSpPr>
          <p:nvPr/>
        </p:nvSpPr>
        <p:spPr bwMode="auto">
          <a:xfrm>
            <a:off x="3995738" y="20638"/>
            <a:ext cx="5127625" cy="6837362"/>
          </a:xfrm>
          <a:prstGeom prst="rect">
            <a:avLst/>
          </a:prstGeom>
          <a:noFill/>
          <a:ln>
            <a:noFill/>
          </a:ln>
          <a:effectLst>
            <a:outerShdw blurRad="50800" dist="38100" dir="2700000">
              <a:srgbClr val="000000">
                <a:alpha val="43000"/>
              </a:srgbClr>
            </a:outerShdw>
          </a:effectLst>
          <a:extLst/>
        </p:spPr>
        <p:txBody>
          <a:bodyPr lIns="91333" tIns="45667" rIns="91333" bIns="45667"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3437">
              <a:defRPr/>
            </a:pPr>
            <a:r>
              <a:rPr lang="en-US" sz="4000" b="1">
                <a:solidFill>
                  <a:srgbClr val="E3EBF1"/>
                </a:solidFill>
                <a:effectLst>
                  <a:glow rad="127000">
                    <a:srgbClr val="000000"/>
                  </a:glow>
                </a:effectLst>
                <a:cs typeface="Arial" charset="0"/>
              </a:rPr>
              <a:t>I am coming to you now, but I say these things while I am still in the world, so that they may have </a:t>
            </a:r>
            <a:r>
              <a:rPr lang="en-US" sz="4000" b="1">
                <a:solidFill>
                  <a:srgbClr val="FFFF00"/>
                </a:solidFill>
                <a:effectLst>
                  <a:glow rad="127000">
                    <a:srgbClr val="000000"/>
                  </a:glow>
                </a:effectLst>
                <a:cs typeface="Arial" charset="0"/>
              </a:rPr>
              <a:t>the full measure of my joy </a:t>
            </a:r>
            <a:r>
              <a:rPr lang="en-US" sz="4000" b="1">
                <a:solidFill>
                  <a:srgbClr val="E3EBF1"/>
                </a:solidFill>
                <a:effectLst>
                  <a:glow rad="127000">
                    <a:srgbClr val="000000"/>
                  </a:glow>
                </a:effectLst>
                <a:cs typeface="Arial" charset="0"/>
              </a:rPr>
              <a:t>within them.</a:t>
            </a:r>
          </a:p>
        </p:txBody>
      </p:sp>
      <p:sp>
        <p:nvSpPr>
          <p:cNvPr id="5" name="Title 1"/>
          <p:cNvSpPr txBox="1">
            <a:spLocks/>
          </p:cNvSpPr>
          <p:nvPr/>
        </p:nvSpPr>
        <p:spPr bwMode="auto">
          <a:xfrm>
            <a:off x="0" y="6021388"/>
            <a:ext cx="3924300" cy="836612"/>
          </a:xfrm>
          <a:prstGeom prst="rect">
            <a:avLst/>
          </a:prstGeom>
          <a:noFill/>
          <a:ln>
            <a:noFill/>
          </a:ln>
          <a:effectLst>
            <a:outerShdw blurRad="50800" dist="38100" dir="2700000">
              <a:srgbClr val="000000">
                <a:alpha val="43000"/>
              </a:srgbClr>
            </a:outerShdw>
          </a:effectLst>
          <a:extLst/>
        </p:spPr>
        <p:txBody>
          <a:bodyPr lIns="91333" tIns="45667" rIns="91333" bIns="45667"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3437">
              <a:defRPr/>
            </a:pPr>
            <a:r>
              <a:rPr lang="en-US" sz="4000" b="1">
                <a:solidFill>
                  <a:srgbClr val="E3EBF1"/>
                </a:solidFill>
                <a:effectLst>
                  <a:glow rad="127000">
                    <a:srgbClr val="000000"/>
                  </a:glow>
                </a:effectLst>
                <a:cs typeface="Arial" charset="0"/>
              </a:rPr>
              <a:t>John 17:13</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843E8"/>
        </a:solidFill>
        <a:effectLst/>
      </p:bgPr>
    </p:bg>
    <p:spTree>
      <p:nvGrpSpPr>
        <p:cNvPr id="1" name=""/>
        <p:cNvGrpSpPr/>
        <p:nvPr/>
      </p:nvGrpSpPr>
      <p:grpSpPr>
        <a:xfrm>
          <a:off x="0" y="0"/>
          <a:ext cx="0" cy="0"/>
          <a:chOff x="0" y="0"/>
          <a:chExt cx="0" cy="0"/>
        </a:xfrm>
      </p:grpSpPr>
      <p:sp>
        <p:nvSpPr>
          <p:cNvPr id="151554" name="Text Box 3"/>
          <p:cNvSpPr txBox="1">
            <a:spLocks noChangeArrowheads="1"/>
          </p:cNvSpPr>
          <p:nvPr/>
        </p:nvSpPr>
        <p:spPr bwMode="auto">
          <a:xfrm>
            <a:off x="8578850" y="152400"/>
            <a:ext cx="441325" cy="369888"/>
          </a:xfrm>
          <a:prstGeom prst="rect">
            <a:avLst/>
          </a:prstGeom>
          <a:noFill/>
          <a:ln w="12700" cap="sq">
            <a:noFill/>
            <a:miter lim="800000"/>
            <a:headEnd type="none" w="sm" len="sm"/>
            <a:tailEnd type="none" w="sm" len="sm"/>
          </a:ln>
        </p:spPr>
        <p:txBody>
          <a:bodyPr wrap="none" lIns="91365" tIns="45683" rIns="91365" bIns="45683">
            <a:spAutoFit/>
          </a:bodyPr>
          <a:lstStyle/>
          <a:p>
            <a:pPr fontAlgn="auto">
              <a:spcBef>
                <a:spcPts val="0"/>
              </a:spcBef>
              <a:spcAft>
                <a:spcPts val="0"/>
              </a:spcAft>
              <a:defRPr/>
            </a:pPr>
            <a:r>
              <a:rPr lang="en-US" sz="1800" dirty="0">
                <a:solidFill>
                  <a:srgbClr val="FFFFFF"/>
                </a:solidFill>
                <a:latin typeface="Arial" pitchFamily="34" charset="0"/>
                <a:ea typeface="+mn-ea"/>
                <a:cs typeface="Arial" pitchFamily="34" charset="0"/>
              </a:rPr>
              <a:t>24</a:t>
            </a:r>
          </a:p>
        </p:txBody>
      </p:sp>
      <p:graphicFrame>
        <p:nvGraphicFramePr>
          <p:cNvPr id="63573" name="Group 85"/>
          <p:cNvGraphicFramePr>
            <a:graphicFrameLocks noGrp="1"/>
          </p:cNvGraphicFramePr>
          <p:nvPr/>
        </p:nvGraphicFramePr>
        <p:xfrm>
          <a:off x="0" y="685800"/>
          <a:ext cx="9144000" cy="6091239"/>
        </p:xfrm>
        <a:graphic>
          <a:graphicData uri="http://schemas.openxmlformats.org/drawingml/2006/table">
            <a:tbl>
              <a:tblPr/>
              <a:tblGrid>
                <a:gridCol w="990600"/>
                <a:gridCol w="2362200"/>
                <a:gridCol w="2133600"/>
                <a:gridCol w="1752600"/>
                <a:gridCol w="1905000"/>
              </a:tblGrid>
              <a:tr h="771856">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FFFF00"/>
                          </a:solidFill>
                          <a:effectLst/>
                          <a:latin typeface="Arial" charset="0"/>
                          <a:ea typeface="MS PGothic" charset="0"/>
                          <a:cs typeface="Arial" charset="0"/>
                        </a:rPr>
                        <a:t>Thời gian</a:t>
                      </a:r>
                      <a:endParaRPr kumimoji="0" lang="en-US" sz="2000" b="1" i="0" u="none" strike="noStrike" cap="none" normalizeH="0" baseline="0">
                        <a:ln>
                          <a:noFill/>
                        </a:ln>
                        <a:solidFill>
                          <a:srgbClr val="FFFF00"/>
                        </a:solidFill>
                        <a:effectLst/>
                        <a:latin typeface="Arial" charset="0"/>
                        <a:ea typeface="MS PGothic" charset="0"/>
                        <a:cs typeface="Arial" charset="0"/>
                      </a:endParaRPr>
                    </a:p>
                  </a:txBody>
                  <a:tcPr marT="45721" marB="45721"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000" b="1" i="0" u="none" strike="noStrike" cap="none" normalizeH="0" baseline="0">
                          <a:ln>
                            <a:noFill/>
                          </a:ln>
                          <a:solidFill>
                            <a:srgbClr val="FFFF00"/>
                          </a:solidFill>
                          <a:effectLst/>
                          <a:latin typeface="Arial" charset="0"/>
                          <a:ea typeface="MS PGothic" charset="0"/>
                          <a:cs typeface="Arial" charset="0"/>
                        </a:rPr>
                        <a:t>Sách</a:t>
                      </a:r>
                    </a:p>
                  </a:txBody>
                  <a:tcPr marT="45721" marB="45721"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FFFF00"/>
                          </a:solidFill>
                          <a:effectLst/>
                          <a:latin typeface="Arial" charset="0"/>
                          <a:ea typeface="MS PGothic" charset="0"/>
                          <a:cs typeface="Arial" charset="0"/>
                        </a:rPr>
                        <a:t>Chữ chìa khóa</a:t>
                      </a:r>
                      <a:endParaRPr kumimoji="0" lang="en-US" sz="2000" b="1" i="0" u="none" strike="noStrike" cap="none" normalizeH="0" baseline="0">
                        <a:ln>
                          <a:noFill/>
                        </a:ln>
                        <a:solidFill>
                          <a:srgbClr val="FFFF00"/>
                        </a:solidFill>
                        <a:effectLst/>
                        <a:latin typeface="Arial" charset="0"/>
                        <a:ea typeface="MS PGothic" charset="0"/>
                        <a:cs typeface="Arial" charset="0"/>
                      </a:endParaRPr>
                    </a:p>
                  </a:txBody>
                  <a:tcPr marT="45721" marB="45721"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000" b="1" i="0" u="none" strike="noStrike" cap="none" normalizeH="0" baseline="0">
                          <a:ln>
                            <a:noFill/>
                          </a:ln>
                          <a:solidFill>
                            <a:srgbClr val="FFFF00"/>
                          </a:solidFill>
                          <a:effectLst/>
                          <a:latin typeface="Arial" charset="0"/>
                          <a:ea typeface="MS PGothic" charset="0"/>
                          <a:cs typeface="Arial" charset="0"/>
                        </a:rPr>
                        <a:t>Sứ đồ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000" b="1" i="0" u="none" strike="noStrike" cap="none" normalizeH="0" baseline="0">
                          <a:ln>
                            <a:noFill/>
                          </a:ln>
                          <a:solidFill>
                            <a:srgbClr val="FFFF00"/>
                          </a:solidFill>
                          <a:effectLst/>
                          <a:latin typeface="Arial" charset="0"/>
                          <a:ea typeface="MS PGothic" charset="0"/>
                          <a:cs typeface="Arial" charset="0"/>
                        </a:rPr>
                        <a:t>Phao-lô </a:t>
                      </a:r>
                    </a:p>
                  </a:txBody>
                  <a:tcPr marT="45721" marB="45721"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000" b="1" i="0" u="none" strike="noStrike" cap="none" normalizeH="0" baseline="0">
                          <a:ln>
                            <a:noFill/>
                          </a:ln>
                          <a:solidFill>
                            <a:srgbClr val="FFFF00"/>
                          </a:solidFill>
                          <a:effectLst/>
                          <a:latin typeface="Arial" charset="0"/>
                          <a:ea typeface="MS PGothic" charset="0"/>
                          <a:cs typeface="Arial" charset="0"/>
                        </a:rPr>
                        <a:t>Tín lý</a:t>
                      </a:r>
                    </a:p>
                  </a:txBody>
                  <a:tcPr marT="45721" marB="45721"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r>
              <a:tr h="7100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Arial" charset="0"/>
                          <a:ea typeface="MS PGothic" charset="0"/>
                          <a:cs typeface="Arial" charset="0"/>
                        </a:rPr>
                        <a:t>40s</a:t>
                      </a:r>
                      <a:endParaRPr kumimoji="0" lang="en-US" sz="2000" b="1" i="0" u="none" strike="noStrike" cap="none" normalizeH="0" baseline="0">
                        <a:ln>
                          <a:noFill/>
                        </a:ln>
                        <a:solidFill>
                          <a:schemeClr val="tx1"/>
                        </a:solidFill>
                        <a:effectLst/>
                        <a:latin typeface="Arial" charset="0"/>
                        <a:ea typeface="MS PGothic" charset="0"/>
                        <a:cs typeface="Arial" charset="0"/>
                      </a:endParaRPr>
                    </a:p>
                  </a:txBody>
                  <a:tcPr marT="45721" marB="45721"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Arial" charset="0"/>
                          <a:ea typeface="MS PGothic" charset="0"/>
                          <a:cs typeface="Arial" charset="0"/>
                        </a:rPr>
                        <a:t>Mathiơ</a:t>
                      </a:r>
                      <a:endParaRPr kumimoji="0" lang="en-US" sz="2000" b="1" i="0" u="none" strike="noStrike" cap="none" normalizeH="0" baseline="0">
                        <a:ln>
                          <a:noFill/>
                        </a:ln>
                        <a:solidFill>
                          <a:schemeClr val="tx1"/>
                        </a:solidFill>
                        <a:effectLst/>
                        <a:latin typeface="Arial" charset="0"/>
                        <a:ea typeface="MS PGothic" charset="0"/>
                        <a:cs typeface="Arial" charset="0"/>
                      </a:endParaRPr>
                    </a:p>
                  </a:txBody>
                  <a:tcPr marT="45721" marB="45721"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Arial" charset="0"/>
                          <a:ea typeface="MS PGothic" charset="0"/>
                          <a:cs typeface="Arial" charset="0"/>
                        </a:rPr>
                        <a:t>Nước thiên đàng</a:t>
                      </a:r>
                      <a:endParaRPr kumimoji="0" lang="en-US" sz="2000" b="1" i="0" u="none" strike="noStrike" cap="none" normalizeH="0" baseline="0">
                        <a:ln>
                          <a:noFill/>
                        </a:ln>
                        <a:solidFill>
                          <a:schemeClr val="tx1"/>
                        </a:solidFill>
                        <a:effectLst/>
                        <a:latin typeface="Arial" charset="0"/>
                        <a:ea typeface="MS PGothic" charset="0"/>
                        <a:cs typeface="Arial" charset="0"/>
                      </a:endParaRPr>
                    </a:p>
                  </a:txBody>
                  <a:tcPr marT="45721" marB="45721"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Arial" charset="0"/>
                          <a:ea typeface="MS PGothic" charset="0"/>
                          <a:cs typeface="Arial" charset="0"/>
                        </a:rPr>
                        <a:t> </a:t>
                      </a:r>
                      <a:endParaRPr kumimoji="0" lang="en-US" sz="2000" b="1" i="0" u="none" strike="noStrike" cap="none" normalizeH="0" baseline="0">
                        <a:ln>
                          <a:noFill/>
                        </a:ln>
                        <a:solidFill>
                          <a:schemeClr val="tx1"/>
                        </a:solidFill>
                        <a:effectLst/>
                        <a:latin typeface="Arial" charset="0"/>
                        <a:ea typeface="MS PGothic" charset="0"/>
                        <a:cs typeface="Arial" charset="0"/>
                      </a:endParaRPr>
                    </a:p>
                  </a:txBody>
                  <a:tcPr marT="45721" marB="45721"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1800" b="1" i="0" u="none" strike="noStrike" cap="none" normalizeH="0" baseline="0">
                          <a:ln>
                            <a:noFill/>
                          </a:ln>
                          <a:solidFill>
                            <a:schemeClr val="tx1"/>
                          </a:solidFill>
                          <a:effectLst/>
                          <a:latin typeface="Arial" charset="0"/>
                          <a:ea typeface="MS PGothic" charset="0"/>
                          <a:cs typeface="Arial" charset="0"/>
                        </a:rPr>
                        <a:t>Hội Thánh học</a:t>
                      </a:r>
                      <a:endParaRPr kumimoji="0" lang="en-US" sz="1800" b="1" i="0" u="none" strike="noStrike" cap="none" normalizeH="0" baseline="0">
                        <a:ln>
                          <a:noFill/>
                        </a:ln>
                        <a:solidFill>
                          <a:schemeClr val="tx1"/>
                        </a:solidFill>
                        <a:effectLst/>
                        <a:latin typeface="Arial" charset="0"/>
                        <a:ea typeface="MS PGothic" charset="0"/>
                        <a:cs typeface="Arial" charset="0"/>
                      </a:endParaRPr>
                    </a:p>
                  </a:txBody>
                  <a:tcPr marT="45721" marB="45721"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r>
              <a:tr h="525485">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Arial" charset="0"/>
                          <a:ea typeface="MS PGothic" charset="0"/>
                          <a:cs typeface="Arial" charset="0"/>
                        </a:rPr>
                        <a:t>44-47</a:t>
                      </a:r>
                      <a:endParaRPr kumimoji="0" lang="en-US" sz="2000" b="1" i="0" u="none" strike="noStrike" cap="none" normalizeH="0" baseline="0">
                        <a:ln>
                          <a:noFill/>
                        </a:ln>
                        <a:solidFill>
                          <a:schemeClr val="tx1"/>
                        </a:solidFill>
                        <a:effectLst/>
                        <a:latin typeface="Arial" charset="0"/>
                        <a:ea typeface="MS PGothic" charset="0"/>
                        <a:cs typeface="Arial" charset="0"/>
                      </a:endParaRPr>
                    </a:p>
                  </a:txBody>
                  <a:tcPr marT="45721" marB="45721"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Arial" charset="0"/>
                          <a:ea typeface="MS PGothic" charset="0"/>
                          <a:cs typeface="Arial" charset="0"/>
                        </a:rPr>
                        <a:t>Giacơ</a:t>
                      </a:r>
                      <a:endParaRPr kumimoji="0" lang="en-US" sz="2000" b="1" i="0" u="none" strike="noStrike" cap="none" normalizeH="0" baseline="0">
                        <a:ln>
                          <a:noFill/>
                        </a:ln>
                        <a:solidFill>
                          <a:schemeClr val="tx1"/>
                        </a:solidFill>
                        <a:effectLst/>
                        <a:latin typeface="Arial" charset="0"/>
                        <a:ea typeface="MS PGothic" charset="0"/>
                        <a:cs typeface="Arial" charset="0"/>
                      </a:endParaRPr>
                    </a:p>
                  </a:txBody>
                  <a:tcPr marT="45721" marB="45721"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Arial" charset="0"/>
                          <a:ea typeface="MS PGothic" charset="0"/>
                          <a:cs typeface="Arial" charset="0"/>
                        </a:rPr>
                        <a:t>Việc làm</a:t>
                      </a:r>
                      <a:endParaRPr kumimoji="0" lang="en-US" sz="2000" b="1" i="0" u="none" strike="noStrike" cap="none" normalizeH="0" baseline="0">
                        <a:ln>
                          <a:noFill/>
                        </a:ln>
                        <a:solidFill>
                          <a:schemeClr val="tx1"/>
                        </a:solidFill>
                        <a:effectLst/>
                        <a:latin typeface="Arial" charset="0"/>
                        <a:ea typeface="MS PGothic" charset="0"/>
                        <a:cs typeface="Arial" charset="0"/>
                      </a:endParaRPr>
                    </a:p>
                  </a:txBody>
                  <a:tcPr marT="45721" marB="45721"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Arial" charset="0"/>
                          <a:ea typeface="MS PGothic" charset="0"/>
                          <a:cs typeface="Arial" charset="0"/>
                        </a:rPr>
                        <a:t> </a:t>
                      </a:r>
                      <a:endParaRPr kumimoji="0" lang="en-US" sz="2000" b="1" i="0" u="none" strike="noStrike" cap="none" normalizeH="0" baseline="0">
                        <a:ln>
                          <a:noFill/>
                        </a:ln>
                        <a:solidFill>
                          <a:schemeClr val="tx1"/>
                        </a:solidFill>
                        <a:effectLst/>
                        <a:latin typeface="Arial" charset="0"/>
                        <a:ea typeface="MS PGothic" charset="0"/>
                        <a:cs typeface="Arial" charset="0"/>
                      </a:endParaRPr>
                    </a:p>
                  </a:txBody>
                  <a:tcPr marT="45721" marB="45721"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Arial" charset="0"/>
                          <a:ea typeface="MS PGothic" charset="0"/>
                          <a:cs typeface="Arial" charset="0"/>
                        </a:rPr>
                        <a:t>Cứu thục học</a:t>
                      </a:r>
                      <a:endParaRPr kumimoji="0" lang="en-US" sz="2000" b="1" i="0" u="none" strike="noStrike" cap="none" normalizeH="0" baseline="0">
                        <a:ln>
                          <a:noFill/>
                        </a:ln>
                        <a:solidFill>
                          <a:schemeClr val="tx1"/>
                        </a:solidFill>
                        <a:effectLst/>
                        <a:latin typeface="Arial" charset="0"/>
                        <a:ea typeface="MS PGothic" charset="0"/>
                        <a:cs typeface="Arial" charset="0"/>
                      </a:endParaRPr>
                    </a:p>
                  </a:txBody>
                  <a:tcPr marT="45721" marB="45721"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r>
              <a:tr h="7100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Arial" charset="0"/>
                          <a:ea typeface="MS PGothic" charset="0"/>
                          <a:cs typeface="Arial" charset="0"/>
                        </a:rPr>
                        <a:t>49</a:t>
                      </a:r>
                      <a:endParaRPr kumimoji="0" lang="en-US" sz="2000" b="1" i="0" u="none" strike="noStrike" cap="none" normalizeH="0" baseline="0">
                        <a:ln>
                          <a:noFill/>
                        </a:ln>
                        <a:solidFill>
                          <a:schemeClr val="tx1"/>
                        </a:solidFill>
                        <a:effectLst/>
                        <a:latin typeface="Arial" charset="0"/>
                        <a:ea typeface="MS PGothic" charset="0"/>
                        <a:cs typeface="Arial" charset="0"/>
                      </a:endParaRPr>
                    </a:p>
                  </a:txBody>
                  <a:tcPr marT="45721" marB="45721"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Arial" charset="0"/>
                          <a:ea typeface="MS PGothic" charset="0"/>
                          <a:cs typeface="Arial" charset="0"/>
                        </a:rPr>
                        <a:t>Galati</a:t>
                      </a:r>
                      <a:endParaRPr kumimoji="0" lang="en-US" sz="2000" b="1" i="0" u="none" strike="noStrike" cap="none" normalizeH="0" baseline="0">
                        <a:ln>
                          <a:noFill/>
                        </a:ln>
                        <a:solidFill>
                          <a:schemeClr val="tx1"/>
                        </a:solidFill>
                        <a:effectLst/>
                        <a:latin typeface="Arial" charset="0"/>
                        <a:ea typeface="MS PGothic" charset="0"/>
                        <a:cs typeface="Arial" charset="0"/>
                      </a:endParaRPr>
                    </a:p>
                  </a:txBody>
                  <a:tcPr marT="45721" marB="45721"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Arial" charset="0"/>
                          <a:ea typeface="MS PGothic" charset="0"/>
                          <a:cs typeface="Arial" charset="0"/>
                        </a:rPr>
                        <a:t>Xưng công bình</a:t>
                      </a:r>
                      <a:endParaRPr kumimoji="0" lang="en-US" sz="2000" b="1" i="0" u="none" strike="noStrike" cap="none" normalizeH="0" baseline="0">
                        <a:ln>
                          <a:noFill/>
                        </a:ln>
                        <a:solidFill>
                          <a:schemeClr val="tx1"/>
                        </a:solidFill>
                        <a:effectLst/>
                        <a:latin typeface="Arial" charset="0"/>
                        <a:ea typeface="MS PGothic" charset="0"/>
                        <a:cs typeface="Arial" charset="0"/>
                      </a:endParaRPr>
                    </a:p>
                  </a:txBody>
                  <a:tcPr marT="45721" marB="45721"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Arial" charset="0"/>
                          <a:ea typeface="MS PGothic" charset="0"/>
                          <a:cs typeface="Arial" charset="0"/>
                        </a:rPr>
                        <a:t>HTTG 1</a:t>
                      </a:r>
                      <a:endParaRPr kumimoji="0" lang="en-US" sz="2000" b="1" i="0" u="none" strike="noStrike" cap="none" normalizeH="0" baseline="0">
                        <a:ln>
                          <a:noFill/>
                        </a:ln>
                        <a:solidFill>
                          <a:schemeClr val="tx1"/>
                        </a:solidFill>
                        <a:effectLst/>
                        <a:latin typeface="Arial" charset="0"/>
                        <a:ea typeface="MS PGothic" charset="0"/>
                        <a:cs typeface="Arial" charset="0"/>
                      </a:endParaRPr>
                    </a:p>
                  </a:txBody>
                  <a:tcPr marT="45721" marB="45721"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Arial" charset="0"/>
                          <a:ea typeface="MS PGothic" charset="0"/>
                          <a:cs typeface="Arial" charset="0"/>
                        </a:rPr>
                        <a:t>Cứu thục học</a:t>
                      </a:r>
                      <a:endParaRPr kumimoji="0" lang="en-US" sz="2000" b="1" i="0" u="none" strike="noStrike" cap="none" normalizeH="0" baseline="0">
                        <a:ln>
                          <a:noFill/>
                        </a:ln>
                        <a:solidFill>
                          <a:schemeClr val="tx1"/>
                        </a:solidFill>
                        <a:effectLst/>
                        <a:latin typeface="Arial" charset="0"/>
                        <a:ea typeface="MS PGothic" charset="0"/>
                        <a:cs typeface="Arial" charset="0"/>
                      </a:endParaRPr>
                    </a:p>
                  </a:txBody>
                  <a:tcPr marT="45721" marB="45721"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r>
              <a:tr h="525485">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Arial" charset="0"/>
                          <a:ea typeface="MS PGothic" charset="0"/>
                          <a:cs typeface="Arial" charset="0"/>
                        </a:rPr>
                        <a:t>51</a:t>
                      </a:r>
                      <a:endParaRPr kumimoji="0" lang="en-US" sz="2000" b="1" i="0" u="none" strike="noStrike" cap="none" normalizeH="0" baseline="0">
                        <a:ln>
                          <a:noFill/>
                        </a:ln>
                        <a:solidFill>
                          <a:schemeClr val="tx1"/>
                        </a:solidFill>
                        <a:effectLst/>
                        <a:latin typeface="Arial" charset="0"/>
                        <a:ea typeface="MS PGothic" charset="0"/>
                        <a:cs typeface="Arial" charset="0"/>
                      </a:endParaRPr>
                    </a:p>
                  </a:txBody>
                  <a:tcPr marT="45721" marB="45721"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Arial" charset="0"/>
                          <a:ea typeface="MS PGothic" charset="0"/>
                          <a:cs typeface="Arial" charset="0"/>
                        </a:rPr>
                        <a:t>1 Têsalônica</a:t>
                      </a:r>
                      <a:endParaRPr kumimoji="0" lang="en-US" sz="2000" b="1" i="0" u="none" strike="noStrike" cap="none" normalizeH="0" baseline="0">
                        <a:ln>
                          <a:noFill/>
                        </a:ln>
                        <a:solidFill>
                          <a:schemeClr val="tx1"/>
                        </a:solidFill>
                        <a:effectLst/>
                        <a:latin typeface="Arial" charset="0"/>
                        <a:ea typeface="MS PGothic" charset="0"/>
                        <a:cs typeface="Arial" charset="0"/>
                      </a:endParaRPr>
                    </a:p>
                  </a:txBody>
                  <a:tcPr marT="45721" marB="45721"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Arial" charset="0"/>
                          <a:ea typeface="MS PGothic" charset="0"/>
                          <a:cs typeface="Arial" charset="0"/>
                        </a:rPr>
                        <a:t>Sự cất lên</a:t>
                      </a:r>
                      <a:endParaRPr kumimoji="0" lang="en-US" sz="2000" b="1" i="0" u="none" strike="noStrike" cap="none" normalizeH="0" baseline="0">
                        <a:ln>
                          <a:noFill/>
                        </a:ln>
                        <a:solidFill>
                          <a:schemeClr val="tx1"/>
                        </a:solidFill>
                        <a:effectLst/>
                        <a:latin typeface="Arial" charset="0"/>
                        <a:ea typeface="MS PGothic" charset="0"/>
                        <a:cs typeface="Arial" charset="0"/>
                      </a:endParaRPr>
                    </a:p>
                  </a:txBody>
                  <a:tcPr marT="45721" marB="45721"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Arial" charset="0"/>
                          <a:ea typeface="MS PGothic" charset="0"/>
                          <a:cs typeface="Arial" charset="0"/>
                        </a:rPr>
                        <a:t>HTTG 2</a:t>
                      </a:r>
                      <a:endParaRPr kumimoji="0" lang="en-US" sz="2000" b="1" i="0" u="none" strike="noStrike" cap="none" normalizeH="0" baseline="0">
                        <a:ln>
                          <a:noFill/>
                        </a:ln>
                        <a:solidFill>
                          <a:schemeClr val="tx1"/>
                        </a:solidFill>
                        <a:effectLst/>
                        <a:latin typeface="Arial" charset="0"/>
                        <a:ea typeface="MS PGothic" charset="0"/>
                        <a:cs typeface="Arial" charset="0"/>
                      </a:endParaRPr>
                    </a:p>
                  </a:txBody>
                  <a:tcPr marT="45721" marB="45721"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Arial" charset="0"/>
                          <a:ea typeface="MS PGothic" charset="0"/>
                          <a:cs typeface="Arial" charset="0"/>
                        </a:rPr>
                        <a:t>Lai thế học</a:t>
                      </a:r>
                      <a:endParaRPr kumimoji="0" lang="en-US" sz="2000" b="1" i="0" u="none" strike="noStrike" cap="none" normalizeH="0" baseline="0">
                        <a:ln>
                          <a:noFill/>
                        </a:ln>
                        <a:solidFill>
                          <a:schemeClr val="tx1"/>
                        </a:solidFill>
                        <a:effectLst/>
                        <a:latin typeface="Arial" charset="0"/>
                        <a:ea typeface="MS PGothic" charset="0"/>
                        <a:cs typeface="Arial" charset="0"/>
                      </a:endParaRPr>
                    </a:p>
                  </a:txBody>
                  <a:tcPr marT="45721" marB="45721"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r>
              <a:tr h="527072">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Arial" charset="0"/>
                          <a:ea typeface="MS PGothic" charset="0"/>
                          <a:cs typeface="Arial" charset="0"/>
                        </a:rPr>
                        <a:t>51</a:t>
                      </a:r>
                      <a:endParaRPr kumimoji="0" lang="en-US" sz="2000" b="1" i="0" u="none" strike="noStrike" cap="none" normalizeH="0" baseline="0">
                        <a:ln>
                          <a:noFill/>
                        </a:ln>
                        <a:solidFill>
                          <a:schemeClr val="tx1"/>
                        </a:solidFill>
                        <a:effectLst/>
                        <a:latin typeface="Arial" charset="0"/>
                        <a:ea typeface="MS PGothic" charset="0"/>
                        <a:cs typeface="Arial" charset="0"/>
                      </a:endParaRPr>
                    </a:p>
                  </a:txBody>
                  <a:tcPr marT="45721" marB="45721"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Arial" charset="0"/>
                          <a:ea typeface="MS PGothic" charset="0"/>
                          <a:cs typeface="Arial" charset="0"/>
                        </a:rPr>
                        <a:t>2 Têsalônica</a:t>
                      </a:r>
                      <a:endParaRPr kumimoji="0" lang="en-US" sz="2000" b="1" i="0" u="none" strike="noStrike" cap="none" normalizeH="0" baseline="0">
                        <a:ln>
                          <a:noFill/>
                        </a:ln>
                        <a:solidFill>
                          <a:schemeClr val="tx1"/>
                        </a:solidFill>
                        <a:effectLst/>
                        <a:latin typeface="Arial" charset="0"/>
                        <a:ea typeface="MS PGothic" charset="0"/>
                        <a:cs typeface="Arial" charset="0"/>
                      </a:endParaRPr>
                    </a:p>
                  </a:txBody>
                  <a:tcPr marT="45721" marB="45721"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Arial" charset="0"/>
                          <a:ea typeface="MS PGothic" charset="0"/>
                          <a:cs typeface="Arial" charset="0"/>
                        </a:rPr>
                        <a:t>Cơn Đại nạn</a:t>
                      </a:r>
                      <a:endParaRPr kumimoji="0" lang="en-US" sz="2000" b="1" i="0" u="none" strike="noStrike" cap="none" normalizeH="0" baseline="0">
                        <a:ln>
                          <a:noFill/>
                        </a:ln>
                        <a:solidFill>
                          <a:schemeClr val="tx1"/>
                        </a:solidFill>
                        <a:effectLst/>
                        <a:latin typeface="Arial" charset="0"/>
                        <a:ea typeface="MS PGothic" charset="0"/>
                        <a:cs typeface="Arial" charset="0"/>
                      </a:endParaRPr>
                    </a:p>
                  </a:txBody>
                  <a:tcPr marT="45721" marB="45721"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Arial" charset="0"/>
                          <a:ea typeface="MS PGothic" charset="0"/>
                          <a:cs typeface="Arial" charset="0"/>
                        </a:rPr>
                        <a:t>HTTG 2</a:t>
                      </a:r>
                      <a:endParaRPr kumimoji="0" lang="en-US" sz="2000" b="1" i="0" u="none" strike="noStrike" cap="none" normalizeH="0" baseline="0">
                        <a:ln>
                          <a:noFill/>
                        </a:ln>
                        <a:solidFill>
                          <a:schemeClr val="tx1"/>
                        </a:solidFill>
                        <a:effectLst/>
                        <a:latin typeface="Arial" charset="0"/>
                        <a:ea typeface="MS PGothic" charset="0"/>
                        <a:cs typeface="Arial" charset="0"/>
                      </a:endParaRPr>
                    </a:p>
                  </a:txBody>
                  <a:tcPr marT="45721" marB="45721"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Arial" charset="0"/>
                          <a:ea typeface="MS PGothic" charset="0"/>
                          <a:cs typeface="Arial" charset="0"/>
                        </a:rPr>
                        <a:t>Lai thế học</a:t>
                      </a:r>
                      <a:endParaRPr kumimoji="0" lang="en-US" sz="2000" b="1" i="0" u="none" strike="noStrike" cap="none" normalizeH="0" baseline="0">
                        <a:ln>
                          <a:noFill/>
                        </a:ln>
                        <a:solidFill>
                          <a:schemeClr val="tx1"/>
                        </a:solidFill>
                        <a:effectLst/>
                        <a:latin typeface="Arial" charset="0"/>
                        <a:ea typeface="MS PGothic" charset="0"/>
                        <a:cs typeface="Arial" charset="0"/>
                      </a:endParaRPr>
                    </a:p>
                  </a:txBody>
                  <a:tcPr marT="45721" marB="45721"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r>
              <a:tr h="531835">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Arial" charset="0"/>
                          <a:ea typeface="MS PGothic" charset="0"/>
                          <a:cs typeface="Arial" charset="0"/>
                        </a:rPr>
                        <a:t>56</a:t>
                      </a:r>
                      <a:endParaRPr kumimoji="0" lang="en-US" sz="2000" b="1" i="0" u="none" strike="noStrike" cap="none" normalizeH="0" baseline="0">
                        <a:ln>
                          <a:noFill/>
                        </a:ln>
                        <a:solidFill>
                          <a:schemeClr val="tx1"/>
                        </a:solidFill>
                        <a:effectLst/>
                        <a:latin typeface="Arial" charset="0"/>
                        <a:ea typeface="MS PGothic" charset="0"/>
                        <a:cs typeface="Arial" charset="0"/>
                      </a:endParaRPr>
                    </a:p>
                  </a:txBody>
                  <a:tcPr marT="45721" marB="45721"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Arial" charset="0"/>
                          <a:ea typeface="MS PGothic" charset="0"/>
                          <a:cs typeface="Arial" charset="0"/>
                        </a:rPr>
                        <a:t>1 Côrinhtô</a:t>
                      </a:r>
                      <a:endParaRPr kumimoji="0" lang="en-US" sz="2000" b="1" i="0" u="none" strike="noStrike" cap="none" normalizeH="0" baseline="0">
                        <a:ln>
                          <a:noFill/>
                        </a:ln>
                        <a:solidFill>
                          <a:schemeClr val="tx1"/>
                        </a:solidFill>
                        <a:effectLst/>
                        <a:latin typeface="Arial" charset="0"/>
                        <a:ea typeface="MS PGothic" charset="0"/>
                        <a:cs typeface="Arial" charset="0"/>
                      </a:endParaRPr>
                    </a:p>
                  </a:txBody>
                  <a:tcPr marT="45721" marB="45721"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Arial" charset="0"/>
                          <a:ea typeface="MS PGothic" charset="0"/>
                          <a:cs typeface="Arial" charset="0"/>
                        </a:rPr>
                        <a:t>Sự nên thánh</a:t>
                      </a:r>
                      <a:endParaRPr kumimoji="0" lang="en-US" sz="2000" b="1" i="0" u="none" strike="noStrike" cap="none" normalizeH="0" baseline="0">
                        <a:ln>
                          <a:noFill/>
                        </a:ln>
                        <a:solidFill>
                          <a:schemeClr val="tx1"/>
                        </a:solidFill>
                        <a:effectLst/>
                        <a:latin typeface="Arial" charset="0"/>
                        <a:ea typeface="MS PGothic" charset="0"/>
                        <a:cs typeface="Arial" charset="0"/>
                      </a:endParaRPr>
                    </a:p>
                  </a:txBody>
                  <a:tcPr marT="45721" marB="45721"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Arial" charset="0"/>
                          <a:ea typeface="MS PGothic" charset="0"/>
                          <a:cs typeface="Arial" charset="0"/>
                        </a:rPr>
                        <a:t>HTTG 3</a:t>
                      </a:r>
                      <a:endParaRPr kumimoji="0" lang="en-US" sz="2000" b="1" i="0" u="none" strike="noStrike" cap="none" normalizeH="0" baseline="0">
                        <a:ln>
                          <a:noFill/>
                        </a:ln>
                        <a:solidFill>
                          <a:schemeClr val="tx1"/>
                        </a:solidFill>
                        <a:effectLst/>
                        <a:latin typeface="Arial" charset="0"/>
                        <a:ea typeface="MS PGothic" charset="0"/>
                        <a:cs typeface="Arial" charset="0"/>
                      </a:endParaRPr>
                    </a:p>
                  </a:txBody>
                  <a:tcPr marT="45721" marB="45721"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1800" b="1" i="0" u="none" strike="noStrike" cap="none" normalizeH="0" baseline="0">
                          <a:ln>
                            <a:noFill/>
                          </a:ln>
                          <a:solidFill>
                            <a:schemeClr val="tx1"/>
                          </a:solidFill>
                          <a:effectLst/>
                          <a:latin typeface="Arial" charset="0"/>
                          <a:ea typeface="MS PGothic" charset="0"/>
                          <a:cs typeface="Arial" charset="0"/>
                        </a:rPr>
                        <a:t>Hội Thánh học</a:t>
                      </a:r>
                      <a:endParaRPr kumimoji="0" lang="en-US" sz="1800" b="1" i="0" u="none" strike="noStrike" cap="none" normalizeH="0" baseline="0">
                        <a:ln>
                          <a:noFill/>
                        </a:ln>
                        <a:solidFill>
                          <a:schemeClr val="tx1"/>
                        </a:solidFill>
                        <a:effectLst/>
                        <a:latin typeface="Arial" charset="0"/>
                        <a:ea typeface="MS PGothic" charset="0"/>
                        <a:cs typeface="Arial" charset="0"/>
                      </a:endParaRPr>
                    </a:p>
                  </a:txBody>
                  <a:tcPr marT="45721" marB="45721"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r>
              <a:tr h="531835">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Arial" charset="0"/>
                          <a:ea typeface="MS PGothic" charset="0"/>
                          <a:cs typeface="Arial" charset="0"/>
                        </a:rPr>
                        <a:t>56</a:t>
                      </a:r>
                      <a:endParaRPr kumimoji="0" lang="en-US" sz="2000" b="1" i="0" u="none" strike="noStrike" cap="none" normalizeH="0" baseline="0">
                        <a:ln>
                          <a:noFill/>
                        </a:ln>
                        <a:solidFill>
                          <a:schemeClr val="tx1"/>
                        </a:solidFill>
                        <a:effectLst/>
                        <a:latin typeface="Arial" charset="0"/>
                        <a:ea typeface="MS PGothic" charset="0"/>
                        <a:cs typeface="Arial" charset="0"/>
                      </a:endParaRPr>
                    </a:p>
                  </a:txBody>
                  <a:tcPr marT="45721" marB="45721"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Arial" charset="0"/>
                          <a:ea typeface="MS PGothic" charset="0"/>
                          <a:cs typeface="Arial" charset="0"/>
                        </a:rPr>
                        <a:t>2 Côrinhtô</a:t>
                      </a:r>
                      <a:endParaRPr kumimoji="0" lang="en-US" sz="2000" b="1" i="0" u="none" strike="noStrike" cap="none" normalizeH="0" baseline="0">
                        <a:ln>
                          <a:noFill/>
                        </a:ln>
                        <a:solidFill>
                          <a:schemeClr val="tx1"/>
                        </a:solidFill>
                        <a:effectLst/>
                        <a:latin typeface="Arial" charset="0"/>
                        <a:ea typeface="MS PGothic" charset="0"/>
                        <a:cs typeface="Arial" charset="0"/>
                      </a:endParaRPr>
                    </a:p>
                  </a:txBody>
                  <a:tcPr marT="45721" marB="45721"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Arial" charset="0"/>
                          <a:ea typeface="MS PGothic" charset="0"/>
                          <a:cs typeface="Arial" charset="0"/>
                        </a:rPr>
                        <a:t>Chức sứ đồ</a:t>
                      </a:r>
                      <a:endParaRPr kumimoji="0" lang="en-US" sz="2000" b="1" i="0" u="none" strike="noStrike" cap="none" normalizeH="0" baseline="0">
                        <a:ln>
                          <a:noFill/>
                        </a:ln>
                        <a:solidFill>
                          <a:schemeClr val="tx1"/>
                        </a:solidFill>
                        <a:effectLst/>
                        <a:latin typeface="Arial" charset="0"/>
                        <a:ea typeface="MS PGothic" charset="0"/>
                        <a:cs typeface="Arial" charset="0"/>
                      </a:endParaRPr>
                    </a:p>
                  </a:txBody>
                  <a:tcPr marT="45721" marB="45721"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Arial" charset="0"/>
                          <a:ea typeface="MS PGothic" charset="0"/>
                          <a:cs typeface="Arial" charset="0"/>
                        </a:rPr>
                        <a:t>HTTG 3</a:t>
                      </a:r>
                      <a:endParaRPr kumimoji="0" lang="en-US" sz="2000" b="1" i="0" u="none" strike="noStrike" cap="none" normalizeH="0" baseline="0">
                        <a:ln>
                          <a:noFill/>
                        </a:ln>
                        <a:solidFill>
                          <a:schemeClr val="tx1"/>
                        </a:solidFill>
                        <a:effectLst/>
                        <a:latin typeface="Arial" charset="0"/>
                        <a:ea typeface="MS PGothic" charset="0"/>
                        <a:cs typeface="Arial" charset="0"/>
                      </a:endParaRPr>
                    </a:p>
                  </a:txBody>
                  <a:tcPr marT="45721" marB="45721"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1800" b="1" i="0" u="none" strike="noStrike" cap="none" normalizeH="0" baseline="0">
                          <a:ln>
                            <a:noFill/>
                          </a:ln>
                          <a:solidFill>
                            <a:schemeClr val="tx1"/>
                          </a:solidFill>
                          <a:effectLst/>
                          <a:latin typeface="Arial" charset="0"/>
                          <a:ea typeface="MS PGothic" charset="0"/>
                          <a:cs typeface="Arial" charset="0"/>
                        </a:rPr>
                        <a:t>Hội Thánh học</a:t>
                      </a:r>
                      <a:endParaRPr kumimoji="0" lang="en-US" sz="1800" b="1" i="0" u="none" strike="noStrike" cap="none" normalizeH="0" baseline="0">
                        <a:ln>
                          <a:noFill/>
                        </a:ln>
                        <a:solidFill>
                          <a:schemeClr val="tx1"/>
                        </a:solidFill>
                        <a:effectLst/>
                        <a:latin typeface="Arial" charset="0"/>
                        <a:ea typeface="MS PGothic" charset="0"/>
                        <a:cs typeface="Arial" charset="0"/>
                      </a:endParaRPr>
                    </a:p>
                  </a:txBody>
                  <a:tcPr marT="45721" marB="45721"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r>
              <a:tr h="617564">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Arial" charset="0"/>
                          <a:ea typeface="MS PGothic" charset="0"/>
                          <a:cs typeface="Arial" charset="0"/>
                        </a:rPr>
                        <a:t>56-57</a:t>
                      </a:r>
                      <a:endParaRPr kumimoji="0" lang="en-US" sz="2000" b="1" i="0" u="none" strike="noStrike" cap="none" normalizeH="0" baseline="0">
                        <a:ln>
                          <a:noFill/>
                        </a:ln>
                        <a:solidFill>
                          <a:schemeClr val="tx1"/>
                        </a:solidFill>
                        <a:effectLst/>
                        <a:latin typeface="Arial" charset="0"/>
                        <a:ea typeface="MS PGothic" charset="0"/>
                        <a:cs typeface="Arial" charset="0"/>
                      </a:endParaRPr>
                    </a:p>
                  </a:txBody>
                  <a:tcPr marT="45721" marB="45721"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Arial" charset="0"/>
                          <a:ea typeface="MS PGothic" charset="0"/>
                          <a:cs typeface="Arial" charset="0"/>
                        </a:rPr>
                        <a:t>Rôma</a:t>
                      </a:r>
                      <a:endParaRPr kumimoji="0" lang="en-US" sz="2000" b="1" i="0" u="none" strike="noStrike" cap="none" normalizeH="0" baseline="0">
                        <a:ln>
                          <a:noFill/>
                        </a:ln>
                        <a:solidFill>
                          <a:schemeClr val="tx1"/>
                        </a:solidFill>
                        <a:effectLst/>
                        <a:latin typeface="Arial" charset="0"/>
                        <a:ea typeface="MS PGothic" charset="0"/>
                        <a:cs typeface="Arial" charset="0"/>
                      </a:endParaRPr>
                    </a:p>
                  </a:txBody>
                  <a:tcPr marT="45721" marB="45721"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Arial" charset="0"/>
                          <a:ea typeface="MS PGothic" charset="0"/>
                          <a:cs typeface="Arial" charset="0"/>
                        </a:rPr>
                        <a:t>Sự Công bình</a:t>
                      </a:r>
                      <a:endParaRPr kumimoji="0" lang="en-US" sz="2000" b="1" i="0" u="none" strike="noStrike" cap="none" normalizeH="0" baseline="0">
                        <a:ln>
                          <a:noFill/>
                        </a:ln>
                        <a:solidFill>
                          <a:schemeClr val="tx1"/>
                        </a:solidFill>
                        <a:effectLst/>
                        <a:latin typeface="Arial" charset="0"/>
                        <a:ea typeface="MS PGothic" charset="0"/>
                        <a:cs typeface="Arial" charset="0"/>
                      </a:endParaRPr>
                    </a:p>
                  </a:txBody>
                  <a:tcPr marT="45721" marB="45721"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Arial" charset="0"/>
                          <a:ea typeface="MS PGothic" charset="0"/>
                          <a:cs typeface="Arial" charset="0"/>
                        </a:rPr>
                        <a:t>HTTG 3</a:t>
                      </a:r>
                      <a:endParaRPr kumimoji="0" lang="en-US" sz="2000" b="1" i="0" u="none" strike="noStrike" cap="none" normalizeH="0" baseline="0">
                        <a:ln>
                          <a:noFill/>
                        </a:ln>
                        <a:solidFill>
                          <a:schemeClr val="tx1"/>
                        </a:solidFill>
                        <a:effectLst/>
                        <a:latin typeface="Arial" charset="0"/>
                        <a:ea typeface="MS PGothic" charset="0"/>
                        <a:cs typeface="Arial" charset="0"/>
                      </a:endParaRPr>
                    </a:p>
                  </a:txBody>
                  <a:tcPr marT="45721" marB="45721"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Arial" charset="0"/>
                          <a:ea typeface="MS PGothic" charset="0"/>
                          <a:cs typeface="Arial" charset="0"/>
                        </a:rPr>
                        <a:t>Cứu thục học</a:t>
                      </a:r>
                      <a:endParaRPr kumimoji="0" lang="en-US" sz="2000" b="1" i="0" u="none" strike="noStrike" cap="none" normalizeH="0" baseline="0">
                        <a:ln>
                          <a:noFill/>
                        </a:ln>
                        <a:solidFill>
                          <a:schemeClr val="tx1"/>
                        </a:solidFill>
                        <a:effectLst/>
                        <a:latin typeface="Arial" charset="0"/>
                        <a:ea typeface="MS PGothic" charset="0"/>
                        <a:cs typeface="Arial" charset="0"/>
                      </a:endParaRPr>
                    </a:p>
                  </a:txBody>
                  <a:tcPr marT="45721" marB="45721"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r>
              <a:tr h="640107">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000" b="1" i="0" u="none" strike="noStrike" cap="none" normalizeH="0" baseline="0">
                          <a:ln>
                            <a:noFill/>
                          </a:ln>
                          <a:solidFill>
                            <a:schemeClr val="tx1"/>
                          </a:solidFill>
                          <a:effectLst/>
                          <a:latin typeface="Arial" charset="0"/>
                          <a:ea typeface="MS PGothic" charset="0"/>
                          <a:cs typeface="Times New Roman" charset="0"/>
                        </a:rPr>
                        <a:t>57-59</a:t>
                      </a:r>
                    </a:p>
                  </a:txBody>
                  <a:tcPr marT="45721" marB="45721"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Arial" charset="0"/>
                          <a:ea typeface="MS PGothic" charset="0"/>
                          <a:cs typeface="Arial" charset="0"/>
                        </a:rPr>
                        <a:t>Luca</a:t>
                      </a:r>
                      <a:endParaRPr kumimoji="0" lang="en-US" sz="2000" b="1" i="0" u="none" strike="noStrike" cap="none" normalizeH="0" baseline="0">
                        <a:ln>
                          <a:noFill/>
                        </a:ln>
                        <a:solidFill>
                          <a:schemeClr val="tx1"/>
                        </a:solidFill>
                        <a:effectLst/>
                        <a:latin typeface="Arial" charset="0"/>
                        <a:ea typeface="MS PGothic" charset="0"/>
                        <a:cs typeface="Arial" charset="0"/>
                      </a:endParaRPr>
                    </a:p>
                  </a:txBody>
                  <a:tcPr marT="45721" marB="45721"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Arial" charset="0"/>
                          <a:ea typeface="MS PGothic" charset="0"/>
                          <a:cs typeface="Arial" charset="0"/>
                        </a:rPr>
                        <a:t>Tể trị I</a:t>
                      </a:r>
                      <a:endParaRPr kumimoji="0" lang="en-US" sz="2000" b="1" i="0" u="none" strike="noStrike" cap="none" normalizeH="0" baseline="0">
                        <a:ln>
                          <a:noFill/>
                        </a:ln>
                        <a:solidFill>
                          <a:schemeClr val="tx1"/>
                        </a:solidFill>
                        <a:effectLst/>
                        <a:latin typeface="Arial" charset="0"/>
                        <a:ea typeface="MS PGothic" charset="0"/>
                        <a:cs typeface="Arial" charset="0"/>
                      </a:endParaRPr>
                    </a:p>
                  </a:txBody>
                  <a:tcPr marT="45721" marB="45721"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Arial" charset="0"/>
                          <a:ea typeface="MS PGothic" charset="0"/>
                          <a:cs typeface="Arial" charset="0"/>
                        </a:rPr>
                        <a:t> </a:t>
                      </a:r>
                      <a:endParaRPr kumimoji="0" lang="en-US" sz="2000" b="1" i="0" u="none" strike="noStrike" cap="none" normalizeH="0" baseline="0">
                        <a:ln>
                          <a:noFill/>
                        </a:ln>
                        <a:solidFill>
                          <a:schemeClr val="tx1"/>
                        </a:solidFill>
                        <a:effectLst/>
                        <a:latin typeface="Arial" charset="0"/>
                        <a:ea typeface="MS PGothic" charset="0"/>
                        <a:cs typeface="Arial" charset="0"/>
                      </a:endParaRPr>
                    </a:p>
                  </a:txBody>
                  <a:tcPr marT="45721" marB="45721"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1800" b="1" i="0" u="none" strike="noStrike" cap="none" normalizeH="0" baseline="0">
                          <a:ln>
                            <a:noFill/>
                          </a:ln>
                          <a:solidFill>
                            <a:schemeClr val="tx1"/>
                          </a:solidFill>
                          <a:effectLst/>
                          <a:latin typeface="Arial" charset="0"/>
                          <a:ea typeface="MS PGothic" charset="0"/>
                          <a:cs typeface="Arial" charset="0"/>
                        </a:rPr>
                        <a:t>Truyền giáo học</a:t>
                      </a:r>
                      <a:endParaRPr kumimoji="0" lang="en-US" sz="1800" b="1" i="0" u="none" strike="noStrike" cap="none" normalizeH="0" baseline="0">
                        <a:ln>
                          <a:noFill/>
                        </a:ln>
                        <a:solidFill>
                          <a:schemeClr val="tx1"/>
                        </a:solidFill>
                        <a:effectLst/>
                        <a:latin typeface="Arial" charset="0"/>
                        <a:ea typeface="MS PGothic" charset="0"/>
                        <a:cs typeface="Arial" charset="0"/>
                      </a:endParaRPr>
                    </a:p>
                  </a:txBody>
                  <a:tcPr marT="45721" marB="45721"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bg1"/>
                    </a:solidFill>
                  </a:tcPr>
                </a:tc>
              </a:tr>
            </a:tbl>
          </a:graphicData>
        </a:graphic>
      </p:graphicFrame>
      <p:sp>
        <p:nvSpPr>
          <p:cNvPr id="438343" name="Rectangle 87"/>
          <p:cNvSpPr>
            <a:spLocks noGrp="1" noChangeArrowheads="1"/>
          </p:cNvSpPr>
          <p:nvPr>
            <p:ph type="title" idx="4294967295"/>
          </p:nvPr>
        </p:nvSpPr>
        <p:spPr>
          <a:xfrm>
            <a:off x="1317625" y="76200"/>
            <a:ext cx="6510338" cy="523875"/>
          </a:xfrm>
          <a:solidFill>
            <a:schemeClr val="tx1"/>
          </a:solidFill>
        </p:spPr>
        <p:txBody>
          <a:bodyPr wrap="none" anchor="t">
            <a:spAutoFit/>
          </a:bodyPr>
          <a:lstStyle/>
          <a:p>
            <a:pPr eaLnBrk="1" hangingPunct="1"/>
            <a:r>
              <a:rPr lang="en-US" altLang="zh-CN" sz="2800" b="1">
                <a:solidFill>
                  <a:schemeClr val="bg1"/>
                </a:solidFill>
                <a:latin typeface="Arial" charset="0"/>
                <a:cs typeface="Arial" charset="0"/>
              </a:rPr>
              <a:t>Những chữ chìa khóa trong </a:t>
            </a:r>
            <a:r>
              <a:rPr lang="vi-VN" altLang="zh-CN" sz="2800" b="1">
                <a:solidFill>
                  <a:schemeClr val="bg1"/>
                </a:solidFill>
                <a:latin typeface="Arial" charset="0"/>
                <a:cs typeface="Arial" charset="0"/>
              </a:rPr>
              <a:t>Tân Ước</a:t>
            </a:r>
            <a:endParaRPr lang="en-US" sz="2800" b="1">
              <a:solidFill>
                <a:schemeClr val="bg1"/>
              </a:solidFill>
              <a:latin typeface="Arial"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58081" name="Picture 3" descr="Jesus Smiling.jpg"/>
          <p:cNvPicPr>
            <a:picLocks noChangeAspect="1"/>
          </p:cNvPicPr>
          <p:nvPr/>
        </p:nvPicPr>
        <p:blipFill>
          <a:blip r:embed="rId2">
            <a:extLst>
              <a:ext uri="{28A0092B-C50C-407E-A947-70E740481C1C}">
                <a14:useLocalDpi xmlns:a14="http://schemas.microsoft.com/office/drawing/2010/main" val="0"/>
              </a:ext>
            </a:extLst>
          </a:blip>
          <a:srcRect l="24709"/>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6987"/>
            <a:ext cx="3708400" cy="2232026"/>
          </a:xfrm>
          <a:ln>
            <a:miter lim="800000"/>
            <a:headEnd/>
            <a:tailEnd/>
          </a:ln>
          <a:effectLst>
            <a:outerShdw blurRad="50800" dist="38100" dir="2700000">
              <a:srgbClr val="000000">
                <a:alpha val="43000"/>
              </a:srgbClr>
            </a:outerShdw>
          </a:effectLst>
          <a:extLst/>
        </p:spPr>
        <p:txBody>
          <a:bodyPr/>
          <a:lstStyle/>
          <a:p>
            <a:pPr>
              <a:defRPr/>
            </a:pPr>
            <a:r>
              <a:rPr lang="en-US">
                <a:effectLst>
                  <a:glow rad="127000">
                    <a:schemeClr val="bg1"/>
                  </a:glow>
                </a:effectLst>
                <a:ea typeface="ＭＳ Ｐゴシック" charset="0"/>
                <a:cs typeface="ＭＳ Ｐゴシック" charset="0"/>
              </a:rPr>
              <a:t>Jesus lived in a spirit of </a:t>
            </a:r>
            <a:r>
              <a:rPr lang="en-US">
                <a:solidFill>
                  <a:srgbClr val="FFFF00"/>
                </a:solidFill>
                <a:effectLst>
                  <a:glow rad="127000">
                    <a:schemeClr val="bg1"/>
                  </a:glow>
                </a:effectLst>
                <a:ea typeface="ＭＳ Ｐゴシック" charset="0"/>
                <a:cs typeface="ＭＳ Ｐゴシック" charset="0"/>
              </a:rPr>
              <a:t>joy</a:t>
            </a:r>
            <a:r>
              <a:rPr lang="en-US">
                <a:effectLst>
                  <a:glow rad="127000">
                    <a:schemeClr val="bg1"/>
                  </a:glow>
                </a:effectLst>
                <a:ea typeface="ＭＳ Ｐゴシック" charset="0"/>
                <a:cs typeface="ＭＳ Ｐゴシック" charset="0"/>
              </a:rPr>
              <a:t>!</a:t>
            </a:r>
          </a:p>
        </p:txBody>
      </p:sp>
      <p:sp>
        <p:nvSpPr>
          <p:cNvPr id="6" name="Title 1"/>
          <p:cNvSpPr txBox="1">
            <a:spLocks/>
          </p:cNvSpPr>
          <p:nvPr/>
        </p:nvSpPr>
        <p:spPr bwMode="auto">
          <a:xfrm>
            <a:off x="3995738" y="20638"/>
            <a:ext cx="5127625" cy="6837362"/>
          </a:xfrm>
          <a:prstGeom prst="rect">
            <a:avLst/>
          </a:prstGeom>
          <a:noFill/>
          <a:ln>
            <a:noFill/>
          </a:ln>
          <a:effectLst>
            <a:outerShdw blurRad="50800" dist="38100" dir="2700000">
              <a:srgbClr val="000000">
                <a:alpha val="43000"/>
              </a:srgbClr>
            </a:outerShdw>
          </a:effectLst>
          <a:extLst/>
        </p:spPr>
        <p:txBody>
          <a:bodyPr lIns="91333" tIns="45667" rIns="91333" bIns="45667"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3437">
              <a:defRPr/>
            </a:pPr>
            <a:r>
              <a:rPr lang="en-US" sz="4000" b="1">
                <a:solidFill>
                  <a:srgbClr val="E3EBF1"/>
                </a:solidFill>
                <a:effectLst>
                  <a:glow rad="127000">
                    <a:srgbClr val="000000"/>
                  </a:glow>
                </a:effectLst>
                <a:cs typeface="Arial" charset="0"/>
              </a:rPr>
              <a:t>so that through my being with you again your </a:t>
            </a:r>
            <a:r>
              <a:rPr lang="en-US" sz="4000" b="1">
                <a:solidFill>
                  <a:srgbClr val="FFFF00"/>
                </a:solidFill>
                <a:effectLst>
                  <a:glow rad="127000">
                    <a:srgbClr val="000000"/>
                  </a:glow>
                </a:effectLst>
                <a:cs typeface="Arial" charset="0"/>
              </a:rPr>
              <a:t>joy in Christ Jesus </a:t>
            </a:r>
            <a:r>
              <a:rPr lang="en-US" sz="4000" b="1">
                <a:solidFill>
                  <a:srgbClr val="E3EBF1"/>
                </a:solidFill>
                <a:effectLst>
                  <a:glow rad="127000">
                    <a:srgbClr val="000000"/>
                  </a:glow>
                </a:effectLst>
                <a:cs typeface="Arial" charset="0"/>
              </a:rPr>
              <a:t>will overflow on account of me</a:t>
            </a:r>
          </a:p>
        </p:txBody>
      </p:sp>
      <p:sp>
        <p:nvSpPr>
          <p:cNvPr id="5" name="Title 1"/>
          <p:cNvSpPr txBox="1">
            <a:spLocks/>
          </p:cNvSpPr>
          <p:nvPr/>
        </p:nvSpPr>
        <p:spPr bwMode="auto">
          <a:xfrm>
            <a:off x="0" y="6021388"/>
            <a:ext cx="3924300" cy="836612"/>
          </a:xfrm>
          <a:prstGeom prst="rect">
            <a:avLst/>
          </a:prstGeom>
          <a:noFill/>
          <a:ln>
            <a:noFill/>
          </a:ln>
          <a:effectLst>
            <a:outerShdw blurRad="50800" dist="38100" dir="2700000">
              <a:srgbClr val="000000">
                <a:alpha val="43000"/>
              </a:srgbClr>
            </a:outerShdw>
          </a:effectLst>
          <a:extLst/>
        </p:spPr>
        <p:txBody>
          <a:bodyPr lIns="91333" tIns="45667" rIns="91333" bIns="45667"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3437">
              <a:defRPr/>
            </a:pPr>
            <a:r>
              <a:rPr lang="en-US" sz="4000" b="1">
                <a:solidFill>
                  <a:srgbClr val="E3EBF1"/>
                </a:solidFill>
                <a:effectLst>
                  <a:glow rad="127000">
                    <a:srgbClr val="000000"/>
                  </a:glow>
                </a:effectLst>
                <a:cs typeface="Arial" charset="0"/>
              </a:rPr>
              <a:t>Phil. 1:26</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59105" name="Picture 3" descr="Jesus Smiling.jpg"/>
          <p:cNvPicPr>
            <a:picLocks noChangeAspect="1"/>
          </p:cNvPicPr>
          <p:nvPr/>
        </p:nvPicPr>
        <p:blipFill>
          <a:blip r:embed="rId2">
            <a:extLst>
              <a:ext uri="{28A0092B-C50C-407E-A947-70E740481C1C}">
                <a14:useLocalDpi xmlns:a14="http://schemas.microsoft.com/office/drawing/2010/main" val="0"/>
              </a:ext>
            </a:extLst>
          </a:blip>
          <a:srcRect l="24709"/>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6987"/>
            <a:ext cx="3708400" cy="2232026"/>
          </a:xfrm>
          <a:ln>
            <a:miter lim="800000"/>
            <a:headEnd/>
            <a:tailEnd/>
          </a:ln>
          <a:effectLst>
            <a:outerShdw blurRad="50800" dist="38100" dir="2700000">
              <a:srgbClr val="000000">
                <a:alpha val="43000"/>
              </a:srgbClr>
            </a:outerShdw>
          </a:effectLst>
          <a:extLst/>
        </p:spPr>
        <p:txBody>
          <a:bodyPr/>
          <a:lstStyle/>
          <a:p>
            <a:pPr>
              <a:defRPr/>
            </a:pPr>
            <a:r>
              <a:rPr lang="en-US">
                <a:effectLst>
                  <a:glow rad="127000">
                    <a:schemeClr val="bg1"/>
                  </a:glow>
                </a:effectLst>
                <a:ea typeface="ＭＳ Ｐゴシック" charset="0"/>
                <a:cs typeface="ＭＳ Ｐゴシック" charset="0"/>
              </a:rPr>
              <a:t>Jesus lived in a spirit of </a:t>
            </a:r>
            <a:r>
              <a:rPr lang="en-US">
                <a:solidFill>
                  <a:srgbClr val="FFFF00"/>
                </a:solidFill>
                <a:effectLst>
                  <a:glow rad="127000">
                    <a:schemeClr val="bg1"/>
                  </a:glow>
                </a:effectLst>
                <a:ea typeface="ＭＳ Ｐゴシック" charset="0"/>
                <a:cs typeface="ＭＳ Ｐゴシック" charset="0"/>
              </a:rPr>
              <a:t>joy</a:t>
            </a:r>
            <a:r>
              <a:rPr lang="en-US">
                <a:effectLst>
                  <a:glow rad="127000">
                    <a:schemeClr val="bg1"/>
                  </a:glow>
                </a:effectLst>
                <a:ea typeface="ＭＳ Ｐゴシック" charset="0"/>
                <a:cs typeface="ＭＳ Ｐゴシック" charset="0"/>
              </a:rPr>
              <a:t>!</a:t>
            </a:r>
          </a:p>
        </p:txBody>
      </p:sp>
      <p:sp>
        <p:nvSpPr>
          <p:cNvPr id="6" name="Title 1"/>
          <p:cNvSpPr txBox="1">
            <a:spLocks/>
          </p:cNvSpPr>
          <p:nvPr/>
        </p:nvSpPr>
        <p:spPr bwMode="auto">
          <a:xfrm>
            <a:off x="3995738" y="20638"/>
            <a:ext cx="5127625" cy="6837362"/>
          </a:xfrm>
          <a:prstGeom prst="rect">
            <a:avLst/>
          </a:prstGeom>
          <a:noFill/>
          <a:ln>
            <a:noFill/>
          </a:ln>
          <a:effectLst>
            <a:outerShdw blurRad="50800" dist="38100" dir="2700000">
              <a:srgbClr val="000000">
                <a:alpha val="43000"/>
              </a:srgbClr>
            </a:outerShdw>
          </a:effectLst>
          <a:extLst/>
        </p:spPr>
        <p:txBody>
          <a:bodyPr lIns="91333" tIns="45667" rIns="91333" bIns="45667"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3437">
              <a:defRPr/>
            </a:pPr>
            <a:r>
              <a:rPr lang="en-US" sz="4000" b="1">
                <a:solidFill>
                  <a:srgbClr val="E3EBF1"/>
                </a:solidFill>
                <a:effectLst>
                  <a:glow rad="127000">
                    <a:srgbClr val="000000"/>
                  </a:glow>
                </a:effectLst>
                <a:cs typeface="Arial" charset="0"/>
              </a:rPr>
              <a:t>[The Father says to Jesus], </a:t>
            </a:r>
            <a:r>
              <a:rPr lang="ja-JP" altLang="en-US" sz="4000" b="1">
                <a:solidFill>
                  <a:srgbClr val="E3EBF1"/>
                </a:solidFill>
                <a:effectLst>
                  <a:glow rad="127000">
                    <a:srgbClr val="000000"/>
                  </a:glow>
                </a:effectLst>
                <a:cs typeface="Arial" charset="0"/>
              </a:rPr>
              <a:t>“</a:t>
            </a:r>
            <a:r>
              <a:rPr lang="en-US" sz="4000" b="1">
                <a:solidFill>
                  <a:srgbClr val="E3EBF1"/>
                </a:solidFill>
                <a:effectLst>
                  <a:glow rad="127000">
                    <a:srgbClr val="000000"/>
                  </a:glow>
                </a:effectLst>
                <a:cs typeface="Arial" charset="0"/>
              </a:rPr>
              <a:t>You have loved righteousness and hated wickedness; therefore God, your God, has set you above your companions by </a:t>
            </a:r>
            <a:r>
              <a:rPr lang="en-US" sz="4000" b="1">
                <a:solidFill>
                  <a:srgbClr val="FFFF00"/>
                </a:solidFill>
                <a:effectLst>
                  <a:glow rad="127000">
                    <a:srgbClr val="000000"/>
                  </a:glow>
                </a:effectLst>
                <a:cs typeface="Arial" charset="0"/>
              </a:rPr>
              <a:t>anointing you with the oil of joy</a:t>
            </a:r>
            <a:r>
              <a:rPr lang="en-US" sz="4000" b="1">
                <a:solidFill>
                  <a:srgbClr val="E3EBF1"/>
                </a:solidFill>
                <a:effectLst>
                  <a:glow rad="127000">
                    <a:srgbClr val="000000"/>
                  </a:glow>
                </a:effectLst>
                <a:cs typeface="Arial" charset="0"/>
              </a:rPr>
              <a:t>.</a:t>
            </a:r>
            <a:r>
              <a:rPr lang="ja-JP" altLang="en-US" sz="4000" b="1">
                <a:solidFill>
                  <a:srgbClr val="E3EBF1"/>
                </a:solidFill>
                <a:effectLst>
                  <a:glow rad="127000">
                    <a:srgbClr val="000000"/>
                  </a:glow>
                </a:effectLst>
                <a:cs typeface="Arial" charset="0"/>
              </a:rPr>
              <a:t>”</a:t>
            </a:r>
            <a:endParaRPr lang="en-US" sz="4000" b="1">
              <a:solidFill>
                <a:srgbClr val="E3EBF1"/>
              </a:solidFill>
              <a:effectLst>
                <a:glow rad="127000">
                  <a:srgbClr val="000000"/>
                </a:glow>
              </a:effectLst>
              <a:cs typeface="Arial" charset="0"/>
            </a:endParaRPr>
          </a:p>
        </p:txBody>
      </p:sp>
      <p:sp>
        <p:nvSpPr>
          <p:cNvPr id="5" name="Title 1"/>
          <p:cNvSpPr txBox="1">
            <a:spLocks/>
          </p:cNvSpPr>
          <p:nvPr/>
        </p:nvSpPr>
        <p:spPr bwMode="auto">
          <a:xfrm>
            <a:off x="0" y="6021388"/>
            <a:ext cx="3924300" cy="836612"/>
          </a:xfrm>
          <a:prstGeom prst="rect">
            <a:avLst/>
          </a:prstGeom>
          <a:noFill/>
          <a:ln>
            <a:noFill/>
          </a:ln>
          <a:effectLst>
            <a:outerShdw blurRad="50800" dist="38100" dir="2700000">
              <a:srgbClr val="000000">
                <a:alpha val="43000"/>
              </a:srgbClr>
            </a:outerShdw>
          </a:effectLst>
          <a:extLst/>
        </p:spPr>
        <p:txBody>
          <a:bodyPr lIns="91333" tIns="45667" rIns="91333" bIns="45667"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3437">
              <a:defRPr/>
            </a:pPr>
            <a:r>
              <a:rPr lang="en-US" sz="4000" b="1">
                <a:solidFill>
                  <a:srgbClr val="E3EBF1"/>
                </a:solidFill>
                <a:effectLst>
                  <a:glow rad="127000">
                    <a:srgbClr val="000000"/>
                  </a:glow>
                </a:effectLst>
                <a:cs typeface="Arial" charset="0"/>
              </a:rPr>
              <a:t>Heb. 1:9</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60129" name="Picture 3" descr="Jesus Smiling.jpg"/>
          <p:cNvPicPr>
            <a:picLocks noChangeAspect="1"/>
          </p:cNvPicPr>
          <p:nvPr/>
        </p:nvPicPr>
        <p:blipFill>
          <a:blip r:embed="rId2">
            <a:extLst>
              <a:ext uri="{28A0092B-C50C-407E-A947-70E740481C1C}">
                <a14:useLocalDpi xmlns:a14="http://schemas.microsoft.com/office/drawing/2010/main" val="0"/>
              </a:ext>
            </a:extLst>
          </a:blip>
          <a:srcRect l="24709"/>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6987"/>
            <a:ext cx="3708400" cy="2232026"/>
          </a:xfrm>
          <a:ln>
            <a:miter lim="800000"/>
            <a:headEnd/>
            <a:tailEnd/>
          </a:ln>
          <a:effectLst>
            <a:outerShdw blurRad="50800" dist="38100" dir="2700000">
              <a:srgbClr val="000000">
                <a:alpha val="43000"/>
              </a:srgbClr>
            </a:outerShdw>
          </a:effectLst>
          <a:extLst/>
        </p:spPr>
        <p:txBody>
          <a:bodyPr/>
          <a:lstStyle/>
          <a:p>
            <a:pPr>
              <a:defRPr/>
            </a:pPr>
            <a:r>
              <a:rPr lang="en-US">
                <a:effectLst>
                  <a:glow rad="127000">
                    <a:schemeClr val="bg1"/>
                  </a:glow>
                </a:effectLst>
                <a:ea typeface="ＭＳ Ｐゴシック" charset="0"/>
                <a:cs typeface="ＭＳ Ｐゴシック" charset="0"/>
              </a:rPr>
              <a:t>Jesus lived in a spirit of </a:t>
            </a:r>
            <a:r>
              <a:rPr lang="en-US">
                <a:solidFill>
                  <a:srgbClr val="FFFF00"/>
                </a:solidFill>
                <a:effectLst>
                  <a:glow rad="127000">
                    <a:schemeClr val="bg1"/>
                  </a:glow>
                </a:effectLst>
                <a:ea typeface="ＭＳ Ｐゴシック" charset="0"/>
                <a:cs typeface="ＭＳ Ｐゴシック" charset="0"/>
              </a:rPr>
              <a:t>joy</a:t>
            </a:r>
            <a:r>
              <a:rPr lang="en-US">
                <a:effectLst>
                  <a:glow rad="127000">
                    <a:schemeClr val="bg1"/>
                  </a:glow>
                </a:effectLst>
                <a:ea typeface="ＭＳ Ｐゴシック" charset="0"/>
                <a:cs typeface="ＭＳ Ｐゴシック" charset="0"/>
              </a:rPr>
              <a:t>!</a:t>
            </a:r>
          </a:p>
        </p:txBody>
      </p:sp>
      <p:sp>
        <p:nvSpPr>
          <p:cNvPr id="6" name="Title 1"/>
          <p:cNvSpPr txBox="1">
            <a:spLocks/>
          </p:cNvSpPr>
          <p:nvPr/>
        </p:nvSpPr>
        <p:spPr bwMode="auto">
          <a:xfrm>
            <a:off x="3995738" y="20638"/>
            <a:ext cx="5127625" cy="6837362"/>
          </a:xfrm>
          <a:prstGeom prst="rect">
            <a:avLst/>
          </a:prstGeom>
          <a:noFill/>
          <a:ln>
            <a:noFill/>
          </a:ln>
          <a:effectLst>
            <a:outerShdw blurRad="50800" dist="38100" dir="2700000">
              <a:srgbClr val="000000">
                <a:alpha val="43000"/>
              </a:srgbClr>
            </a:outerShdw>
          </a:effectLst>
          <a:extLst/>
        </p:spPr>
        <p:txBody>
          <a:bodyPr lIns="91333" tIns="45667" rIns="91333" bIns="45667"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3437">
              <a:defRPr/>
            </a:pPr>
            <a:r>
              <a:rPr lang="en-US" sz="4000" b="1">
                <a:solidFill>
                  <a:srgbClr val="E3EBF1"/>
                </a:solidFill>
                <a:effectLst>
                  <a:glow rad="127000">
                    <a:srgbClr val="000000"/>
                  </a:glow>
                </a:effectLst>
                <a:cs typeface="Arial" charset="0"/>
              </a:rPr>
              <a:t>Let us fix our eyes on Jesus, the author and perfecter of our faith, who </a:t>
            </a:r>
            <a:r>
              <a:rPr lang="en-US" sz="4000" b="1">
                <a:solidFill>
                  <a:srgbClr val="FFFF00"/>
                </a:solidFill>
                <a:effectLst>
                  <a:glow rad="127000">
                    <a:srgbClr val="000000"/>
                  </a:glow>
                </a:effectLst>
                <a:cs typeface="Arial" charset="0"/>
              </a:rPr>
              <a:t>for the joy set before him</a:t>
            </a:r>
            <a:r>
              <a:rPr lang="en-US" sz="4000" b="1">
                <a:solidFill>
                  <a:srgbClr val="E3EBF1"/>
                </a:solidFill>
                <a:effectLst>
                  <a:glow rad="127000">
                    <a:srgbClr val="000000"/>
                  </a:glow>
                </a:effectLst>
                <a:cs typeface="Arial" charset="0"/>
              </a:rPr>
              <a:t> endured the cross, scorning its shame, and sat down at the right hand of the throne of God.</a:t>
            </a:r>
          </a:p>
        </p:txBody>
      </p:sp>
      <p:sp>
        <p:nvSpPr>
          <p:cNvPr id="5" name="Title 1"/>
          <p:cNvSpPr txBox="1">
            <a:spLocks/>
          </p:cNvSpPr>
          <p:nvPr/>
        </p:nvSpPr>
        <p:spPr bwMode="auto">
          <a:xfrm>
            <a:off x="0" y="6021388"/>
            <a:ext cx="3924300" cy="836612"/>
          </a:xfrm>
          <a:prstGeom prst="rect">
            <a:avLst/>
          </a:prstGeom>
          <a:noFill/>
          <a:ln>
            <a:noFill/>
          </a:ln>
          <a:effectLst>
            <a:outerShdw blurRad="50800" dist="38100" dir="2700000">
              <a:srgbClr val="000000">
                <a:alpha val="43000"/>
              </a:srgbClr>
            </a:outerShdw>
          </a:effectLst>
          <a:extLst/>
        </p:spPr>
        <p:txBody>
          <a:bodyPr lIns="91333" tIns="45667" rIns="91333" bIns="45667"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3437">
              <a:defRPr/>
            </a:pPr>
            <a:r>
              <a:rPr lang="en-US" sz="4000" b="1">
                <a:solidFill>
                  <a:srgbClr val="E3EBF1"/>
                </a:solidFill>
                <a:effectLst>
                  <a:glow rad="127000">
                    <a:srgbClr val="000000"/>
                  </a:glow>
                </a:effectLst>
                <a:cs typeface="Arial" charset="0"/>
              </a:rPr>
              <a:t>Heb. 12:2</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1153"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44" tIns="45672" rIns="91344" bIns="45672"/>
          <a:lstStyle/>
          <a:p>
            <a:pPr defTabSz="909638" eaLnBrk="0" hangingPunct="0"/>
            <a:endParaRPr lang="en-US">
              <a:solidFill>
                <a:srgbClr val="FFFFFF"/>
              </a:solidFill>
              <a:latin typeface="BONES" charset="0"/>
            </a:endParaRPr>
          </a:p>
        </p:txBody>
      </p:sp>
      <p:pic>
        <p:nvPicPr>
          <p:cNvPr id="561154" name="Picture 2" descr="Home-HappyGroup 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90588"/>
            <a:ext cx="6516688" cy="599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908175" y="71438"/>
            <a:ext cx="7091363" cy="3286125"/>
          </a:xfrm>
        </p:spPr>
        <p:txBody>
          <a:bodyPr/>
          <a:lstStyle/>
          <a:p>
            <a:pPr algn="r">
              <a:defRPr/>
            </a:pPr>
            <a:r>
              <a:rPr lang="en-US" dirty="0">
                <a:solidFill>
                  <a:schemeClr val="accent1">
                    <a:lumMod val="50000"/>
                  </a:schemeClr>
                </a:solidFill>
                <a:ea typeface="ＭＳ Ｐゴシック" pitchFamily="-105" charset="-128"/>
                <a:cs typeface="ＭＳ Ｐゴシック" pitchFamily="-105" charset="-128"/>
              </a:rPr>
              <a:t>We need to </a:t>
            </a:r>
            <a:r>
              <a:rPr lang="en-US" u="sng" dirty="0">
                <a:solidFill>
                  <a:srgbClr val="660066"/>
                </a:solidFill>
                <a:ea typeface="ＭＳ Ｐゴシック" pitchFamily="-105" charset="-128"/>
                <a:cs typeface="ＭＳ Ｐゴシック" pitchFamily="-105" charset="-128"/>
              </a:rPr>
              <a:t>imitate</a:t>
            </a:r>
            <a:r>
              <a:rPr lang="en-US" dirty="0">
                <a:solidFill>
                  <a:srgbClr val="660066"/>
                </a:solidFill>
                <a:ea typeface="ＭＳ Ｐゴシック" pitchFamily="-105" charset="-128"/>
                <a:cs typeface="ＭＳ Ｐゴシック" pitchFamily="-105" charset="-128"/>
              </a:rPr>
              <a:t> </a:t>
            </a:r>
            <a:r>
              <a:rPr lang="en-US" dirty="0" smtClean="0">
                <a:solidFill>
                  <a:schemeClr val="accent1">
                    <a:lumMod val="50000"/>
                  </a:schemeClr>
                </a:solidFill>
                <a:ea typeface="ＭＳ Ｐゴシック" pitchFamily="-105" charset="-128"/>
                <a:cs typeface="ＭＳ Ｐゴシック" pitchFamily="-105" charset="-128"/>
              </a:rPr>
              <a:t>Christ</a:t>
            </a:r>
            <a:r>
              <a:rPr lang="fr-FR" dirty="0" smtClean="0">
                <a:solidFill>
                  <a:schemeClr val="accent1">
                    <a:lumMod val="50000"/>
                  </a:schemeClr>
                </a:solidFill>
                <a:ea typeface="ＭＳ Ｐゴシック" pitchFamily="-105" charset="-128"/>
                <a:cs typeface="ＭＳ Ｐゴシック" pitchFamily="-105" charset="-128"/>
              </a:rPr>
              <a:t>'</a:t>
            </a:r>
            <a:r>
              <a:rPr lang="en-US" dirty="0" smtClean="0">
                <a:solidFill>
                  <a:schemeClr val="accent1">
                    <a:lumMod val="50000"/>
                  </a:schemeClr>
                </a:solidFill>
                <a:ea typeface="ＭＳ Ｐゴシック" pitchFamily="-105" charset="-128"/>
                <a:cs typeface="ＭＳ Ｐゴシック" pitchFamily="-105" charset="-128"/>
              </a:rPr>
              <a:t>s </a:t>
            </a:r>
            <a:r>
              <a:rPr lang="en-US" dirty="0">
                <a:solidFill>
                  <a:schemeClr val="accent1">
                    <a:lumMod val="50000"/>
                  </a:schemeClr>
                </a:solidFill>
                <a:ea typeface="ＭＳ Ｐゴシック" pitchFamily="-105" charset="-128"/>
                <a:cs typeface="ＭＳ Ｐゴシック" pitchFamily="-105" charset="-128"/>
              </a:rPr>
              <a:t>attitude to experience genuine </a:t>
            </a:r>
            <a:r>
              <a:rPr lang="en-US" sz="7200" dirty="0">
                <a:solidFill>
                  <a:schemeClr val="accent1">
                    <a:lumMod val="50000"/>
                  </a:schemeClr>
                </a:solidFill>
                <a:ea typeface="ＭＳ Ｐゴシック" pitchFamily="-105" charset="-128"/>
                <a:cs typeface="ＭＳ Ｐゴシック" pitchFamily="-105" charset="-128"/>
              </a:rPr>
              <a:t>joy</a:t>
            </a:r>
            <a:r>
              <a:rPr lang="en-US" dirty="0">
                <a:solidFill>
                  <a:schemeClr val="accent1">
                    <a:lumMod val="50000"/>
                  </a:schemeClr>
                </a:solidFill>
                <a:ea typeface="ＭＳ Ｐゴシック" pitchFamily="-105" charset="-128"/>
                <a:cs typeface="ＭＳ Ｐゴシック" pitchFamily="-105" charset="-128"/>
              </a:rPr>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62177" name="Picture 7" descr="rejoice-in-the-lord_622_1024x76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6" name="Rectangle 8"/>
          <p:cNvSpPr>
            <a:spLocks noChangeArrowheads="1"/>
          </p:cNvSpPr>
          <p:nvPr/>
        </p:nvSpPr>
        <p:spPr bwMode="auto">
          <a:xfrm>
            <a:off x="0" y="0"/>
            <a:ext cx="4787900" cy="2924175"/>
          </a:xfrm>
          <a:prstGeom prst="rect">
            <a:avLst/>
          </a:prstGeom>
          <a:solidFill>
            <a:srgbClr val="000000"/>
          </a:solidFill>
          <a:ln>
            <a:noFill/>
          </a:ln>
          <a:extLst/>
        </p:spPr>
        <p:txBody>
          <a:bodyPr lIns="91344" tIns="45672" rIns="91344" bIns="45672"/>
          <a:lstStyle/>
          <a:p>
            <a:pPr defTabSz="913437" eaLnBrk="0" hangingPunct="0">
              <a:defRPr/>
            </a:pPr>
            <a:endParaRPr lang="en-US">
              <a:solidFill>
                <a:srgbClr val="FFFFFF"/>
              </a:solidFill>
              <a:effectLst>
                <a:glow rad="127000">
                  <a:srgbClr val="000000"/>
                </a:glow>
              </a:effectLst>
              <a:latin typeface="BONES" charset="0"/>
              <a:ea typeface="ＭＳ Ｐゴシック" charset="0"/>
              <a:cs typeface="ＭＳ Ｐゴシック" charset="0"/>
            </a:endParaRPr>
          </a:p>
        </p:txBody>
      </p:sp>
      <p:sp>
        <p:nvSpPr>
          <p:cNvPr id="67587" name="Title 1"/>
          <p:cNvSpPr>
            <a:spLocks noGrp="1"/>
          </p:cNvSpPr>
          <p:nvPr>
            <p:ph type="title"/>
          </p:nvPr>
        </p:nvSpPr>
        <p:spPr>
          <a:xfrm>
            <a:off x="0" y="0"/>
            <a:ext cx="9144000" cy="1341438"/>
          </a:xfrm>
          <a:gradFill rotWithShape="1">
            <a:gsLst>
              <a:gs pos="0">
                <a:srgbClr val="0000FF"/>
              </a:gs>
              <a:gs pos="100000">
                <a:schemeClr val="bg1"/>
              </a:gs>
            </a:gsLst>
            <a:path path="rect">
              <a:fillToRect l="50000" t="50000" r="50000" b="50000"/>
            </a:path>
          </a:gradFill>
          <a:ln>
            <a:miter lim="800000"/>
            <a:headEnd/>
            <a:tailEnd/>
          </a:ln>
          <a:extLst/>
        </p:spPr>
        <p:txBody>
          <a:bodyPr/>
          <a:lstStyle/>
          <a:p>
            <a:pPr>
              <a:defRPr/>
            </a:pPr>
            <a:r>
              <a:rPr lang="en-US" dirty="0">
                <a:effectLst>
                  <a:glow rad="127000">
                    <a:schemeClr val="bg1"/>
                  </a:glow>
                </a:effectLst>
                <a:ea typeface="ＭＳ Ｐゴシック" charset="0"/>
                <a:cs typeface="ＭＳ Ｐゴシック" charset="0"/>
              </a:rPr>
              <a:t>How to imitate </a:t>
            </a:r>
            <a:r>
              <a:rPr lang="en-US" dirty="0" smtClean="0">
                <a:effectLst>
                  <a:glow rad="127000">
                    <a:schemeClr val="bg1"/>
                  </a:glow>
                </a:effectLst>
                <a:ea typeface="ＭＳ Ｐゴシック" charset="0"/>
                <a:cs typeface="ＭＳ Ｐゴシック" charset="0"/>
              </a:rPr>
              <a:t>Christ</a:t>
            </a:r>
            <a:r>
              <a:rPr lang="fr-FR" dirty="0" smtClean="0">
                <a:effectLst>
                  <a:glow rad="127000">
                    <a:schemeClr val="bg1"/>
                  </a:glow>
                </a:effectLst>
                <a:ea typeface="ＭＳ Ｐゴシック" charset="0"/>
                <a:cs typeface="ＭＳ Ｐゴシック" charset="0"/>
              </a:rPr>
              <a:t>'</a:t>
            </a:r>
            <a:r>
              <a:rPr lang="en-US" dirty="0" smtClean="0">
                <a:effectLst>
                  <a:glow rad="127000">
                    <a:schemeClr val="bg1"/>
                  </a:glow>
                </a:effectLst>
                <a:ea typeface="ＭＳ Ｐゴシック" charset="0"/>
                <a:cs typeface="ＭＳ Ｐゴシック" charset="0"/>
              </a:rPr>
              <a:t>s </a:t>
            </a:r>
            <a:r>
              <a:rPr lang="en-US" dirty="0">
                <a:effectLst>
                  <a:glow rad="127000">
                    <a:schemeClr val="bg1"/>
                  </a:glow>
                </a:effectLst>
                <a:ea typeface="ＭＳ Ｐゴシック" charset="0"/>
                <a:cs typeface="ＭＳ Ｐゴシック" charset="0"/>
              </a:rPr>
              <a:t>JOY</a:t>
            </a:r>
          </a:p>
        </p:txBody>
      </p:sp>
      <p:sp>
        <p:nvSpPr>
          <p:cNvPr id="3" name="Title 1"/>
          <p:cNvSpPr txBox="1">
            <a:spLocks/>
          </p:cNvSpPr>
          <p:nvPr/>
        </p:nvSpPr>
        <p:spPr bwMode="auto">
          <a:xfrm>
            <a:off x="180975" y="1341438"/>
            <a:ext cx="8928100" cy="1143000"/>
          </a:xfrm>
          <a:prstGeom prst="rect">
            <a:avLst/>
          </a:prstGeom>
          <a:noFill/>
          <a:ln>
            <a:noFill/>
          </a:ln>
          <a:effectLst>
            <a:outerShdw blurRad="50800" dist="38100" dir="2700000">
              <a:srgbClr val="000000">
                <a:alpha val="43000"/>
              </a:srgbClr>
            </a:outerShdw>
          </a:effectLst>
          <a:extLst/>
        </p:spPr>
        <p:txBody>
          <a:bodyPr lIns="91333" tIns="45667" rIns="91333" bIns="45667"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3437">
              <a:defRPr/>
            </a:pPr>
            <a:r>
              <a:rPr lang="en-US" sz="4400">
                <a:solidFill>
                  <a:srgbClr val="E3EBF1"/>
                </a:solidFill>
                <a:effectLst>
                  <a:glow rad="127000">
                    <a:srgbClr val="000000"/>
                  </a:glow>
                </a:effectLst>
                <a:latin typeface="Arial Black" charset="0"/>
              </a:rPr>
              <a:t>1. Get to know Him</a:t>
            </a:r>
          </a:p>
        </p:txBody>
      </p:sp>
      <p:sp>
        <p:nvSpPr>
          <p:cNvPr id="4" name="Title 1"/>
          <p:cNvSpPr txBox="1">
            <a:spLocks/>
          </p:cNvSpPr>
          <p:nvPr/>
        </p:nvSpPr>
        <p:spPr bwMode="auto">
          <a:xfrm>
            <a:off x="180975" y="2366963"/>
            <a:ext cx="8928100" cy="1143000"/>
          </a:xfrm>
          <a:prstGeom prst="rect">
            <a:avLst/>
          </a:prstGeom>
          <a:noFill/>
          <a:ln>
            <a:noFill/>
          </a:ln>
          <a:effectLst>
            <a:outerShdw blurRad="50800" dist="38100" dir="2700000">
              <a:srgbClr val="000000">
                <a:alpha val="43000"/>
              </a:srgbClr>
            </a:outerShdw>
          </a:effectLst>
          <a:extLst/>
        </p:spPr>
        <p:txBody>
          <a:bodyPr lIns="91333" tIns="45667" rIns="91333" bIns="45667"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3437">
              <a:defRPr/>
            </a:pPr>
            <a:r>
              <a:rPr lang="en-US" sz="4400">
                <a:solidFill>
                  <a:srgbClr val="E3EBF1"/>
                </a:solidFill>
                <a:effectLst>
                  <a:glow rad="127000">
                    <a:srgbClr val="000000"/>
                  </a:glow>
                </a:effectLst>
                <a:latin typeface="Arial Black" charset="0"/>
              </a:rPr>
              <a:t>2. Ask two questions:</a:t>
            </a:r>
          </a:p>
        </p:txBody>
      </p:sp>
      <p:sp>
        <p:nvSpPr>
          <p:cNvPr id="5" name="Title 1"/>
          <p:cNvSpPr txBox="1">
            <a:spLocks/>
          </p:cNvSpPr>
          <p:nvPr/>
        </p:nvSpPr>
        <p:spPr bwMode="auto">
          <a:xfrm>
            <a:off x="755651" y="3357563"/>
            <a:ext cx="2986088" cy="1143000"/>
          </a:xfrm>
          <a:prstGeom prst="rect">
            <a:avLst/>
          </a:prstGeom>
          <a:noFill/>
          <a:ln>
            <a:noFill/>
          </a:ln>
          <a:effectLst>
            <a:outerShdw blurRad="50800" dist="38100" dir="2700000">
              <a:srgbClr val="000000">
                <a:alpha val="43000"/>
              </a:srgbClr>
            </a:outerShdw>
          </a:effectLst>
          <a:extLst/>
        </p:spPr>
        <p:txBody>
          <a:bodyPr lIns="91333" tIns="45667" rIns="91333" bIns="45667"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3437">
              <a:defRPr/>
            </a:pPr>
            <a:r>
              <a:rPr lang="en-US" sz="4400">
                <a:solidFill>
                  <a:srgbClr val="E3EBF1"/>
                </a:solidFill>
                <a:effectLst>
                  <a:glow rad="127000">
                    <a:srgbClr val="000000"/>
                  </a:glow>
                </a:effectLst>
                <a:latin typeface="Arial Black" charset="0"/>
              </a:rPr>
              <a:t>• WWJD</a:t>
            </a:r>
          </a:p>
        </p:txBody>
      </p:sp>
      <p:sp>
        <p:nvSpPr>
          <p:cNvPr id="6" name="Title 1"/>
          <p:cNvSpPr txBox="1">
            <a:spLocks/>
          </p:cNvSpPr>
          <p:nvPr/>
        </p:nvSpPr>
        <p:spPr bwMode="auto">
          <a:xfrm>
            <a:off x="755651" y="4373563"/>
            <a:ext cx="2986088" cy="1143000"/>
          </a:xfrm>
          <a:prstGeom prst="rect">
            <a:avLst/>
          </a:prstGeom>
          <a:noFill/>
          <a:ln>
            <a:noFill/>
          </a:ln>
          <a:effectLst>
            <a:outerShdw blurRad="50800" dist="38100" dir="2700000">
              <a:srgbClr val="000000">
                <a:alpha val="43000"/>
              </a:srgbClr>
            </a:outerShdw>
          </a:effectLst>
          <a:extLst/>
        </p:spPr>
        <p:txBody>
          <a:bodyPr lIns="91333" tIns="45667" rIns="91333" bIns="45667"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3437">
              <a:defRPr/>
            </a:pPr>
            <a:r>
              <a:rPr lang="en-US" sz="4400">
                <a:solidFill>
                  <a:srgbClr val="E3EBF1"/>
                </a:solidFill>
                <a:effectLst>
                  <a:glow rad="127000">
                    <a:srgbClr val="000000"/>
                  </a:glow>
                </a:effectLst>
                <a:latin typeface="Arial Black" charset="0"/>
              </a:rPr>
              <a:t>• WWJT</a:t>
            </a:r>
          </a:p>
        </p:txBody>
      </p:sp>
      <p:sp>
        <p:nvSpPr>
          <p:cNvPr id="7" name="Title 1"/>
          <p:cNvSpPr txBox="1">
            <a:spLocks/>
          </p:cNvSpPr>
          <p:nvPr/>
        </p:nvSpPr>
        <p:spPr bwMode="auto">
          <a:xfrm>
            <a:off x="180975" y="5445125"/>
            <a:ext cx="8928100" cy="1143000"/>
          </a:xfrm>
          <a:prstGeom prst="rect">
            <a:avLst/>
          </a:prstGeom>
          <a:noFill/>
          <a:ln>
            <a:noFill/>
          </a:ln>
          <a:effectLst>
            <a:outerShdw blurRad="50800" dist="38100" dir="2700000">
              <a:srgbClr val="000000">
                <a:alpha val="43000"/>
              </a:srgbClr>
            </a:outerShdw>
          </a:effectLst>
          <a:extLst/>
        </p:spPr>
        <p:txBody>
          <a:bodyPr lIns="91333" tIns="45667" rIns="91333" bIns="45667"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3437">
              <a:defRPr/>
            </a:pPr>
            <a:r>
              <a:rPr lang="en-US" sz="4400">
                <a:solidFill>
                  <a:srgbClr val="E3EBF1"/>
                </a:solidFill>
                <a:effectLst>
                  <a:glow rad="127000">
                    <a:srgbClr val="000000"/>
                  </a:glow>
                </a:effectLst>
                <a:latin typeface="Arial Black" charset="0"/>
              </a:rPr>
              <a:t>3. Respond like Jesus would</a:t>
            </a:r>
          </a:p>
        </p:txBody>
      </p:sp>
      <p:sp>
        <p:nvSpPr>
          <p:cNvPr id="10" name="Title 1"/>
          <p:cNvSpPr txBox="1">
            <a:spLocks/>
          </p:cNvSpPr>
          <p:nvPr/>
        </p:nvSpPr>
        <p:spPr bwMode="auto">
          <a:xfrm>
            <a:off x="3276609" y="3357563"/>
            <a:ext cx="5580063" cy="1143000"/>
          </a:xfrm>
          <a:prstGeom prst="rect">
            <a:avLst/>
          </a:prstGeom>
          <a:noFill/>
          <a:ln>
            <a:noFill/>
          </a:ln>
          <a:effectLst>
            <a:outerShdw blurRad="50800" dist="38100" dir="2700000">
              <a:srgbClr val="000000">
                <a:alpha val="43000"/>
              </a:srgbClr>
            </a:outerShdw>
          </a:effectLst>
          <a:extLst/>
        </p:spPr>
        <p:txBody>
          <a:bodyPr lIns="91333" tIns="45667" rIns="91333" bIns="45667"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3437">
              <a:defRPr/>
            </a:pPr>
            <a:r>
              <a:rPr lang="en-US" sz="3200">
                <a:solidFill>
                  <a:srgbClr val="E3EBF1"/>
                </a:solidFill>
                <a:effectLst>
                  <a:glow rad="127000">
                    <a:srgbClr val="000000"/>
                  </a:glow>
                </a:effectLst>
                <a:latin typeface="Arial Black" charset="0"/>
              </a:rPr>
              <a:t>(What Would Jesus Do)</a:t>
            </a:r>
          </a:p>
        </p:txBody>
      </p:sp>
      <p:sp>
        <p:nvSpPr>
          <p:cNvPr id="12" name="Title 1"/>
          <p:cNvSpPr txBox="1">
            <a:spLocks/>
          </p:cNvSpPr>
          <p:nvPr/>
        </p:nvSpPr>
        <p:spPr bwMode="auto">
          <a:xfrm>
            <a:off x="3276600" y="4373563"/>
            <a:ext cx="5975350" cy="1143000"/>
          </a:xfrm>
          <a:prstGeom prst="rect">
            <a:avLst/>
          </a:prstGeom>
          <a:noFill/>
          <a:ln>
            <a:noFill/>
          </a:ln>
          <a:effectLst>
            <a:outerShdw blurRad="50800" dist="38100" dir="2700000">
              <a:srgbClr val="000000">
                <a:alpha val="43000"/>
              </a:srgbClr>
            </a:outerShdw>
          </a:effectLst>
          <a:extLst/>
        </p:spPr>
        <p:txBody>
          <a:bodyPr lIns="91333" tIns="45667" rIns="91333" bIns="45667"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3437">
              <a:defRPr/>
            </a:pPr>
            <a:r>
              <a:rPr lang="en-US" sz="3200">
                <a:solidFill>
                  <a:srgbClr val="E3EBF1"/>
                </a:solidFill>
                <a:effectLst>
                  <a:glow rad="127000">
                    <a:srgbClr val="000000"/>
                  </a:glow>
                </a:effectLst>
                <a:latin typeface="Arial Black" charset="0"/>
              </a:rPr>
              <a:t>(What Would Jesus Think)</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564226" name="Title 2"/>
          <p:cNvSpPr>
            <a:spLocks noGrp="1"/>
          </p:cNvSpPr>
          <p:nvPr>
            <p:ph type="title" idx="4294967295"/>
          </p:nvPr>
        </p:nvSpPr>
        <p:spPr>
          <a:xfrm>
            <a:off x="109538" y="0"/>
            <a:ext cx="8999537" cy="2808288"/>
          </a:xfrm>
        </p:spPr>
        <p:txBody>
          <a:bodyPr/>
          <a:lstStyle/>
          <a:p>
            <a:r>
              <a:rPr lang="en-US" sz="4800">
                <a:solidFill>
                  <a:srgbClr val="4B3118"/>
                </a:solidFill>
                <a:latin typeface="Arial" charset="0"/>
                <a:ea typeface="MS PGothic" charset="0"/>
              </a:rPr>
              <a:t>Mimicking the Master</a:t>
            </a:r>
          </a:p>
        </p:txBody>
      </p:sp>
      <p:pic>
        <p:nvPicPr>
          <p:cNvPr id="6" name="Picture 5" descr="Mimicking the Master Cartoon.pdf"/>
          <p:cNvPicPr>
            <a:picLocks noChangeAspect="1"/>
          </p:cNvPicPr>
          <p:nvPr/>
        </p:nvPicPr>
        <p:blipFill rotWithShape="1">
          <a:blip r:embed="rId2">
            <a:extLst/>
          </a:blip>
          <a:srcRect l="4073" t="37619" r="6083"/>
          <a:stretch/>
        </p:blipFill>
        <p:spPr>
          <a:xfrm>
            <a:off x="1907714" y="-155332"/>
            <a:ext cx="8362035" cy="8216106"/>
          </a:xfrm>
          <a:prstGeom prst="ellipse">
            <a:avLst/>
          </a:prstGeom>
          <a:noFill/>
          <a:ln>
            <a:noFill/>
          </a:ln>
        </p:spPr>
      </p:pic>
      <p:pic>
        <p:nvPicPr>
          <p:cNvPr id="564228" name="Picture 1" descr="Mimicking the Master Cartoon.pdf"/>
          <p:cNvPicPr>
            <a:picLocks noChangeAspect="1"/>
          </p:cNvPicPr>
          <p:nvPr/>
        </p:nvPicPr>
        <p:blipFill>
          <a:blip r:embed="rId2">
            <a:extLst>
              <a:ext uri="{28A0092B-C50C-407E-A947-70E740481C1C}">
                <a14:useLocalDpi xmlns:a14="http://schemas.microsoft.com/office/drawing/2010/main" val="0"/>
              </a:ext>
            </a:extLst>
          </a:blip>
          <a:srcRect l="8112" t="7320" r="13731" b="58855"/>
          <a:stretch>
            <a:fillRect/>
          </a:stretch>
        </p:blipFill>
        <p:spPr bwMode="auto">
          <a:xfrm>
            <a:off x="30163" y="0"/>
            <a:ext cx="3605212" cy="220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rrowheads="1"/>
          </p:cNvSpPr>
          <p:nvPr/>
        </p:nvSpPr>
        <p:spPr bwMode="auto">
          <a:xfrm rot="21327070">
            <a:off x="323850" y="2020888"/>
            <a:ext cx="3246438" cy="360362"/>
          </a:xfrm>
          <a:prstGeom prst="rect">
            <a:avLst/>
          </a:prstGeom>
          <a:gradFill rotWithShape="1">
            <a:gsLst>
              <a:gs pos="0">
                <a:srgbClr val="85FFDB"/>
              </a:gs>
              <a:gs pos="100000">
                <a:srgbClr val="00EBA8"/>
              </a:gs>
            </a:gsLst>
            <a:lin ang="5400000"/>
          </a:gradFill>
          <a:ln w="9525">
            <a:solidFill>
              <a:srgbClr val="00CC98"/>
            </a:solidFill>
            <a:miter lim="800000"/>
            <a:headEnd/>
            <a:tailEnd/>
          </a:ln>
          <a:effectLst>
            <a:outerShdw dist="23000" dir="5400000" rotWithShape="0">
              <a:srgbClr val="808080">
                <a:alpha val="34999"/>
              </a:srgbClr>
            </a:outerShdw>
          </a:effectLst>
        </p:spPr>
        <p:txBody>
          <a:bodyPr lIns="91333" tIns="45667" rIns="91333" bIns="45667" anchor="ctr"/>
          <a:lstStyle/>
          <a:p>
            <a:pPr algn="ctr" defTabSz="913437">
              <a:defRPr/>
            </a:pPr>
            <a:endParaRPr lang="en-US">
              <a:solidFill>
                <a:srgbClr val="FFFFFF"/>
              </a:solidFill>
              <a:latin typeface="Times New Roman"/>
              <a:ea typeface="Times New Roman"/>
              <a:cs typeface="+mn-cs"/>
            </a:endParaRPr>
          </a:p>
        </p:txBody>
      </p:sp>
      <p:sp>
        <p:nvSpPr>
          <p:cNvPr id="564230" name="TextBox 6"/>
          <p:cNvSpPr txBox="1">
            <a:spLocks noChangeArrowheads="1"/>
          </p:cNvSpPr>
          <p:nvPr/>
        </p:nvSpPr>
        <p:spPr bwMode="auto">
          <a:xfrm>
            <a:off x="323850" y="2636838"/>
            <a:ext cx="3168650"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33" tIns="45667" rIns="91333" bIns="45667">
            <a:spAutoFit/>
          </a:bodyPr>
          <a:lstStyle>
            <a:lvl1pPr defTabSz="912813" eaLnBrk="0" hangingPunct="0">
              <a:defRPr sz="2400">
                <a:solidFill>
                  <a:schemeClr val="tx1"/>
                </a:solidFill>
                <a:latin typeface="Times New Roman" charset="0"/>
                <a:ea typeface="MS PGothic" charset="0"/>
                <a:cs typeface="MS PGothic" charset="0"/>
              </a:defRPr>
            </a:lvl1pPr>
            <a:lvl2pPr marL="742950" indent="-285750" defTabSz="912813" eaLnBrk="0" hangingPunct="0">
              <a:defRPr sz="2400">
                <a:solidFill>
                  <a:schemeClr val="tx1"/>
                </a:solidFill>
                <a:latin typeface="Times New Roman" charset="0"/>
                <a:ea typeface="MS PGothic" charset="0"/>
                <a:cs typeface="MS PGothic" charset="0"/>
              </a:defRPr>
            </a:lvl2pPr>
            <a:lvl3pPr marL="1143000" indent="-228600" defTabSz="912813" eaLnBrk="0" hangingPunct="0">
              <a:defRPr sz="2400">
                <a:solidFill>
                  <a:schemeClr val="tx1"/>
                </a:solidFill>
                <a:latin typeface="Times New Roman" charset="0"/>
                <a:ea typeface="MS PGothic" charset="0"/>
                <a:cs typeface="MS PGothic" charset="0"/>
              </a:defRPr>
            </a:lvl3pPr>
            <a:lvl4pPr marL="1600200" indent="-228600" defTabSz="912813" eaLnBrk="0" hangingPunct="0">
              <a:defRPr sz="2400">
                <a:solidFill>
                  <a:schemeClr val="tx1"/>
                </a:solidFill>
                <a:latin typeface="Times New Roman" charset="0"/>
                <a:ea typeface="MS PGothic" charset="0"/>
                <a:cs typeface="MS PGothic" charset="0"/>
              </a:defRPr>
            </a:lvl4pPr>
            <a:lvl5pPr marL="2057400" indent="-228600" defTabSz="912813" eaLnBrk="0" hangingPunct="0">
              <a:defRPr sz="2400">
                <a:solidFill>
                  <a:schemeClr val="tx1"/>
                </a:solidFill>
                <a:latin typeface="Times New Roman" charset="0"/>
                <a:ea typeface="MS PGothic" charset="0"/>
                <a:cs typeface="MS PGothic" charset="0"/>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en-US" sz="4400" b="1">
                <a:solidFill>
                  <a:srgbClr val="660066"/>
                </a:solidFill>
                <a:latin typeface="Arial" charset="0"/>
                <a:cs typeface="Times New Roman" charset="0"/>
              </a:rPr>
              <a:t>Mimicking</a:t>
            </a:r>
            <a:r>
              <a:rPr lang="en-US" sz="4400" b="1">
                <a:solidFill>
                  <a:srgbClr val="0E3915"/>
                </a:solidFill>
                <a:latin typeface="Arial" charset="0"/>
                <a:cs typeface="Times New Roman" charset="0"/>
              </a:rPr>
              <a:t> </a:t>
            </a:r>
            <a:r>
              <a:rPr lang="en-US" sz="4400" b="1">
                <a:solidFill>
                  <a:srgbClr val="660066"/>
                </a:solidFill>
                <a:latin typeface="Arial" charset="0"/>
                <a:cs typeface="Times New Roman" charset="0"/>
              </a:rPr>
              <a:t>the Master enables you to live with </a:t>
            </a:r>
            <a:r>
              <a:rPr lang="en-US" sz="7200" b="1">
                <a:solidFill>
                  <a:srgbClr val="000090"/>
                </a:solidFill>
                <a:latin typeface="Arial" charset="0"/>
                <a:cs typeface="Times New Roman" charset="0"/>
              </a:rPr>
              <a:t>joy</a:t>
            </a:r>
            <a:r>
              <a:rPr lang="en-US" sz="4400" b="1">
                <a:solidFill>
                  <a:srgbClr val="660066"/>
                </a:solidFill>
                <a:latin typeface="Arial" charset="0"/>
                <a:cs typeface="Times New Roman" charset="0"/>
              </a:rPr>
              <a:t>!</a:t>
            </a:r>
            <a:endParaRPr lang="en-US" sz="4400" b="1">
              <a:solidFill>
                <a:srgbClr val="660066"/>
              </a:solidFill>
              <a:latin typeface="Arial" charset="0"/>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5249" name="Title 1"/>
          <p:cNvSpPr>
            <a:spLocks noGrp="1"/>
          </p:cNvSpPr>
          <p:nvPr>
            <p:ph type="title"/>
          </p:nvPr>
        </p:nvSpPr>
        <p:spPr/>
        <p:txBody>
          <a:bodyPr/>
          <a:lstStyle/>
          <a:p>
            <a:r>
              <a:rPr lang="en-US">
                <a:latin typeface="Arial Black" charset="0"/>
                <a:ea typeface="MS PGothic" charset="0"/>
              </a:rPr>
              <a:t>The Formula</a:t>
            </a:r>
          </a:p>
        </p:txBody>
      </p:sp>
      <p:pic>
        <p:nvPicPr>
          <p:cNvPr id="3" name="Picture 2" descr="prison_bars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276475"/>
            <a:ext cx="2376488"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Mimicking the Master Cartoon.pdf"/>
          <p:cNvPicPr>
            <a:picLocks noChangeAspect="1"/>
          </p:cNvPicPr>
          <p:nvPr/>
        </p:nvPicPr>
        <p:blipFill rotWithShape="1">
          <a:blip r:embed="rId3">
            <a:extLst/>
          </a:blip>
          <a:srcRect l="4073" t="37619" r="6083"/>
          <a:stretch/>
        </p:blipFill>
        <p:spPr>
          <a:xfrm>
            <a:off x="2999382" y="2132856"/>
            <a:ext cx="3004766" cy="2952328"/>
          </a:xfrm>
          <a:prstGeom prst="ellipse">
            <a:avLst/>
          </a:prstGeom>
          <a:noFill/>
          <a:ln>
            <a:noFill/>
          </a:ln>
        </p:spPr>
      </p:pic>
      <p:pic>
        <p:nvPicPr>
          <p:cNvPr id="5" name="Picture 4" descr="rejoicing hands up.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27813" y="2205038"/>
            <a:ext cx="2516187"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2124075" y="2349500"/>
            <a:ext cx="935038"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4" tIns="45672" rIns="91344" bIns="45672">
            <a:spAutoFit/>
          </a:bodyPr>
          <a:lstStyle>
            <a:lvl1pPr defTabSz="912813" eaLnBrk="0" hangingPunct="0">
              <a:defRPr sz="2400">
                <a:solidFill>
                  <a:schemeClr val="tx1"/>
                </a:solidFill>
                <a:latin typeface="Times New Roman" charset="0"/>
                <a:ea typeface="MS PGothic" charset="0"/>
                <a:cs typeface="MS PGothic" charset="0"/>
              </a:defRPr>
            </a:lvl1pPr>
            <a:lvl2pPr marL="742950" indent="-285750" defTabSz="912813" eaLnBrk="0" hangingPunct="0">
              <a:defRPr sz="2400">
                <a:solidFill>
                  <a:schemeClr val="tx1"/>
                </a:solidFill>
                <a:latin typeface="Times New Roman" charset="0"/>
                <a:ea typeface="MS PGothic" charset="0"/>
                <a:cs typeface="MS PGothic" charset="0"/>
              </a:defRPr>
            </a:lvl2pPr>
            <a:lvl3pPr marL="1143000" indent="-228600" defTabSz="912813" eaLnBrk="0" hangingPunct="0">
              <a:defRPr sz="2400">
                <a:solidFill>
                  <a:schemeClr val="tx1"/>
                </a:solidFill>
                <a:latin typeface="Times New Roman" charset="0"/>
                <a:ea typeface="MS PGothic" charset="0"/>
                <a:cs typeface="MS PGothic" charset="0"/>
              </a:defRPr>
            </a:lvl3pPr>
            <a:lvl4pPr marL="1600200" indent="-228600" defTabSz="912813" eaLnBrk="0" hangingPunct="0">
              <a:defRPr sz="2400">
                <a:solidFill>
                  <a:schemeClr val="tx1"/>
                </a:solidFill>
                <a:latin typeface="Times New Roman" charset="0"/>
                <a:ea typeface="MS PGothic" charset="0"/>
                <a:cs typeface="MS PGothic" charset="0"/>
              </a:defRPr>
            </a:lvl4pPr>
            <a:lvl5pPr marL="2057400" indent="-228600" defTabSz="912813" eaLnBrk="0" hangingPunct="0">
              <a:defRPr sz="2400">
                <a:solidFill>
                  <a:schemeClr val="tx1"/>
                </a:solidFill>
                <a:latin typeface="Times New Roman" charset="0"/>
                <a:ea typeface="MS PGothic" charset="0"/>
                <a:cs typeface="MS PGothic" charset="0"/>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en-US" sz="11500" b="1">
                <a:solidFill>
                  <a:srgbClr val="FFFFFF"/>
                </a:solidFill>
              </a:rPr>
              <a:t>+</a:t>
            </a:r>
          </a:p>
        </p:txBody>
      </p:sp>
      <p:sp>
        <p:nvSpPr>
          <p:cNvPr id="8" name="TextBox 7"/>
          <p:cNvSpPr txBox="1">
            <a:spLocks noChangeArrowheads="1"/>
          </p:cNvSpPr>
          <p:nvPr/>
        </p:nvSpPr>
        <p:spPr bwMode="auto">
          <a:xfrm>
            <a:off x="5940425" y="2492375"/>
            <a:ext cx="935038"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4" tIns="45672" rIns="91344" bIns="45672">
            <a:spAutoFit/>
          </a:bodyPr>
          <a:lstStyle>
            <a:lvl1pPr defTabSz="912813" eaLnBrk="0" hangingPunct="0">
              <a:defRPr sz="2400">
                <a:solidFill>
                  <a:schemeClr val="tx1"/>
                </a:solidFill>
                <a:latin typeface="Times New Roman" charset="0"/>
                <a:ea typeface="MS PGothic" charset="0"/>
                <a:cs typeface="MS PGothic" charset="0"/>
              </a:defRPr>
            </a:lvl1pPr>
            <a:lvl2pPr marL="742950" indent="-285750" defTabSz="912813" eaLnBrk="0" hangingPunct="0">
              <a:defRPr sz="2400">
                <a:solidFill>
                  <a:schemeClr val="tx1"/>
                </a:solidFill>
                <a:latin typeface="Times New Roman" charset="0"/>
                <a:ea typeface="MS PGothic" charset="0"/>
                <a:cs typeface="MS PGothic" charset="0"/>
              </a:defRPr>
            </a:lvl2pPr>
            <a:lvl3pPr marL="1143000" indent="-228600" defTabSz="912813" eaLnBrk="0" hangingPunct="0">
              <a:defRPr sz="2400">
                <a:solidFill>
                  <a:schemeClr val="tx1"/>
                </a:solidFill>
                <a:latin typeface="Times New Roman" charset="0"/>
                <a:ea typeface="MS PGothic" charset="0"/>
                <a:cs typeface="MS PGothic" charset="0"/>
              </a:defRPr>
            </a:lvl3pPr>
            <a:lvl4pPr marL="1600200" indent="-228600" defTabSz="912813" eaLnBrk="0" hangingPunct="0">
              <a:defRPr sz="2400">
                <a:solidFill>
                  <a:schemeClr val="tx1"/>
                </a:solidFill>
                <a:latin typeface="Times New Roman" charset="0"/>
                <a:ea typeface="MS PGothic" charset="0"/>
                <a:cs typeface="MS PGothic" charset="0"/>
              </a:defRPr>
            </a:lvl4pPr>
            <a:lvl5pPr marL="2057400" indent="-228600" defTabSz="912813" eaLnBrk="0" hangingPunct="0">
              <a:defRPr sz="2400">
                <a:solidFill>
                  <a:schemeClr val="tx1"/>
                </a:solidFill>
                <a:latin typeface="Times New Roman" charset="0"/>
                <a:ea typeface="MS PGothic" charset="0"/>
                <a:cs typeface="MS PGothic" charset="0"/>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en-US" sz="11500" b="1">
                <a:solidFill>
                  <a:srgbClr val="FFFFFF"/>
                </a:solidFill>
              </a:rPr>
              <a:t>=</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par>
                          <p:cTn id="17" fill="hold" nodeType="afterGroup">
                            <p:stCondLst>
                              <p:cond delay="0"/>
                            </p:stCondLst>
                            <p:childTnLst>
                              <p:par>
                                <p:cTn id="18" presetID="1"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66273" name="Picture 3" descr="Rafa reaching &amp; his shadow.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77875"/>
            <a:ext cx="9144000" cy="608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6274" name="Title 1"/>
          <p:cNvSpPr>
            <a:spLocks noGrp="1"/>
          </p:cNvSpPr>
          <p:nvPr>
            <p:ph type="title"/>
          </p:nvPr>
        </p:nvSpPr>
        <p:spPr>
          <a:xfrm>
            <a:off x="0" y="0"/>
            <a:ext cx="9144000" cy="908050"/>
          </a:xfrm>
          <a:solidFill>
            <a:schemeClr val="bg1"/>
          </a:solidFill>
        </p:spPr>
        <p:txBody>
          <a:bodyPr/>
          <a:lstStyle/>
          <a:p>
            <a:r>
              <a:rPr lang="en-US">
                <a:latin typeface="Arial Black" charset="0"/>
                <a:ea typeface="MS PGothic" charset="0"/>
              </a:rPr>
              <a:t>Happiness versus Joy</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7297" name="Title 1"/>
          <p:cNvSpPr>
            <a:spLocks noGrp="1"/>
          </p:cNvSpPr>
          <p:nvPr>
            <p:ph type="title"/>
          </p:nvPr>
        </p:nvSpPr>
        <p:spPr>
          <a:xfrm>
            <a:off x="5292725" y="0"/>
            <a:ext cx="3851275" cy="6858000"/>
          </a:xfrm>
        </p:spPr>
        <p:txBody>
          <a:bodyPr anchor="t"/>
          <a:lstStyle/>
          <a:p>
            <a:r>
              <a:rPr lang="en-US" sz="4000">
                <a:latin typeface="Arial Black" charset="0"/>
                <a:ea typeface="MS PGothic" charset="0"/>
              </a:rPr>
              <a:t>In what way do you need to mimic the Master so you can experience joy in your difficulties today?</a:t>
            </a:r>
          </a:p>
        </p:txBody>
      </p:sp>
      <p:pic>
        <p:nvPicPr>
          <p:cNvPr id="567298" name="Picture 2" descr="wheelchai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6988"/>
            <a:ext cx="5164138"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1" name="Title 1"/>
          <p:cNvSpPr>
            <a:spLocks noGrp="1"/>
          </p:cNvSpPr>
          <p:nvPr>
            <p:ph type="title"/>
          </p:nvPr>
        </p:nvSpPr>
        <p:spPr/>
        <p:txBody>
          <a:bodyPr/>
          <a:lstStyle/>
          <a:p>
            <a:r>
              <a:rPr lang="en-US">
                <a:latin typeface="Arial" charset="0"/>
                <a:ea typeface="MS PGothic" charset="0"/>
              </a:rPr>
              <a:t>Black</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Supernova">
  <a:themeElements>
    <a:clrScheme name="Supernova 1">
      <a:dk1>
        <a:srgbClr val="000000"/>
      </a:dk1>
      <a:lt1>
        <a:srgbClr val="ACB88F"/>
      </a:lt1>
      <a:dk2>
        <a:srgbClr val="000000"/>
      </a:dk2>
      <a:lt2>
        <a:srgbClr val="777777"/>
      </a:lt2>
      <a:accent1>
        <a:srgbClr val="909082"/>
      </a:accent1>
      <a:accent2>
        <a:srgbClr val="809EA8"/>
      </a:accent2>
      <a:accent3>
        <a:srgbClr val="D2D8C6"/>
      </a:accent3>
      <a:accent4>
        <a:srgbClr val="000000"/>
      </a:accent4>
      <a:accent5>
        <a:srgbClr val="C6C6C1"/>
      </a:accent5>
      <a:accent6>
        <a:srgbClr val="738F98"/>
      </a:accent6>
      <a:hlink>
        <a:srgbClr val="FFCC66"/>
      </a:hlink>
      <a:folHlink>
        <a:srgbClr val="E9DCB9"/>
      </a:folHlink>
    </a:clrScheme>
    <a:fontScheme name="Supernova">
      <a:majorFont>
        <a:latin typeface="Times New Roman"/>
        <a:ea typeface="ヒラギノ角ゴ Pro W3"/>
        <a:cs typeface="ヒラギノ角ゴ Pro W3"/>
      </a:majorFont>
      <a:minorFont>
        <a:latin typeface="Times New Roman"/>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pitchFamily="-112" charset="0"/>
          </a:defRPr>
        </a:defPPr>
      </a:lstStyle>
    </a:lnDef>
  </a:objectDefaults>
  <a:extraClrSchemeLst>
    <a:extraClrScheme>
      <a:clrScheme name="Supernova 1">
        <a:dk1>
          <a:srgbClr val="000000"/>
        </a:dk1>
        <a:lt1>
          <a:srgbClr val="ACB88F"/>
        </a:lt1>
        <a:dk2>
          <a:srgbClr val="000000"/>
        </a:dk2>
        <a:lt2>
          <a:srgbClr val="777777"/>
        </a:lt2>
        <a:accent1>
          <a:srgbClr val="909082"/>
        </a:accent1>
        <a:accent2>
          <a:srgbClr val="809EA8"/>
        </a:accent2>
        <a:accent3>
          <a:srgbClr val="D2D8C6"/>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Supernova 2">
        <a:dk1>
          <a:srgbClr val="000000"/>
        </a:dk1>
        <a:lt1>
          <a:srgbClr val="ACB88F"/>
        </a:lt1>
        <a:dk2>
          <a:srgbClr val="000000"/>
        </a:dk2>
        <a:lt2>
          <a:srgbClr val="3E3E5C"/>
        </a:lt2>
        <a:accent1>
          <a:srgbClr val="60597B"/>
        </a:accent1>
        <a:accent2>
          <a:srgbClr val="6666FF"/>
        </a:accent2>
        <a:accent3>
          <a:srgbClr val="D2D8C6"/>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8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6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0_Default Design">
  <a:themeElements>
    <a:clrScheme name="Default Design 8">
      <a:dk1>
        <a:srgbClr val="000000"/>
      </a:dk1>
      <a:lt1>
        <a:srgbClr val="FFFFFF"/>
      </a:lt1>
      <a:dk2>
        <a:srgbClr val="000000"/>
      </a:dk2>
      <a:lt2>
        <a:srgbClr val="808080"/>
      </a:lt2>
      <a:accent1>
        <a:srgbClr val="FFFF99"/>
      </a:accent1>
      <a:accent2>
        <a:srgbClr val="3333CC"/>
      </a:accent2>
      <a:accent3>
        <a:srgbClr val="FFFFFF"/>
      </a:accent3>
      <a:accent4>
        <a:srgbClr val="000000"/>
      </a:accent4>
      <a:accent5>
        <a:srgbClr val="FFFFCA"/>
      </a:accent5>
      <a:accent6>
        <a:srgbClr val="2D2DB9"/>
      </a:accent6>
      <a:hlink>
        <a:srgbClr val="000000"/>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FFFF99"/>
        </a:accent1>
        <a:accent2>
          <a:srgbClr val="3333CC"/>
        </a:accent2>
        <a:accent3>
          <a:srgbClr val="FFFFFF"/>
        </a:accent3>
        <a:accent4>
          <a:srgbClr val="000000"/>
        </a:accent4>
        <a:accent5>
          <a:srgbClr val="FFFFCA"/>
        </a:accent5>
        <a:accent6>
          <a:srgbClr val="2D2DB9"/>
        </a:accent6>
        <a:hlink>
          <a:srgbClr val="00000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7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6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7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9.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1.xml><?xml version="1.0" encoding="utf-8"?>
<a:theme xmlns:a="http://schemas.openxmlformats.org/drawingml/2006/main" name="8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5.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6.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7.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8.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9.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1.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2.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3.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4.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5.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6.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MS Gothic"/>
        <a:cs typeface=""/>
      </a:majorFont>
      <a:minorFont>
        <a:latin typeface="Times New Roman"/>
        <a:ea typeface="MS 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28" charset="0"/>
          <a:buNone/>
          <a:tabLst/>
          <a:defRPr kumimoji="0" lang="en-GB" sz="2400" b="0" i="0" u="none" strike="noStrike" cap="none" normalizeH="0" baseline="0" smtClean="0">
            <a:ln>
              <a:noFill/>
            </a:ln>
            <a:solidFill>
              <a:schemeClr val="bg1"/>
            </a:solidFill>
            <a:effectLst/>
            <a:latin typeface="Times New Roman" pitchFamily="-128" charset="0"/>
            <a:ea typeface="MS Gothic"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28" charset="0"/>
          <a:buNone/>
          <a:tabLst/>
          <a:defRPr kumimoji="0" lang="en-GB" sz="2400" b="0" i="0" u="none" strike="noStrike" cap="none" normalizeH="0" baseline="0" smtClean="0">
            <a:ln>
              <a:noFill/>
            </a:ln>
            <a:solidFill>
              <a:schemeClr val="bg1"/>
            </a:solidFill>
            <a:effectLst/>
            <a:latin typeface="Times New Roman" pitchFamily="-128" charset="0"/>
            <a:ea typeface="MS Gothic" charset="-128"/>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Designs\Lock And Key.pot</Template>
  <TotalTime>34459</TotalTime>
  <Words>14617</Words>
  <Application>Microsoft Macintosh PowerPoint</Application>
  <PresentationFormat>On-screen Show (4:3)</PresentationFormat>
  <Paragraphs>2389</Paragraphs>
  <Slides>399</Slides>
  <Notes>112</Notes>
  <HiddenSlides>320</HiddenSlides>
  <MMClips>4</MMClips>
  <ScaleCrop>false</ScaleCrop>
  <HeadingPairs>
    <vt:vector size="6" baseType="variant">
      <vt:variant>
        <vt:lpstr>Fonts Used</vt:lpstr>
      </vt:variant>
      <vt:variant>
        <vt:i4>33</vt:i4>
      </vt:variant>
      <vt:variant>
        <vt:lpstr>Theme</vt:lpstr>
      </vt:variant>
      <vt:variant>
        <vt:i4>57</vt:i4>
      </vt:variant>
      <vt:variant>
        <vt:lpstr>Slide Titles</vt:lpstr>
      </vt:variant>
      <vt:variant>
        <vt:i4>399</vt:i4>
      </vt:variant>
    </vt:vector>
  </HeadingPairs>
  <TitlesOfParts>
    <vt:vector size="489" baseType="lpstr">
      <vt:lpstr>Times New Roman</vt:lpstr>
      <vt:lpstr>MS PGothic</vt:lpstr>
      <vt:lpstr>Arial</vt:lpstr>
      <vt:lpstr>Symbol</vt:lpstr>
      <vt:lpstr>ＭＳ Ｐゴシック</vt:lpstr>
      <vt:lpstr>Geneva</vt:lpstr>
      <vt:lpstr>Arial Black</vt:lpstr>
      <vt:lpstr>Calibri</vt:lpstr>
      <vt:lpstr>Wingdings</vt:lpstr>
      <vt:lpstr>ヒラギノ角ゴ Pro W3</vt:lpstr>
      <vt:lpstr>MS Gothic</vt:lpstr>
      <vt:lpstr>Comic Sans MS</vt:lpstr>
      <vt:lpstr>Helvetica</vt:lpstr>
      <vt:lpstr>Arail</vt:lpstr>
      <vt:lpstr>Arial Narrow</vt:lpstr>
      <vt:lpstr>SimSun</vt:lpstr>
      <vt:lpstr>Alan Den</vt:lpstr>
      <vt:lpstr>BONES</vt:lpstr>
      <vt:lpstr>Osaka</vt:lpstr>
      <vt:lpstr>Apple Chancery</vt:lpstr>
      <vt:lpstr>Engravers MT</vt:lpstr>
      <vt:lpstr>Mac ttnorm</vt:lpstr>
      <vt:lpstr>Tiffany-u-Heavy</vt:lpstr>
      <vt:lpstr>Times</vt:lpstr>
      <vt:lpstr>Arial Rounded MT Bold</vt:lpstr>
      <vt:lpstr>Tahoma</vt:lpstr>
      <vt:lpstr>Bwgrkl</vt:lpstr>
      <vt:lpstr>Bank Gothic</vt:lpstr>
      <vt:lpstr>Ashley</vt:lpstr>
      <vt:lpstr>Arial Unicode MS</vt:lpstr>
      <vt:lpstr>宋体</vt:lpstr>
      <vt:lpstr>26</vt:lpstr>
      <vt:lpstr>Bwgrki</vt:lpstr>
      <vt:lpstr>Lock And Key</vt:lpstr>
      <vt:lpstr>1_Default Design</vt:lpstr>
      <vt:lpstr>2_Default Design</vt:lpstr>
      <vt:lpstr>1_Lock And Key</vt:lpstr>
      <vt:lpstr>3_Default Design</vt:lpstr>
      <vt:lpstr>Blank Presentation</vt:lpstr>
      <vt:lpstr>2_Lock And Key</vt:lpstr>
      <vt:lpstr>Fireworks</vt:lpstr>
      <vt:lpstr>3_Office Theme</vt:lpstr>
      <vt:lpstr>6_Default Design</vt:lpstr>
      <vt:lpstr>Mountain</vt:lpstr>
      <vt:lpstr>3_Lock And Key</vt:lpstr>
      <vt:lpstr>Supernova</vt:lpstr>
      <vt:lpstr>4_Lock And Key</vt:lpstr>
      <vt:lpstr>7_Default Design</vt:lpstr>
      <vt:lpstr>8_Blank Presentation</vt:lpstr>
      <vt:lpstr>5_Lock And Key</vt:lpstr>
      <vt:lpstr>9_Blank Presentation</vt:lpstr>
      <vt:lpstr>Strategic</vt:lpstr>
      <vt:lpstr>Default Design</vt:lpstr>
      <vt:lpstr>8_Default Design</vt:lpstr>
      <vt:lpstr>1_Blank Presentation</vt:lpstr>
      <vt:lpstr>9_Default Design</vt:lpstr>
      <vt:lpstr>6_Lock And Key</vt:lpstr>
      <vt:lpstr>3_Blank Presentation</vt:lpstr>
      <vt:lpstr>4_Office Theme</vt:lpstr>
      <vt:lpstr>4_Blank Presentation</vt:lpstr>
      <vt:lpstr>5_Blank Presentation</vt:lpstr>
      <vt:lpstr>10_Default Design</vt:lpstr>
      <vt:lpstr>11_Default Design</vt:lpstr>
      <vt:lpstr>12_Default Design</vt:lpstr>
      <vt:lpstr>7_Lock And Key</vt:lpstr>
      <vt:lpstr>16_Blank Presentation</vt:lpstr>
      <vt:lpstr>6_Blank Presentation</vt:lpstr>
      <vt:lpstr>14_Default Design</vt:lpstr>
      <vt:lpstr>7_Blank Presentation</vt:lpstr>
      <vt:lpstr>Orbit</vt:lpstr>
      <vt:lpstr>Office Theme</vt:lpstr>
      <vt:lpstr>1_Office Theme</vt:lpstr>
      <vt:lpstr>2_Office Theme</vt:lpstr>
      <vt:lpstr>8_Lock And Key</vt:lpstr>
      <vt:lpstr>5_Office Theme</vt:lpstr>
      <vt:lpstr>6_Office Theme</vt:lpstr>
      <vt:lpstr>7_Office Theme</vt:lpstr>
      <vt:lpstr>8_Office Theme</vt:lpstr>
      <vt:lpstr>9_Office Theme</vt:lpstr>
      <vt:lpstr>10_Office Theme</vt:lpstr>
      <vt:lpstr>11_Office Theme</vt:lpstr>
      <vt:lpstr>12_Office Theme</vt:lpstr>
      <vt:lpstr>13_Office Theme</vt:lpstr>
      <vt:lpstr>14_Office Theme</vt:lpstr>
      <vt:lpstr>15_Office Theme</vt:lpstr>
      <vt:lpstr>16_Office Theme</vt:lpstr>
      <vt:lpstr>17_Office Theme</vt:lpstr>
      <vt:lpstr>18_Office Theme</vt:lpstr>
      <vt:lpstr>5_Default Design</vt:lpstr>
      <vt:lpstr>19_Office Theme</vt:lpstr>
      <vt:lpstr>Bắt Chước Thầy</vt:lpstr>
      <vt:lpstr>“Tôi làm được mọi sự nhờ Đấng ban thêm sức  cho tôi” Philíp 4:13</vt:lpstr>
      <vt:lpstr>Lord I Lift Your Name On High 1/4</vt:lpstr>
      <vt:lpstr>Lord I Lift Your Name On High 2/4</vt:lpstr>
      <vt:lpstr>Lord I Lift Your Name On High 1/4</vt:lpstr>
      <vt:lpstr>Lord I Lift Your Name On High 2/4</vt:lpstr>
      <vt:lpstr>To Review…</vt:lpstr>
      <vt:lpstr>Tổng Quan Tân Ước </vt:lpstr>
      <vt:lpstr>Những chữ chìa khóa trong Tân Ước</vt:lpstr>
      <vt:lpstr>Những Chữ Chìa khóa trong Tân Ước </vt:lpstr>
      <vt:lpstr>Bắt chước người thầy</vt:lpstr>
      <vt:lpstr>Những Khó Khăn</vt:lpstr>
      <vt:lpstr>Cánh đồng truyền giáo tiếp theo của Phao-lô : Tây ban Nha (Rô15:23-29)</vt:lpstr>
      <vt:lpstr>Tổng Quan Tân Ước </vt:lpstr>
      <vt:lpstr>Chủ đề chính</vt:lpstr>
      <vt:lpstr>PowerPoint Presentation</vt:lpstr>
      <vt:lpstr>PHILIPPIANS </vt:lpstr>
      <vt:lpstr>Chủ đề chính</vt:lpstr>
      <vt:lpstr>Christ is Prominent in Philippians</vt:lpstr>
      <vt:lpstr>Christ is Prominent in Philippians</vt:lpstr>
      <vt:lpstr>Central Theme</vt:lpstr>
      <vt:lpstr>PowerPoint Presentation</vt:lpstr>
      <vt:lpstr>4 Greek Words for Attitude</vt:lpstr>
      <vt:lpstr>Book Chart</vt:lpstr>
      <vt:lpstr>I. Phao-lô vượt qua được những khó khăn khi ở tù vì ông có cùng thái độ như Chúa Jesus Christ (1:1-11). </vt:lpstr>
      <vt:lpstr>A. Có thái độ của Chúa Jesus giúp Phao-lô thấy mình là  đầy tớ của Christ (1:1-2).</vt:lpstr>
      <vt:lpstr>"The slave was absolutely at his master's disposal; for the smallest offense he might be scourged, mutilated, crucified, [or] thrown to the wild beasts"   Lightfoot, Saint Paul's Epistles to the  Colossians and to Philemon, 321</vt:lpstr>
      <vt:lpstr>Are you a servant of Christ?</vt:lpstr>
      <vt:lpstr>B. Có thái độ của Đấng Christ giúp Phao-lô cảm tạ Chúa và cầu nguyện (1:3-11).</vt:lpstr>
      <vt:lpstr>Phao-lô tạ ơn</vt:lpstr>
      <vt:lpstr>Phao-lô tạ ơn</vt:lpstr>
      <vt:lpstr>Phao-lô cầu nguyện</vt:lpstr>
      <vt:lpstr>Phao-lô tạ ơn</vt:lpstr>
      <vt:lpstr>Chúng ta xử lý khó khăn tốt nhất khi chúng ta bày tỏ  thái độ của Christ (Ý chính). </vt:lpstr>
      <vt:lpstr>PowerPoint Presentation</vt:lpstr>
      <vt:lpstr>Tất cả chúng ta đều  bắt chước nhau</vt:lpstr>
      <vt:lpstr>Mimicking the Master</vt:lpstr>
      <vt:lpstr>The Last Supper</vt:lpstr>
      <vt:lpstr>A Closer Look…</vt:lpstr>
      <vt:lpstr>Black</vt:lpstr>
      <vt:lpstr>Vui mừng giống Christ   Philip 1:12-30</vt:lpstr>
      <vt:lpstr>What do most people think it takes to be happy?</vt:lpstr>
      <vt:lpstr>Người ta thường nghĩ điều gì khiến họ hạnh phúc?</vt:lpstr>
      <vt:lpstr>PowerPoint Presentation</vt:lpstr>
      <vt:lpstr>PowerPoint Presentation</vt:lpstr>
      <vt:lpstr>PowerPoint Presentation</vt:lpstr>
      <vt:lpstr>PowerPoint Presentation</vt:lpstr>
      <vt:lpstr>PowerPoint Presentation</vt:lpstr>
      <vt:lpstr>PowerPoint Presentation</vt:lpstr>
      <vt:lpstr>Place &amp; Date</vt:lpstr>
      <vt:lpstr>What if a joyful prisoner could give us some advice?</vt:lpstr>
      <vt:lpstr>What can we learn from Philippians about JOY?</vt:lpstr>
      <vt:lpstr>What do most people think it takes to be happy?</vt:lpstr>
      <vt:lpstr>"Rejoice in the Lord always!"  (Phil. 4:4)</vt:lpstr>
      <vt:lpstr>Synthesis </vt:lpstr>
      <vt:lpstr>Need joy?</vt:lpstr>
      <vt:lpstr>Hạnh phúc so với Vui mừng</vt:lpstr>
      <vt:lpstr>LÀM SAO CHÚNG TA SỐNG TRONG VUI MỪNG?</vt:lpstr>
      <vt:lpstr>I.  Paul modeled joy in his prison ministry by having the attitude of Christ (1:12-30). </vt:lpstr>
      <vt:lpstr>Paul rejoiced that the gospel had reached the Roman guard and others even through some preached from impure motives (1:12-18a).</vt:lpstr>
      <vt:lpstr>12And I want you to know, my dear brothers and sisters, that everything that has happened to me here has helped to spread the Good News  (1:12 NLT).</vt:lpstr>
      <vt:lpstr>13For everyone here, including the whole palace guard, knows that I am in chains because of Christ. 14And because of my imprisonment, most of the believers here have gained confidence and boldly speak God's message without fear (1:13-14 NLT).</vt:lpstr>
      <vt:lpstr>I. Vị tha dẫn tới hiệp một  (2:1-4).</vt:lpstr>
      <vt:lpstr>Who was really chained?</vt:lpstr>
      <vt:lpstr>15It's true that some are preaching out of jealousy and rivalry. But others preach about Christ with pure motives. 16They preach because they love me, for they know I have been appointed to defend the Good News (1:15-16 NLT).</vt:lpstr>
      <vt:lpstr>17Those others do not have pure motives as they preach about Christ. They preach with selfish ambition, not sincerely, intending to make my chains more painful to me. 18But that doesn't matter. Whether their motives are false or genuine, the message about Christ is being preached either way, so I rejoice (1:17-18a NLT).</vt:lpstr>
      <vt:lpstr>Paul rejoiced that whether he was executed or released from prison didn't matter since both had their advantages (1:18b-26)! </vt:lpstr>
      <vt:lpstr>An Imaginary Dialogue…</vt:lpstr>
      <vt:lpstr>TO LIVE IS CHRIST</vt:lpstr>
      <vt:lpstr>What is Humility?</vt:lpstr>
      <vt:lpstr>Don'ts and Do's</vt:lpstr>
      <vt:lpstr>Ai sẽ rửa chén?</vt:lpstr>
      <vt:lpstr>II. We can be truly united only as long as we are truly humble.</vt:lpstr>
      <vt:lpstr>Bạn có khiêm nhường không?   Có 4 câu hỏi…</vt:lpstr>
      <vt:lpstr>Câu hỏi 1:  Bạn phản ứng thế nào khi ai đó đối xử với bạn như đầy tớ?</vt:lpstr>
      <vt:lpstr>Đi máy bay hạng sang</vt:lpstr>
      <vt:lpstr>Câu hỏi 2:  Bạn đối xử thế nào với những người phục vụ cho mình?</vt:lpstr>
      <vt:lpstr>Câu hỏi 3:  Bạn có hãnh diện về sự khiêm nhường của mình?</vt:lpstr>
      <vt:lpstr>Question 3:  Are you proud about your humility?</vt:lpstr>
      <vt:lpstr>Question 4:  Bạn có quan tâm đến chuyện  được khen  không ?</vt:lpstr>
      <vt:lpstr>Trích dẫn</vt:lpstr>
      <vt:lpstr>Fight Together!</vt:lpstr>
      <vt:lpstr>Suffer Together!</vt:lpstr>
      <vt:lpstr>Struggle Together!</vt:lpstr>
      <vt:lpstr>Mimicking the Master</vt:lpstr>
      <vt:lpstr>Jesus lived in a spirit of joy!</vt:lpstr>
      <vt:lpstr>Jesus lived in a spirit of joy!</vt:lpstr>
      <vt:lpstr>Jesus lived in a spirit of joy!</vt:lpstr>
      <vt:lpstr>Jesus lived in a spirit of joy!</vt:lpstr>
      <vt:lpstr>Jesus lived in a spirit of joy!</vt:lpstr>
      <vt:lpstr>Jesus lived in a spirit of joy!</vt:lpstr>
      <vt:lpstr>Jesus lived in a spirit of joy!</vt:lpstr>
      <vt:lpstr>We need to imitate Christ's attitude to experience genuine joy.</vt:lpstr>
      <vt:lpstr>How to imitate Christ's JOY</vt:lpstr>
      <vt:lpstr>Mimicking the Master</vt:lpstr>
      <vt:lpstr>The Formula</vt:lpstr>
      <vt:lpstr>Happiness versus Joy</vt:lpstr>
      <vt:lpstr>In what way do you need to mimic the Master so you can experience joy in your difficulties today?</vt:lpstr>
      <vt:lpstr>Black</vt:lpstr>
      <vt:lpstr>Selflessness Leads to Unity</vt:lpstr>
      <vt:lpstr>A Real Test for Us...</vt:lpstr>
      <vt:lpstr>Annual General Meeting 27 Mar 2011</vt:lpstr>
      <vt:lpstr>Rick Griffith &amp; Tom Chandler</vt:lpstr>
      <vt:lpstr>Articles of Association</vt:lpstr>
      <vt:lpstr>Constitution Changes Proposed</vt:lpstr>
      <vt:lpstr>Our People on 27 March 2011</vt:lpstr>
      <vt:lpstr>PowerPoint Presentation</vt:lpstr>
      <vt:lpstr>Votes Over the Years</vt:lpstr>
      <vt:lpstr>How can our church maintain its unity?</vt:lpstr>
      <vt:lpstr>I. Selflessness leads to unity (2:1-4).</vt:lpstr>
      <vt:lpstr>The Text of 2:1-4 (NASB)</vt:lpstr>
      <vt:lpstr>The Greek of 2:1-4</vt:lpstr>
      <vt:lpstr>My Translation of 2:1-4</vt:lpstr>
      <vt:lpstr>The Structure of 2:1-4 (NASB)</vt:lpstr>
      <vt:lpstr>Selflessness leads to unity (2:1-4).</vt:lpstr>
      <vt:lpstr>Attitude words in 2:1-4 (NASB)</vt:lpstr>
      <vt:lpstr>The Sequence</vt:lpstr>
      <vt:lpstr>Two Ways to Relate to Others Philippians 2:1-4</vt:lpstr>
      <vt:lpstr>What is Humility?</vt:lpstr>
      <vt:lpstr>Don'ts and Do's</vt:lpstr>
      <vt:lpstr>Who's to wash the dishes?</vt:lpstr>
      <vt:lpstr>A rough start…</vt:lpstr>
      <vt:lpstr>II. Crossroads can be truly united only as long as we are truly humble.</vt:lpstr>
      <vt:lpstr>Are YOU Humble?   Four questions to ask…</vt:lpstr>
      <vt:lpstr>Question 1:  How do you respond when someone treats you like a servant?</vt:lpstr>
      <vt:lpstr>Flying First Class</vt:lpstr>
      <vt:lpstr>Question 2:  How do you treat those who serve you?</vt:lpstr>
      <vt:lpstr>The Ugly American</vt:lpstr>
      <vt:lpstr>Many serve you here…</vt:lpstr>
      <vt:lpstr>Question 3:  Are you proud about your humility?</vt:lpstr>
      <vt:lpstr>Humility</vt:lpstr>
      <vt:lpstr>Question 4:  Do you care for recognition?</vt:lpstr>
      <vt:lpstr>Recognition Quotes</vt:lpstr>
      <vt:lpstr>Selflessness leads to unity (Main Idea)</vt:lpstr>
      <vt:lpstr>Is your selflessness contributing to this church's unity?</vt:lpstr>
      <vt:lpstr>"Humility, like darkness, reveals the heavenly lights."  – Henry David Thoreau</vt:lpstr>
      <vt:lpstr>Black</vt:lpstr>
      <vt:lpstr>Christ-like Humility</vt:lpstr>
      <vt:lpstr>Conquerors Rode Horses</vt:lpstr>
      <vt:lpstr>Welcomed Leaders Rode Donkeys</vt:lpstr>
      <vt:lpstr>Conquerors Ride Tanks Today</vt:lpstr>
      <vt:lpstr>Welcomed Leaders Ride Limos</vt:lpstr>
      <vt:lpstr>Question to Leonard Bernstein:</vt:lpstr>
      <vt:lpstr>Leonard Bernstein</vt:lpstr>
      <vt:lpstr>Spurgeon</vt:lpstr>
      <vt:lpstr>World Wrestling  All-Stars</vt:lpstr>
      <vt:lpstr>Curly Locks</vt:lpstr>
      <vt:lpstr>Mike Tyson</vt:lpstr>
      <vt:lpstr>Humility is Rare</vt:lpstr>
      <vt:lpstr>Humility</vt:lpstr>
      <vt:lpstr>Humility is the only flower which, when put on display, will whither.</vt:lpstr>
      <vt:lpstr>Watermelon Seed</vt:lpstr>
      <vt:lpstr>True Humility</vt:lpstr>
      <vt:lpstr>What is Humility?</vt:lpstr>
      <vt:lpstr>True Humility</vt:lpstr>
      <vt:lpstr>Romans 12:3 (NIV)</vt:lpstr>
      <vt:lpstr>Why is humility so vital?</vt:lpstr>
      <vt:lpstr>Synthesis</vt:lpstr>
      <vt:lpstr>Main Idea Last Week: Crossroads can be truly united only as long as we are truly humble (2:1-4)</vt:lpstr>
      <vt:lpstr>I. Christ is the supreme example of humility in His selfless giving of Himself (2:5-11). </vt:lpstr>
      <vt:lpstr>PowerPoint Presentation</vt:lpstr>
      <vt:lpstr>Mimicking the Master</vt:lpstr>
      <vt:lpstr>The Kenosis ("Emptying") Passage Philippians 2:5-11</vt:lpstr>
      <vt:lpstr>Phil 2:5-8</vt:lpstr>
      <vt:lpstr>Phil 2:9-11</vt:lpstr>
      <vt:lpstr>Philippians 2:6-11</vt:lpstr>
      <vt:lpstr>B.C. by Johnny Hart 1 of 4</vt:lpstr>
      <vt:lpstr>B.C. by Johnny Hart 2 of 4</vt:lpstr>
      <vt:lpstr>B.C. by Johnny Hart 3 of 4</vt:lpstr>
      <vt:lpstr>B.C. by Johnny Hart 4 of 4</vt:lpstr>
      <vt:lpstr>Christ did NOT lay aside His deity!</vt:lpstr>
      <vt:lpstr>C.S. Lewis on Your Dog...</vt:lpstr>
      <vt:lpstr>Crucifixion</vt:lpstr>
      <vt:lpstr>"All kings send out their subjects  to die for them. Only one King died for his subjects"  ––Chuck Colson</vt:lpstr>
      <vt:lpstr>Cruise Ship</vt:lpstr>
      <vt:lpstr>If Jesus could serve, can't we?</vt:lpstr>
      <vt:lpstr>The Life of Christ</vt:lpstr>
      <vt:lpstr>II. Other examples of humility show us what selflessness is really like (2:12-30).</vt:lpstr>
      <vt:lpstr>Let God work through you (2:12-13 NLT)</vt:lpstr>
      <vt:lpstr>Should we take pride in our work?</vt:lpstr>
      <vt:lpstr>"Do everything without complaining and arguing"  (2:14)</vt:lpstr>
      <vt:lpstr>Results of a Bad Attitude Philippians 2:14-16</vt:lpstr>
      <vt:lpstr>Results of a Good Attitude Philippians 2:14-16</vt:lpstr>
      <vt:lpstr>Complaining = ﻿γογγυσμῶν</vt:lpstr>
      <vt:lpstr>Paul's Example</vt:lpstr>
      <vt:lpstr>Other examples of Christ-like humility</vt:lpstr>
      <vt:lpstr>Humility is necessary for Christ-likeness</vt:lpstr>
      <vt:lpstr>Do you show humility like Christ? </vt:lpstr>
      <vt:lpstr>"Every knee will bow"</vt:lpstr>
      <vt:lpstr>Black</vt:lpstr>
      <vt:lpstr>Christ-likeness Frees Us From Legalism</vt:lpstr>
      <vt:lpstr>Happy Easter!</vt:lpstr>
      <vt:lpstr>"The Spring Bunny"</vt:lpstr>
      <vt:lpstr>Happy Easter!</vt:lpstr>
      <vt:lpstr>Book Chart</vt:lpstr>
      <vt:lpstr>Rules</vt:lpstr>
      <vt:lpstr>Righteousness is Internal</vt:lpstr>
      <vt:lpstr>Balance is Key!</vt:lpstr>
      <vt:lpstr>Balance in the Christian Life</vt:lpstr>
      <vt:lpstr>Philippians 3</vt:lpstr>
      <vt:lpstr>I. Paul first warned the church against legalists (3:1-3).</vt:lpstr>
      <vt:lpstr>What are legalists like?</vt:lpstr>
      <vt:lpstr>A new subject</vt:lpstr>
      <vt:lpstr>"Beware of the dogs" (2a).</vt:lpstr>
      <vt:lpstr>"Beware of the dogs" (2a).</vt:lpstr>
      <vt:lpstr>"Beware of the dogs" (2a).</vt:lpstr>
      <vt:lpstr>"Beware of the dogs" (2a).</vt:lpstr>
      <vt:lpstr>"Beware of the dogs" (2a).</vt:lpstr>
      <vt:lpstr>"Beware of the dogs" (2a).</vt:lpstr>
      <vt:lpstr>"Beware of the dogs" (2a).</vt:lpstr>
      <vt:lpstr>Man with shriveled man</vt:lpstr>
      <vt:lpstr>When a sheep falls into a pit...</vt:lpstr>
      <vt:lpstr>How to get to church?</vt:lpstr>
      <vt:lpstr>Ice Stating Pastor</vt:lpstr>
      <vt:lpstr>Lent</vt:lpstr>
      <vt:lpstr>What are legalists like?</vt:lpstr>
      <vt:lpstr>Invited to Church...</vt:lpstr>
      <vt:lpstr>Boy with long hair</vt:lpstr>
      <vt:lpstr>What are legalists like?</vt:lpstr>
      <vt:lpstr>Circumcision, Vitamin K &amp; Prothrombin</vt:lpstr>
      <vt:lpstr>Beware of the  "mutilators of the flesh" (NIV) or the "false circumcision" (NAU)</vt:lpstr>
      <vt:lpstr>Hebrew Writing</vt:lpstr>
      <vt:lpstr>The Pilot Light</vt:lpstr>
      <vt:lpstr>Christian Legalists</vt:lpstr>
      <vt:lpstr>What are legalists like?</vt:lpstr>
      <vt:lpstr>True Jesus Church, Adam Road</vt:lpstr>
      <vt:lpstr>What Does the True Jesus Church Believe?</vt:lpstr>
      <vt:lpstr>Why do people like legalism?</vt:lpstr>
      <vt:lpstr>II. Paul used to put confidence in his pedigree (3:4-6).</vt:lpstr>
      <vt:lpstr>Paul's Pedigree (Phil. 3:4-6)</vt:lpstr>
      <vt:lpstr>Paul's Pedigree</vt:lpstr>
      <vt:lpstr>Paul's Pedigree</vt:lpstr>
      <vt:lpstr>What's Your Pedigree?</vt:lpstr>
      <vt:lpstr>III. Paul said</vt:lpstr>
      <vt:lpstr>Philippians 3:7-9a NLT</vt:lpstr>
      <vt:lpstr>Philippians 3:9b-11 NLT</vt:lpstr>
      <vt:lpstr>"Rubbish" (NIV, NASB), "Garbage" (NLT)?</vt:lpstr>
      <vt:lpstr>What should you consider excrement?</vt:lpstr>
      <vt:lpstr>What's your goal?</vt:lpstr>
      <vt:lpstr>Philippians 3:12-14 NLT</vt:lpstr>
      <vt:lpstr>"Not that I have already obtained it..." (2:14)</vt:lpstr>
      <vt:lpstr>The goal is Christ-likeness!</vt:lpstr>
      <vt:lpstr>Let go, Let God</vt:lpstr>
      <vt:lpstr>"I strive towards the goal!"</vt:lpstr>
      <vt:lpstr>Philippians 3:15-16 NLT</vt:lpstr>
      <vt:lpstr>–– Main Idea ––</vt:lpstr>
      <vt:lpstr>Paul's Pursuit: To be like Christ</vt:lpstr>
      <vt:lpstr>Do you need to be set free from legalism?</vt:lpstr>
      <vt:lpstr>Worthless Compared to Christ (Phil. 3:7-8)</vt:lpstr>
      <vt:lpstr>Black</vt:lpstr>
      <vt:lpstr>Christ-likeness Frees Us From License </vt:lpstr>
      <vt:lpstr>The License Privilege</vt:lpstr>
      <vt:lpstr>The License Privilege</vt:lpstr>
      <vt:lpstr>The License Privilege</vt:lpstr>
      <vt:lpstr>The License Privilege</vt:lpstr>
      <vt:lpstr>The License Privilege</vt:lpstr>
      <vt:lpstr>The License Privilege</vt:lpstr>
      <vt:lpstr>THERE ARE NO RULES!</vt:lpstr>
      <vt:lpstr>LLLL</vt:lpstr>
      <vt:lpstr>How tolerant are you?</vt:lpstr>
      <vt:lpstr>Book Chart</vt:lpstr>
      <vt:lpstr>Pursuing Christ-likeness gives us balance</vt:lpstr>
      <vt:lpstr>Main Idea: Christ-likeness protects us from libertines who indulge their flesh.</vt:lpstr>
      <vt:lpstr>I. Paul's pursuit of Christ-likeness protected him from license to sin (3:17-21).</vt:lpstr>
      <vt:lpstr>Philippians 3:17-19 NLT</vt:lpstr>
      <vt:lpstr>Modern LICENSE (Phil. 3:18-19)</vt:lpstr>
      <vt:lpstr>Philippians 3:17-19 NLT</vt:lpstr>
      <vt:lpstr>Law</vt:lpstr>
      <vt:lpstr>Rules</vt:lpstr>
      <vt:lpstr>Actions</vt:lpstr>
      <vt:lpstr>Structure</vt:lpstr>
      <vt:lpstr>Models</vt:lpstr>
      <vt:lpstr>Restraint</vt:lpstr>
      <vt:lpstr>Perfection</vt:lpstr>
      <vt:lpstr>Confidence</vt:lpstr>
      <vt:lpstr>Movies</vt:lpstr>
      <vt:lpstr>Time</vt:lpstr>
      <vt:lpstr>We live for tomorrow when our bodies will be glorified like Christ's (3:20-21)</vt:lpstr>
      <vt:lpstr>Philippi in the Time of Paul</vt:lpstr>
      <vt:lpstr>We are promised heavenly bodies like Christ's (3:21 NLT)!</vt:lpstr>
      <vt:lpstr>We will get perfect bodies!</vt:lpstr>
      <vt:lpstr>II. Be broken over license!</vt:lpstr>
      <vt:lpstr>Liberal Parenting</vt:lpstr>
      <vt:lpstr>Pluralism</vt:lpstr>
      <vt:lpstr>God's Priority:</vt:lpstr>
      <vt:lpstr>Do we have a PLAN for church DISCIPLINE?</vt:lpstr>
      <vt:lpstr>Restoration</vt:lpstr>
      <vt:lpstr>“He HEALS the BROKENHEARTED and BINDS up their WOUNDS.” Psalm 147:3</vt:lpstr>
      <vt:lpstr>“So I will restore what the locust has eaten”</vt:lpstr>
      <vt:lpstr>Healed to Heal OTHERS</vt:lpstr>
      <vt:lpstr>Main Idea: Christ-likeness protects us from libertines who indulge their flesh.</vt:lpstr>
      <vt:lpstr>What's Your Extreme?</vt:lpstr>
      <vt:lpstr>Christ-likeness Genuinely Frees Us</vt:lpstr>
      <vt:lpstr>John's Life Goal––John 3:30</vt:lpstr>
      <vt:lpstr>Colossians 1:28</vt:lpstr>
      <vt:lpstr>Phil. 1:9-11</vt:lpstr>
      <vt:lpstr>Black</vt:lpstr>
      <vt:lpstr>Christ-like Peace</vt:lpstr>
      <vt:lpstr>World Peace Today</vt:lpstr>
      <vt:lpstr>Racism is Learned</vt:lpstr>
      <vt:lpstr>Peace = 8% of Recorded History</vt:lpstr>
      <vt:lpstr>Mikhail Gorbachev 10 Dec 1990 Nobel Peace  Prize</vt:lpstr>
      <vt:lpstr>Bombs Bring Peace</vt:lpstr>
      <vt:lpstr>Title</vt:lpstr>
      <vt:lpstr>Peace in My Life</vt:lpstr>
      <vt:lpstr>Christ Brings Peace</vt:lpstr>
      <vt:lpstr>Peace in Christians?</vt:lpstr>
      <vt:lpstr>After salvation, how do you have continued peace with God and man?</vt:lpstr>
      <vt:lpstr>Philippians 4 Peace</vt:lpstr>
      <vt:lpstr>I. Peace with people sometimes requires a peacemaker (4:1-3).</vt:lpstr>
      <vt:lpstr>I. Peace with people sometimes requires a peacemaker (4:1-3).</vt:lpstr>
      <vt:lpstr>4:2-3 NLT</vt:lpstr>
      <vt:lpstr>What's in a Name?</vt:lpstr>
      <vt:lpstr>4:2-3 NLT</vt:lpstr>
      <vt:lpstr>Human Struggles are Spiritual Battles at Their Core</vt:lpstr>
      <vt:lpstr>Sometimes God may call on us to lead other believers to unity. </vt:lpstr>
      <vt:lpstr>II.  Peace with God comes from mimicking Christ's attitude in 4 ways (4:4-9).</vt:lpstr>
      <vt:lpstr>Philippians 4:4-7 NLT</vt:lpstr>
      <vt:lpstr>4:9 NLT</vt:lpstr>
      <vt:lpstr>Rejoice!</vt:lpstr>
      <vt:lpstr>Problems at Philippi</vt:lpstr>
      <vt:lpstr>Apollo Astronauts</vt:lpstr>
      <vt:lpstr>Open Hands</vt:lpstr>
      <vt:lpstr>When there is depth, there is peace.</vt:lpstr>
      <vt:lpstr>Be Like Christ</vt:lpstr>
      <vt:lpstr>Be Gentle</vt:lpstr>
      <vt:lpstr>Speed Limits</vt:lpstr>
      <vt:lpstr>Pray in all circumstances  (4:6-7 NLT)</vt:lpstr>
      <vt:lpstr>Wholesome Thoughts (4:8-9 NLT)</vt:lpstr>
      <vt:lpstr>4:9 NLT</vt:lpstr>
      <vt:lpstr>How many TV shows and movies fit this criteria?</vt:lpstr>
      <vt:lpstr>TV</vt:lpstr>
      <vt:lpstr>Wholesome Thoughts (Psalm 101:2b-3a NLT)</vt:lpstr>
      <vt:lpstr>Main Idea</vt:lpstr>
      <vt:lpstr>4 Ways to Peace</vt:lpstr>
      <vt:lpstr>Black</vt:lpstr>
      <vt:lpstr>Peace in All Situations</vt:lpstr>
      <vt:lpstr>Peace Despite Circumstances</vt:lpstr>
      <vt:lpstr>Our Crossroads Era 2006-2011</vt:lpstr>
      <vt:lpstr>First Worship Service 19 November 2006</vt:lpstr>
      <vt:lpstr>24 May 2007 Signing of CIC Ltd. Papers  Tom Chandler • Rick Griffith • Pauline Ang • Bob Newman</vt:lpstr>
      <vt:lpstr>Countries at CIC</vt:lpstr>
      <vt:lpstr>Eric DeGrove New Pastor-Teacher, CIC</vt:lpstr>
      <vt:lpstr>Time for Another Leader...</vt:lpstr>
      <vt:lpstr>WorldVenture Team</vt:lpstr>
      <vt:lpstr>Teaching in Manipur, India</vt:lpstr>
      <vt:lpstr>Teaching in Manipur, India</vt:lpstr>
      <vt:lpstr>Our ICS Era 1991-2011</vt:lpstr>
      <vt:lpstr>John, Susan &amp; Rick at ICS</vt:lpstr>
      <vt:lpstr>Susilos &amp; Griffiths</vt:lpstr>
      <vt:lpstr>The Famous Five</vt:lpstr>
      <vt:lpstr>Special Recognition</vt:lpstr>
      <vt:lpstr>Our Parenting Era 1987-2011</vt:lpstr>
      <vt:lpstr>Our Youngest Son, John</vt:lpstr>
      <vt:lpstr>Title</vt:lpstr>
      <vt:lpstr>Are you content?</vt:lpstr>
      <vt:lpstr>After salvation, how do you have continued peace with God and man?</vt:lpstr>
      <vt:lpstr>Philippians 4 Peace</vt:lpstr>
      <vt:lpstr>I.  Paul learned that continual peace comes from finding contentment in Christ (4:10-20). </vt:lpstr>
      <vt:lpstr>A. He first praised God that their gift showed renewed concern for him now that they could give again (4:10).</vt:lpstr>
      <vt:lpstr>Philippians Supported Paul in Thessalonica</vt:lpstr>
      <vt:lpstr>Kurt &amp; Stephen</vt:lpstr>
      <vt:lpstr>Biola</vt:lpstr>
      <vt:lpstr>B. Paul's contentment was unrelated to the gift since Christ enabled him to live above the circumstances (4:11-13). </vt:lpstr>
      <vt:lpstr>What does it mean to  "be content" (4:11-12)?</vt:lpstr>
      <vt:lpstr>Explaining autarkes...</vt:lpstr>
      <vt:lpstr>What does it mean to  "be content" (4:11-12)?</vt:lpstr>
      <vt:lpstr>"He makes me so mad!"</vt:lpstr>
      <vt:lpstr>Philippians 4:13</vt:lpstr>
      <vt:lpstr>Real Peace</vt:lpstr>
      <vt:lpstr>C. The Philippians had eased Paul's difficulties once again, just as they did when he preached in Macedonia (4:14-16). </vt:lpstr>
      <vt:lpstr>D. Paul's real concern was not the money itself, but that the church would experience God's faithful provisions when they were faithful (4:17-20). </vt:lpstr>
      <vt:lpstr>Our Crossroads Era 2006-2011</vt:lpstr>
      <vt:lpstr>Our Crossroads Era 2006-2011</vt:lpstr>
      <vt:lpstr>II. Peace and contentment comes from our attitude.</vt:lpstr>
      <vt:lpstr>Peace and contentment doesn't come from money.</vt:lpstr>
      <vt:lpstr>Learn...</vt:lpstr>
      <vt:lpstr>Peace in every situation comes from seeking the attitude of Christ (Main Idea). </vt:lpstr>
      <vt:lpstr>Final Greetings (4:21-23 NLT)</vt:lpstr>
      <vt:lpstr>Mimicking the Master</vt:lpstr>
      <vt:lpstr>Philippians 4</vt:lpstr>
      <vt:lpstr>PowerPoint Presentation</vt:lpstr>
      <vt:lpstr>PowerPoint Presentation</vt:lpstr>
      <vt:lpstr>PowerPoint Presentation</vt:lpstr>
      <vt:lpstr>PowerPoint Presentation</vt:lpstr>
      <vt:lpstr>Black</vt:lpstr>
      <vt:lpstr>Bắt Chước Thầy</vt:lpstr>
      <vt:lpstr>Book Chart</vt:lpstr>
      <vt:lpstr>Summary Statement &amp; Application</vt:lpstr>
      <vt:lpstr>Circumstances</vt:lpstr>
      <vt:lpstr>Occasion</vt:lpstr>
      <vt:lpstr>Characteristics</vt:lpstr>
      <vt:lpstr>Outline of Philippians</vt:lpstr>
      <vt:lpstr>Authorship</vt:lpstr>
      <vt:lpstr>Cơ Đốc Học trong Thư Tín Lao Tù</vt:lpstr>
      <vt:lpstr>Áp dụng Thư tín Lao tù</vt:lpstr>
      <vt:lpstr>Bạn phản ứng thế nào trong Thử thách?</vt:lpstr>
      <vt:lpstr>Tân Ước Lược Khảo—biblestudydownloads.com</vt:lpstr>
      <vt:lpstr>Black</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468</cp:revision>
  <dcterms:created xsi:type="dcterms:W3CDTF">2003-02-23T16:57:51Z</dcterms:created>
  <dcterms:modified xsi:type="dcterms:W3CDTF">2015-12-12T04:44:35Z</dcterms:modified>
</cp:coreProperties>
</file>